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7"/>
  </p:notesMasterIdLst>
  <p:sldIdLst>
    <p:sldId id="455" r:id="rId2"/>
    <p:sldId id="442" r:id="rId3"/>
    <p:sldId id="441" r:id="rId4"/>
    <p:sldId id="437" r:id="rId5"/>
    <p:sldId id="291" r:id="rId6"/>
    <p:sldId id="290" r:id="rId7"/>
    <p:sldId id="430" r:id="rId8"/>
    <p:sldId id="443" r:id="rId9"/>
    <p:sldId id="424" r:id="rId10"/>
    <p:sldId id="439" r:id="rId11"/>
    <p:sldId id="311" r:id="rId12"/>
    <p:sldId id="286" r:id="rId13"/>
    <p:sldId id="453" r:id="rId14"/>
    <p:sldId id="421" r:id="rId15"/>
    <p:sldId id="422" r:id="rId16"/>
    <p:sldId id="400" r:id="rId17"/>
    <p:sldId id="263" r:id="rId18"/>
    <p:sldId id="402" r:id="rId19"/>
    <p:sldId id="407" r:id="rId20"/>
    <p:sldId id="410" r:id="rId21"/>
    <p:sldId id="353" r:id="rId22"/>
    <p:sldId id="438" r:id="rId23"/>
    <p:sldId id="414" r:id="rId24"/>
    <p:sldId id="426" r:id="rId25"/>
    <p:sldId id="451" r:id="rId26"/>
    <p:sldId id="313" r:id="rId27"/>
    <p:sldId id="293" r:id="rId28"/>
    <p:sldId id="312" r:id="rId29"/>
    <p:sldId id="309" r:id="rId30"/>
    <p:sldId id="304" r:id="rId31"/>
    <p:sldId id="310" r:id="rId32"/>
    <p:sldId id="348" r:id="rId33"/>
    <p:sldId id="411" r:id="rId34"/>
    <p:sldId id="388" r:id="rId35"/>
    <p:sldId id="454" r:id="rId36"/>
    <p:sldId id="419" r:id="rId37"/>
    <p:sldId id="272" r:id="rId38"/>
    <p:sldId id="415" r:id="rId39"/>
    <p:sldId id="425" r:id="rId40"/>
    <p:sldId id="351" r:id="rId41"/>
    <p:sldId id="452" r:id="rId42"/>
    <p:sldId id="427" r:id="rId43"/>
    <p:sldId id="428" r:id="rId44"/>
    <p:sldId id="405" r:id="rId45"/>
    <p:sldId id="406" r:id="rId46"/>
  </p:sldIdLst>
  <p:sldSz cx="7543800" cy="9436100"/>
  <p:notesSz cx="7543800" cy="9436100"/>
  <p:defaultTextStyle>
    <a:defPPr>
      <a:defRPr lang="en-US"/>
    </a:defPPr>
    <a:lvl1pPr algn="l" rtl="0" eaLnBrk="0" fontAlgn="base" hangingPunct="0">
      <a:spcBef>
        <a:spcPct val="0"/>
      </a:spcBef>
      <a:spcAft>
        <a:spcPct val="0"/>
      </a:spcAft>
      <a:defRPr sz="500" kern="1200">
        <a:solidFill>
          <a:schemeClr val="tx1"/>
        </a:solidFill>
        <a:latin typeface="Century Gothic" charset="0"/>
        <a:ea typeface="ＭＳ Ｐゴシック" charset="0"/>
        <a:cs typeface="ＭＳ Ｐゴシック" charset="0"/>
      </a:defRPr>
    </a:lvl1pPr>
    <a:lvl2pPr marL="457200" algn="l" rtl="0" eaLnBrk="0" fontAlgn="base" hangingPunct="0">
      <a:spcBef>
        <a:spcPct val="0"/>
      </a:spcBef>
      <a:spcAft>
        <a:spcPct val="0"/>
      </a:spcAft>
      <a:defRPr sz="500" kern="1200">
        <a:solidFill>
          <a:schemeClr val="tx1"/>
        </a:solidFill>
        <a:latin typeface="Century Gothic" charset="0"/>
        <a:ea typeface="ＭＳ Ｐゴシック" charset="0"/>
        <a:cs typeface="ＭＳ Ｐゴシック" charset="0"/>
      </a:defRPr>
    </a:lvl2pPr>
    <a:lvl3pPr marL="914400" algn="l" rtl="0" eaLnBrk="0" fontAlgn="base" hangingPunct="0">
      <a:spcBef>
        <a:spcPct val="0"/>
      </a:spcBef>
      <a:spcAft>
        <a:spcPct val="0"/>
      </a:spcAft>
      <a:defRPr sz="500" kern="1200">
        <a:solidFill>
          <a:schemeClr val="tx1"/>
        </a:solidFill>
        <a:latin typeface="Century Gothic" charset="0"/>
        <a:ea typeface="ＭＳ Ｐゴシック" charset="0"/>
        <a:cs typeface="ＭＳ Ｐゴシック" charset="0"/>
      </a:defRPr>
    </a:lvl3pPr>
    <a:lvl4pPr marL="1371600" algn="l" rtl="0" eaLnBrk="0" fontAlgn="base" hangingPunct="0">
      <a:spcBef>
        <a:spcPct val="0"/>
      </a:spcBef>
      <a:spcAft>
        <a:spcPct val="0"/>
      </a:spcAft>
      <a:defRPr sz="500" kern="1200">
        <a:solidFill>
          <a:schemeClr val="tx1"/>
        </a:solidFill>
        <a:latin typeface="Century Gothic" charset="0"/>
        <a:ea typeface="ＭＳ Ｐゴシック" charset="0"/>
        <a:cs typeface="ＭＳ Ｐゴシック" charset="0"/>
      </a:defRPr>
    </a:lvl4pPr>
    <a:lvl5pPr marL="1828800" algn="l" rtl="0" eaLnBrk="0" fontAlgn="base" hangingPunct="0">
      <a:spcBef>
        <a:spcPct val="0"/>
      </a:spcBef>
      <a:spcAft>
        <a:spcPct val="0"/>
      </a:spcAft>
      <a:defRPr sz="500" kern="1200">
        <a:solidFill>
          <a:schemeClr val="tx1"/>
        </a:solidFill>
        <a:latin typeface="Century Gothic" charset="0"/>
        <a:ea typeface="ＭＳ Ｐゴシック" charset="0"/>
        <a:cs typeface="ＭＳ Ｐゴシック" charset="0"/>
      </a:defRPr>
    </a:lvl5pPr>
    <a:lvl6pPr marL="2286000" algn="l" defTabSz="457200" rtl="0" eaLnBrk="1" latinLnBrk="0" hangingPunct="1">
      <a:defRPr sz="500" kern="1200">
        <a:solidFill>
          <a:schemeClr val="tx1"/>
        </a:solidFill>
        <a:latin typeface="Century Gothic" charset="0"/>
        <a:ea typeface="ＭＳ Ｐゴシック" charset="0"/>
        <a:cs typeface="ＭＳ Ｐゴシック" charset="0"/>
      </a:defRPr>
    </a:lvl6pPr>
    <a:lvl7pPr marL="2743200" algn="l" defTabSz="457200" rtl="0" eaLnBrk="1" latinLnBrk="0" hangingPunct="1">
      <a:defRPr sz="500" kern="1200">
        <a:solidFill>
          <a:schemeClr val="tx1"/>
        </a:solidFill>
        <a:latin typeface="Century Gothic" charset="0"/>
        <a:ea typeface="ＭＳ Ｐゴシック" charset="0"/>
        <a:cs typeface="ＭＳ Ｐゴシック" charset="0"/>
      </a:defRPr>
    </a:lvl7pPr>
    <a:lvl8pPr marL="3200400" algn="l" defTabSz="457200" rtl="0" eaLnBrk="1" latinLnBrk="0" hangingPunct="1">
      <a:defRPr sz="500" kern="1200">
        <a:solidFill>
          <a:schemeClr val="tx1"/>
        </a:solidFill>
        <a:latin typeface="Century Gothic" charset="0"/>
        <a:ea typeface="ＭＳ Ｐゴシック" charset="0"/>
        <a:cs typeface="ＭＳ Ｐゴシック" charset="0"/>
      </a:defRPr>
    </a:lvl8pPr>
    <a:lvl9pPr marL="3657600" algn="l" defTabSz="457200" rtl="0" eaLnBrk="1" latinLnBrk="0" hangingPunct="1">
      <a:defRPr sz="500" kern="1200">
        <a:solidFill>
          <a:schemeClr val="tx1"/>
        </a:solidFill>
        <a:latin typeface="Century Gothi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867">
          <p15:clr>
            <a:srgbClr val="A4A3A4"/>
          </p15:clr>
        </p15:guide>
        <p15:guide id="2" orient="horz" pos="128">
          <p15:clr>
            <a:srgbClr val="A4A3A4"/>
          </p15:clr>
        </p15:guide>
        <p15:guide id="3" pos="4751">
          <p15:clr>
            <a:srgbClr val="A4A3A4"/>
          </p15:clr>
        </p15:guide>
        <p15:guide id="4" pos="2364">
          <p15:clr>
            <a:srgbClr val="A4A3A4"/>
          </p15:clr>
        </p15:guide>
        <p15:guide id="5" pos="3530">
          <p15:clr>
            <a:srgbClr val="A4A3A4"/>
          </p15:clr>
        </p15:guide>
        <p15:guide id="6" pos="3995">
          <p15:clr>
            <a:srgbClr val="A4A3A4"/>
          </p15:clr>
        </p15:guide>
        <p15:guide id="7" pos="3058">
          <p15:clr>
            <a:srgbClr val="A4A3A4"/>
          </p15:clr>
        </p15:guide>
        <p15:guide id="8" pos="18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32434"/>
    <a:srgbClr val="E32433"/>
    <a:srgbClr val="191DFF"/>
    <a:srgbClr val="00AE00"/>
    <a:srgbClr val="CCCCCC"/>
    <a:srgbClr val="FF9EF3"/>
    <a:srgbClr val="FFFF00"/>
    <a:srgbClr val="E8E8E8"/>
    <a:srgbClr val="DEDE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49" autoAdjust="0"/>
    <p:restoredTop sz="94703"/>
  </p:normalViewPr>
  <p:slideViewPr>
    <p:cSldViewPr snapToGrid="0">
      <p:cViewPr>
        <p:scale>
          <a:sx n="112" d="100"/>
          <a:sy n="112" d="100"/>
        </p:scale>
        <p:origin x="144" y="-72"/>
      </p:cViewPr>
      <p:guideLst>
        <p:guide orient="horz" pos="1867"/>
        <p:guide orient="horz" pos="128"/>
        <p:guide pos="4751"/>
        <p:guide pos="2364"/>
        <p:guide pos="3530"/>
        <p:guide pos="3995"/>
        <p:guide pos="3058"/>
        <p:guide pos="1870"/>
      </p:guideLst>
    </p:cSldViewPr>
  </p:slideViewPr>
  <p:outlineViewPr>
    <p:cViewPr>
      <p:scale>
        <a:sx n="100" d="100"/>
        <a:sy n="100" d="100"/>
      </p:scale>
      <p:origin x="0" y="0"/>
    </p:cViewPr>
  </p:outlineViewPr>
  <p:notesTextViewPr>
    <p:cViewPr>
      <p:scale>
        <a:sx n="100" d="100"/>
        <a:sy n="100" d="100"/>
      </p:scale>
      <p:origin x="0" y="0"/>
    </p:cViewPr>
  </p:notesTextViewPr>
  <p:sorterViewPr>
    <p:cViewPr varScale="1">
      <p:scale>
        <a:sx n="94" d="100"/>
        <a:sy n="94" d="100"/>
      </p:scale>
      <p:origin x="0" y="74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268663"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07" charset="0"/>
                <a:ea typeface="+mn-ea"/>
                <a:cs typeface="+mn-cs"/>
              </a:defRPr>
            </a:lvl1pPr>
          </a:lstStyle>
          <a:p>
            <a:pPr>
              <a:defRPr/>
            </a:pPr>
            <a:endParaRPr lang="en-US"/>
          </a:p>
        </p:txBody>
      </p:sp>
      <p:sp>
        <p:nvSpPr>
          <p:cNvPr id="45059" name="Rectangle 3"/>
          <p:cNvSpPr>
            <a:spLocks noGrp="1" noChangeArrowheads="1"/>
          </p:cNvSpPr>
          <p:nvPr>
            <p:ph type="dt" idx="1"/>
          </p:nvPr>
        </p:nvSpPr>
        <p:spPr bwMode="auto">
          <a:xfrm>
            <a:off x="4275138" y="0"/>
            <a:ext cx="3268662"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07" charset="0"/>
                <a:ea typeface="+mn-ea"/>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2371725" y="714375"/>
            <a:ext cx="2800350" cy="350361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5061" name="Rectangle 5"/>
          <p:cNvSpPr>
            <a:spLocks noGrp="1" noChangeArrowheads="1"/>
          </p:cNvSpPr>
          <p:nvPr>
            <p:ph type="body" sz="quarter" idx="3"/>
          </p:nvPr>
        </p:nvSpPr>
        <p:spPr bwMode="auto">
          <a:xfrm>
            <a:off x="1006475" y="4503738"/>
            <a:ext cx="5530850" cy="4217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062" name="Rectangle 6"/>
          <p:cNvSpPr>
            <a:spLocks noGrp="1" noChangeArrowheads="1"/>
          </p:cNvSpPr>
          <p:nvPr>
            <p:ph type="ftr" sz="quarter" idx="4"/>
          </p:nvPr>
        </p:nvSpPr>
        <p:spPr bwMode="auto">
          <a:xfrm>
            <a:off x="0" y="8936038"/>
            <a:ext cx="3268663" cy="5000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07" charset="0"/>
                <a:ea typeface="+mn-ea"/>
                <a:cs typeface="+mn-cs"/>
              </a:defRPr>
            </a:lvl1pPr>
          </a:lstStyle>
          <a:p>
            <a:pPr>
              <a:defRPr/>
            </a:pPr>
            <a:endParaRPr lang="en-US"/>
          </a:p>
        </p:txBody>
      </p:sp>
      <p:sp>
        <p:nvSpPr>
          <p:cNvPr id="45063" name="Rectangle 7"/>
          <p:cNvSpPr>
            <a:spLocks noGrp="1" noChangeArrowheads="1"/>
          </p:cNvSpPr>
          <p:nvPr>
            <p:ph type="sldNum" sz="quarter" idx="5"/>
          </p:nvPr>
        </p:nvSpPr>
        <p:spPr bwMode="auto">
          <a:xfrm>
            <a:off x="4275138" y="8936038"/>
            <a:ext cx="3268662" cy="5000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404E0B45-E61A-3B41-BB44-ABB84D59F56C}" type="slidenum">
              <a:rPr lang="en-US"/>
              <a:pPr>
                <a:defRPr/>
              </a:pPr>
              <a:t>‹#›</a:t>
            </a:fld>
            <a:endParaRPr lang="en-US"/>
          </a:p>
        </p:txBody>
      </p:sp>
    </p:spTree>
    <p:extLst>
      <p:ext uri="{BB962C8B-B14F-4D97-AF65-F5344CB8AC3E}">
        <p14:creationId xmlns:p14="http://schemas.microsoft.com/office/powerpoint/2010/main" val="35961067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7"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lide Image Placeholder 1"/>
          <p:cNvSpPr>
            <a:spLocks noGrp="1" noRot="1" noChangeAspect="1"/>
          </p:cNvSpPr>
          <p:nvPr>
            <p:ph type="sldImg"/>
          </p:nvPr>
        </p:nvSpPr>
        <p:spPr>
          <a:ln/>
        </p:spPr>
      </p:sp>
      <p:sp>
        <p:nvSpPr>
          <p:cNvPr id="409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charset="0"/>
              <a:ea typeface="ＭＳ Ｐゴシック" charset="0"/>
              <a:cs typeface="ＭＳ Ｐゴシック" charset="0"/>
            </a:endParaRPr>
          </a:p>
        </p:txBody>
      </p:sp>
      <p:sp>
        <p:nvSpPr>
          <p:cNvPr id="409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fld id="{A508AD62-8809-5F47-9C38-678AF144B8B1}" type="slidenum">
              <a:rPr lang="en-US" sz="1200">
                <a:latin typeface="Times" charset="0"/>
              </a:rPr>
              <a:pPr/>
              <a:t>1</a:t>
            </a:fld>
            <a:endParaRPr lang="en-US" sz="1200">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fld id="{13445240-F19C-834D-987A-07B5F1A7DBE9}" type="slidenum">
              <a:rPr lang="en-US" sz="1200">
                <a:latin typeface="Times" charset="0"/>
              </a:rPr>
              <a:pPr/>
              <a:t>32</a:t>
            </a:fld>
            <a:endParaRPr lang="en-US" sz="1200">
              <a:latin typeface="Times" charset="0"/>
            </a:endParaRPr>
          </a:p>
        </p:txBody>
      </p:sp>
      <p:sp>
        <p:nvSpPr>
          <p:cNvPr id="36866" name="Rectangle 2"/>
          <p:cNvSpPr>
            <a:spLocks noGrp="1" noChangeArrowheads="1"/>
          </p:cNvSpPr>
          <p:nvPr>
            <p:ph type="body" idx="1"/>
          </p:nvPr>
        </p:nvSpPr>
        <p:spPr>
          <a:xfrm>
            <a:off x="1006475" y="4481513"/>
            <a:ext cx="5530850" cy="42465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6016" tIns="47166" rIns="96016" bIns="47166"/>
          <a:lstStyle/>
          <a:p>
            <a:pPr eaLnBrk="1" hangingPunct="1"/>
            <a:endParaRPr lang="en-US">
              <a:latin typeface="Times" charset="0"/>
              <a:ea typeface="ＭＳ Ｐゴシック" charset="0"/>
              <a:cs typeface="ＭＳ Ｐゴシック" charset="0"/>
            </a:endParaRPr>
          </a:p>
        </p:txBody>
      </p:sp>
      <p:sp>
        <p:nvSpPr>
          <p:cNvPr id="36867" name="Rectangle 3"/>
          <p:cNvSpPr>
            <a:spLocks noGrp="1" noRot="1" noChangeAspect="1" noChangeArrowheads="1"/>
          </p:cNvSpPr>
          <p:nvPr>
            <p:ph type="sldImg"/>
          </p:nvPr>
        </p:nvSpPr>
        <p:spPr>
          <a:xfrm>
            <a:off x="2168525" y="471488"/>
            <a:ext cx="3206750" cy="4010025"/>
          </a:xfrm>
          <a:ln w="12700"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fld id="{98A66519-BD3E-1947-B650-E354F3F77EBA}" type="slidenum">
              <a:rPr lang="en-US" sz="1200">
                <a:latin typeface="Times" charset="0"/>
              </a:rPr>
              <a:pPr/>
              <a:t>33</a:t>
            </a:fld>
            <a:endParaRPr lang="en-US" sz="1200">
              <a:latin typeface="Times" charset="0"/>
            </a:endParaRPr>
          </a:p>
        </p:txBody>
      </p:sp>
      <p:sp>
        <p:nvSpPr>
          <p:cNvPr id="38914" name="Rectangle 2"/>
          <p:cNvSpPr>
            <a:spLocks noGrp="1" noChangeArrowheads="1"/>
          </p:cNvSpPr>
          <p:nvPr>
            <p:ph type="body" idx="1"/>
          </p:nvPr>
        </p:nvSpPr>
        <p:spPr>
          <a:xfrm>
            <a:off x="1006475" y="4481513"/>
            <a:ext cx="5530850" cy="42465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6016" tIns="47166" rIns="96016" bIns="47166"/>
          <a:lstStyle/>
          <a:p>
            <a:pPr eaLnBrk="1" hangingPunct="1"/>
            <a:endParaRPr lang="en-US">
              <a:latin typeface="Times" charset="0"/>
              <a:ea typeface="ＭＳ Ｐゴシック" charset="0"/>
              <a:cs typeface="ＭＳ Ｐゴシック" charset="0"/>
            </a:endParaRPr>
          </a:p>
        </p:txBody>
      </p:sp>
      <p:sp>
        <p:nvSpPr>
          <p:cNvPr id="38915" name="Rectangle 3"/>
          <p:cNvSpPr>
            <a:spLocks noGrp="1" noRot="1" noChangeAspect="1" noChangeArrowheads="1"/>
          </p:cNvSpPr>
          <p:nvPr>
            <p:ph type="sldImg"/>
          </p:nvPr>
        </p:nvSpPr>
        <p:spPr>
          <a:xfrm>
            <a:off x="2168525" y="471488"/>
            <a:ext cx="3206750" cy="4010025"/>
          </a:xfrm>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5150" y="2930525"/>
            <a:ext cx="6413500" cy="2024063"/>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131888" y="5346700"/>
            <a:ext cx="5280025" cy="2411413"/>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6807286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377825" y="2201863"/>
            <a:ext cx="6788150" cy="62277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092929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68938" y="377825"/>
            <a:ext cx="1697037" cy="80518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77825" y="377825"/>
            <a:ext cx="4938713" cy="8051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876398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377825" y="2201863"/>
            <a:ext cx="6788150" cy="6227762"/>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292863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5313" y="6064250"/>
            <a:ext cx="6413500" cy="1873250"/>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95313" y="3998913"/>
            <a:ext cx="6413500" cy="206533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7653960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377825" y="2201863"/>
            <a:ext cx="3317875" cy="6227762"/>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48100" y="2201863"/>
            <a:ext cx="3317875" cy="6227762"/>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313472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377825" y="2112963"/>
            <a:ext cx="3332163" cy="8794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77825" y="2992438"/>
            <a:ext cx="3332163" cy="543718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32225" y="2112963"/>
            <a:ext cx="3333750" cy="8794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32225" y="2992438"/>
            <a:ext cx="3333750" cy="543718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871119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23943146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72988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7825" y="376238"/>
            <a:ext cx="2481263" cy="1598612"/>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2949575" y="376238"/>
            <a:ext cx="4216400" cy="8053387"/>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77825" y="1974850"/>
            <a:ext cx="2481263" cy="64547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36394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7963" y="6605588"/>
            <a:ext cx="4527550" cy="779462"/>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77963" y="842963"/>
            <a:ext cx="4527550" cy="5662612"/>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477963" y="7385050"/>
            <a:ext cx="4527550" cy="11080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5916893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7"/>
          <p:cNvSpPr txBox="1">
            <a:spLocks noChangeArrowheads="1"/>
          </p:cNvSpPr>
          <p:nvPr/>
        </p:nvSpPr>
        <p:spPr bwMode="auto">
          <a:xfrm>
            <a:off x="3944938" y="123825"/>
            <a:ext cx="3017837"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1400" b="1" dirty="0">
                <a:latin typeface="Comic Sans MS" charset="0"/>
              </a:rPr>
              <a:t> Seminar Study Help Number</a:t>
            </a:r>
          </a:p>
        </p:txBody>
      </p:sp>
      <p:sp>
        <p:nvSpPr>
          <p:cNvPr id="1027" name="Line 12"/>
          <p:cNvSpPr>
            <a:spLocks noChangeShapeType="1"/>
          </p:cNvSpPr>
          <p:nvPr/>
        </p:nvSpPr>
        <p:spPr bwMode="auto">
          <a:xfrm>
            <a:off x="419100" y="550863"/>
            <a:ext cx="6705600"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8" name="Line 13"/>
          <p:cNvSpPr>
            <a:spLocks noChangeShapeType="1"/>
          </p:cNvSpPr>
          <p:nvPr/>
        </p:nvSpPr>
        <p:spPr bwMode="auto">
          <a:xfrm>
            <a:off x="419100" y="709613"/>
            <a:ext cx="6705600"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1029"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89025" y="198438"/>
            <a:ext cx="1174750" cy="82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0" name="Text Box 8"/>
          <p:cNvSpPr txBox="1">
            <a:spLocks noChangeArrowheads="1"/>
          </p:cNvSpPr>
          <p:nvPr/>
        </p:nvSpPr>
        <p:spPr bwMode="auto">
          <a:xfrm>
            <a:off x="344488" y="8788400"/>
            <a:ext cx="134143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1000" b="1">
                <a:latin typeface="Comic Sans MS" charset="0"/>
              </a:rPr>
              <a:t>© 2006 TBBMI</a:t>
            </a:r>
          </a:p>
        </p:txBody>
      </p:sp>
      <p:sp>
        <p:nvSpPr>
          <p:cNvPr id="1031" name="Line 14"/>
          <p:cNvSpPr>
            <a:spLocks noChangeShapeType="1"/>
          </p:cNvSpPr>
          <p:nvPr/>
        </p:nvSpPr>
        <p:spPr bwMode="auto">
          <a:xfrm>
            <a:off x="419100" y="8788400"/>
            <a:ext cx="6705600"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pitchFamily="-107"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pitchFamily="-107"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pitchFamily="-107"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pitchFamily="-107"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pitchFamily="-107" charset="0"/>
        </a:defRPr>
      </a:lvl6pPr>
      <a:lvl7pPr marL="914400" algn="ctr" rtl="0" fontAlgn="base">
        <a:spcBef>
          <a:spcPct val="0"/>
        </a:spcBef>
        <a:spcAft>
          <a:spcPct val="0"/>
        </a:spcAft>
        <a:defRPr sz="4400">
          <a:solidFill>
            <a:schemeClr val="tx2"/>
          </a:solidFill>
          <a:latin typeface="Times" pitchFamily="-107" charset="0"/>
        </a:defRPr>
      </a:lvl7pPr>
      <a:lvl8pPr marL="1371600" algn="ctr" rtl="0" fontAlgn="base">
        <a:spcBef>
          <a:spcPct val="0"/>
        </a:spcBef>
        <a:spcAft>
          <a:spcPct val="0"/>
        </a:spcAft>
        <a:defRPr sz="4400">
          <a:solidFill>
            <a:schemeClr val="tx2"/>
          </a:solidFill>
          <a:latin typeface="Times" pitchFamily="-107" charset="0"/>
        </a:defRPr>
      </a:lvl8pPr>
      <a:lvl9pPr marL="1828800" algn="ctr" rtl="0" fontAlgn="base">
        <a:spcBef>
          <a:spcPct val="0"/>
        </a:spcBef>
        <a:spcAft>
          <a:spcPct val="0"/>
        </a:spcAft>
        <a:defRPr sz="4400">
          <a:solidFill>
            <a:schemeClr val="tx2"/>
          </a:solidFill>
          <a:latin typeface="Times"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1.wmf"/><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9.wmf"/><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wmf"/><Relationship Id="rId4" Type="http://schemas.openxmlformats.org/officeDocument/2006/relationships/image" Target="../media/image4.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9.wmf"/><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wmf"/><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3"/>
          <p:cNvSpPr txBox="1">
            <a:spLocks noChangeArrowheads="1"/>
          </p:cNvSpPr>
          <p:nvPr/>
        </p:nvSpPr>
        <p:spPr bwMode="auto">
          <a:xfrm>
            <a:off x="1025525" y="7559675"/>
            <a:ext cx="5411788"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00" b="1" dirty="0">
                <a:latin typeface="Times" charset="0"/>
              </a:rPr>
              <a:t>THE BIBLE…BASICALLY MINISTRIES INT</a:t>
            </a:r>
            <a:r>
              <a:rPr lang="fr-FR" altLang="ja-JP" sz="1400" b="1" dirty="0">
                <a:latin typeface="Times" charset="0"/>
              </a:rPr>
              <a:t>'</a:t>
            </a:r>
            <a:r>
              <a:rPr lang="en-US" sz="1400" b="1" dirty="0">
                <a:latin typeface="Times" charset="0"/>
              </a:rPr>
              <a:t>L INC.</a:t>
            </a:r>
            <a:r>
              <a:rPr lang="en-US" sz="2400" b="1" dirty="0">
                <a:latin typeface="Times" charset="0"/>
              </a:rPr>
              <a:t>   </a:t>
            </a:r>
            <a:r>
              <a:rPr lang="en-US" sz="1400" b="1" i="1" dirty="0">
                <a:latin typeface="Times" charset="0"/>
              </a:rPr>
              <a:t>Multiplying Biblical Literacy Throughout The Body of Christ</a:t>
            </a:r>
          </a:p>
          <a:p>
            <a:pPr algn="ctr">
              <a:spcBef>
                <a:spcPct val="50000"/>
              </a:spcBef>
            </a:pPr>
            <a:r>
              <a:rPr lang="en-US" sz="1400" b="1" dirty="0">
                <a:latin typeface="Times" charset="0"/>
              </a:rPr>
              <a:t>    Ft. Worth, Texas • </a:t>
            </a:r>
            <a:r>
              <a:rPr lang="en-US" sz="1400" b="1" dirty="0">
                <a:latin typeface="Leelawadee UI" panose="020B0502040204020203" pitchFamily="34" charset="-34"/>
                <a:cs typeface="Leelawadee UI" panose="020B0502040204020203" pitchFamily="34" charset="-34"/>
              </a:rPr>
              <a:t>BibleStudyDownloads.org</a:t>
            </a:r>
            <a:endParaRPr lang="en-US" sz="2400" b="1" dirty="0">
              <a:latin typeface="Times" charset="0"/>
            </a:endParaRPr>
          </a:p>
        </p:txBody>
      </p:sp>
      <p:sp>
        <p:nvSpPr>
          <p:cNvPr id="3074" name="Rectangle 4"/>
          <p:cNvSpPr>
            <a:spLocks noChangeArrowheads="1"/>
          </p:cNvSpPr>
          <p:nvPr/>
        </p:nvSpPr>
        <p:spPr bwMode="auto">
          <a:xfrm>
            <a:off x="3725863" y="53975"/>
            <a:ext cx="3295650" cy="4254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5" name="Text Box 5"/>
          <p:cNvSpPr txBox="1">
            <a:spLocks noChangeArrowheads="1"/>
          </p:cNvSpPr>
          <p:nvPr/>
        </p:nvSpPr>
        <p:spPr bwMode="auto">
          <a:xfrm>
            <a:off x="6870700" y="8782050"/>
            <a:ext cx="5334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a:latin typeface="Times" charset="0"/>
              </a:rPr>
              <a:t>52</a:t>
            </a:r>
          </a:p>
        </p:txBody>
      </p:sp>
      <p:sp>
        <p:nvSpPr>
          <p:cNvPr id="3076" name="Text Box 6"/>
          <p:cNvSpPr txBox="1">
            <a:spLocks noChangeArrowheads="1"/>
          </p:cNvSpPr>
          <p:nvPr/>
        </p:nvSpPr>
        <p:spPr bwMode="auto">
          <a:xfrm>
            <a:off x="719138" y="2084388"/>
            <a:ext cx="6126162" cy="4211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600" b="1"/>
              <a:t>Appendix of Study Helps From The Student Handbook</a:t>
            </a:r>
          </a:p>
          <a:p>
            <a:pPr algn="ctr">
              <a:spcBef>
                <a:spcPct val="50000"/>
              </a:spcBef>
            </a:pPr>
            <a:endParaRPr lang="en-US" sz="3600" b="1"/>
          </a:p>
          <a:p>
            <a:pPr algn="ctr">
              <a:spcBef>
                <a:spcPct val="50000"/>
              </a:spcBef>
            </a:pPr>
            <a:r>
              <a:rPr lang="en-US" sz="3600" b="1"/>
              <a:t>With Answers Provided</a:t>
            </a:r>
          </a:p>
          <a:p>
            <a:pPr algn="ctr">
              <a:spcBef>
                <a:spcPct val="50000"/>
              </a:spcBef>
            </a:pPr>
            <a:r>
              <a:rPr lang="en-US" sz="3600" b="1"/>
              <a:t>For Numbers 1 through 36</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2"/>
          <p:cNvSpPr txBox="1">
            <a:spLocks noChangeArrowheads="1"/>
          </p:cNvSpPr>
          <p:nvPr/>
        </p:nvSpPr>
        <p:spPr bwMode="auto">
          <a:xfrm>
            <a:off x="6607175" y="87313"/>
            <a:ext cx="727075"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05</a:t>
            </a:r>
          </a:p>
        </p:txBody>
      </p:sp>
      <p:sp>
        <p:nvSpPr>
          <p:cNvPr id="13314" name="Text Box 3"/>
          <p:cNvSpPr txBox="1">
            <a:spLocks noChangeArrowheads="1"/>
          </p:cNvSpPr>
          <p:nvPr/>
        </p:nvSpPr>
        <p:spPr bwMode="auto">
          <a:xfrm>
            <a:off x="2397125" y="730250"/>
            <a:ext cx="417195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400">
              <a:latin typeface="Comic Sans MS" charset="0"/>
            </a:endParaRPr>
          </a:p>
        </p:txBody>
      </p:sp>
      <p:sp>
        <p:nvSpPr>
          <p:cNvPr id="13315" name="Rectangle 4"/>
          <p:cNvSpPr>
            <a:spLocks noChangeArrowheads="1"/>
          </p:cNvSpPr>
          <p:nvPr/>
        </p:nvSpPr>
        <p:spPr bwMode="auto">
          <a:xfrm>
            <a:off x="209550" y="5986463"/>
            <a:ext cx="3763963" cy="279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lnSpc>
                <a:spcPct val="120000"/>
              </a:lnSpc>
            </a:pPr>
            <a:r>
              <a:rPr lang="en-US" sz="1200" b="1">
                <a:latin typeface="Helvetica" charset="0"/>
              </a:rPr>
              <a:t>ARISTOTLE: ALEXANDER</a:t>
            </a:r>
            <a:r>
              <a:rPr lang="fr-FR" altLang="ja-JP" sz="1200" b="1">
                <a:latin typeface="Helvetica" charset="0"/>
              </a:rPr>
              <a:t>'</a:t>
            </a:r>
            <a:r>
              <a:rPr lang="en-US" sz="1200" b="1">
                <a:latin typeface="Helvetica" charset="0"/>
              </a:rPr>
              <a:t>S TEACHER</a:t>
            </a:r>
          </a:p>
          <a:p>
            <a:pPr algn="ctr">
              <a:lnSpc>
                <a:spcPct val="120000"/>
              </a:lnSpc>
            </a:pPr>
            <a:r>
              <a:rPr lang="en-US" sz="1200" b="1">
                <a:latin typeface="Helvetica" charset="0"/>
              </a:rPr>
              <a:t>ARISTOTLE: MUSIC THEORY</a:t>
            </a:r>
          </a:p>
          <a:p>
            <a:pPr algn="ctr">
              <a:lnSpc>
                <a:spcPct val="120000"/>
              </a:lnSpc>
            </a:pPr>
            <a:r>
              <a:rPr lang="en-US" sz="1200" b="1">
                <a:latin typeface="Helvetica" charset="0"/>
              </a:rPr>
              <a:t>GREAT WALL OF CHINA</a:t>
            </a:r>
          </a:p>
          <a:p>
            <a:pPr algn="ctr">
              <a:lnSpc>
                <a:spcPct val="120000"/>
              </a:lnSpc>
            </a:pPr>
            <a:r>
              <a:rPr lang="en-US" sz="1200" b="1">
                <a:latin typeface="Helvetica" charset="0"/>
              </a:rPr>
              <a:t>IRON USED IN CHINA</a:t>
            </a:r>
          </a:p>
          <a:p>
            <a:pPr algn="ctr">
              <a:lnSpc>
                <a:spcPct val="120000"/>
              </a:lnSpc>
            </a:pPr>
            <a:r>
              <a:rPr lang="en-US" sz="1200" b="1">
                <a:latin typeface="Helvetica" charset="0"/>
              </a:rPr>
              <a:t>  ALEXANDRIA: CENTER OF GREEK LEARNING</a:t>
            </a:r>
          </a:p>
          <a:p>
            <a:pPr algn="ctr">
              <a:lnSpc>
                <a:spcPct val="120000"/>
              </a:lnSpc>
            </a:pPr>
            <a:r>
              <a:rPr lang="en-US" sz="1200" b="1">
                <a:latin typeface="Helvetica" charset="0"/>
              </a:rPr>
              <a:t>EUCLID: STANDARD WORK IN GEOMETRY</a:t>
            </a:r>
          </a:p>
          <a:p>
            <a:pPr algn="ctr">
              <a:lnSpc>
                <a:spcPct val="120000"/>
              </a:lnSpc>
            </a:pPr>
            <a:r>
              <a:rPr lang="en-US" sz="1200" b="1">
                <a:latin typeface="Helvetica" charset="0"/>
              </a:rPr>
              <a:t>FIRST ROMAN COINS</a:t>
            </a:r>
          </a:p>
          <a:p>
            <a:pPr algn="ctr">
              <a:lnSpc>
                <a:spcPct val="120000"/>
              </a:lnSpc>
            </a:pPr>
            <a:r>
              <a:rPr lang="en-US" sz="1200" b="1">
                <a:latin typeface="Helvetica" charset="0"/>
              </a:rPr>
              <a:t>            CORINTH BECOMES TRADING  CENTER</a:t>
            </a:r>
          </a:p>
          <a:p>
            <a:pPr algn="ctr">
              <a:lnSpc>
                <a:spcPct val="120000"/>
              </a:lnSpc>
            </a:pPr>
            <a:r>
              <a:rPr lang="en-US" sz="1200" b="1">
                <a:latin typeface="Helvetica" charset="0"/>
              </a:rPr>
              <a:t>JEWISH TRADING CENTERS IN EGYPT</a:t>
            </a:r>
          </a:p>
          <a:p>
            <a:pPr algn="ctr">
              <a:lnSpc>
                <a:spcPct val="120000"/>
              </a:lnSpc>
            </a:pPr>
            <a:r>
              <a:rPr lang="en-US" sz="1400" b="1" i="1" u="sng">
                <a:latin typeface="Helvetica" charset="0"/>
              </a:rPr>
              <a:t>HELLENISM:  GREEK-STYLE CITIES                           GREEK-STYLE  LIVING</a:t>
            </a:r>
            <a:endParaRPr lang="en-US" sz="1200" b="1">
              <a:latin typeface="Helvetica" charset="0"/>
            </a:endParaRPr>
          </a:p>
          <a:p>
            <a:pPr algn="ctr">
              <a:lnSpc>
                <a:spcPct val="120000"/>
              </a:lnSpc>
            </a:pPr>
            <a:endParaRPr lang="en-US" sz="1200">
              <a:latin typeface="Times" charset="0"/>
            </a:endParaRPr>
          </a:p>
        </p:txBody>
      </p:sp>
      <p:sp>
        <p:nvSpPr>
          <p:cNvPr id="13316" name="Rectangle 5"/>
          <p:cNvSpPr>
            <a:spLocks noChangeArrowheads="1"/>
          </p:cNvSpPr>
          <p:nvPr/>
        </p:nvSpPr>
        <p:spPr bwMode="auto">
          <a:xfrm>
            <a:off x="3316288" y="5551488"/>
            <a:ext cx="4240212" cy="3411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lnSpc>
                <a:spcPct val="120000"/>
              </a:lnSpc>
              <a:tabLst>
                <a:tab pos="457200" algn="l"/>
              </a:tabLst>
            </a:pPr>
            <a:r>
              <a:rPr lang="en-US" sz="1200" b="1" dirty="0">
                <a:latin typeface="Helvetica" charset="0"/>
              </a:rPr>
              <a:t>GOVERNMENT ADMINISTRATION</a:t>
            </a:r>
          </a:p>
          <a:p>
            <a:pPr algn="ctr">
              <a:lnSpc>
                <a:spcPct val="120000"/>
              </a:lnSpc>
              <a:tabLst>
                <a:tab pos="457200" algn="l"/>
              </a:tabLst>
            </a:pPr>
            <a:r>
              <a:rPr lang="en-US" sz="1200" b="1" dirty="0">
                <a:latin typeface="Helvetica" charset="0"/>
              </a:rPr>
              <a:t> USE OF GEARS...WATERWHEEL</a:t>
            </a:r>
          </a:p>
          <a:p>
            <a:pPr algn="ctr">
              <a:lnSpc>
                <a:spcPct val="120000"/>
              </a:lnSpc>
              <a:tabLst>
                <a:tab pos="457200" algn="l"/>
              </a:tabLst>
            </a:pPr>
            <a:r>
              <a:rPr lang="en-US" sz="1200" b="1" dirty="0">
                <a:latin typeface="Helvetica" charset="0"/>
              </a:rPr>
              <a:t>TRIGONOMETRY DEVELOPED</a:t>
            </a:r>
          </a:p>
          <a:p>
            <a:pPr algn="ctr">
              <a:lnSpc>
                <a:spcPct val="120000"/>
              </a:lnSpc>
              <a:tabLst>
                <a:tab pos="457200" algn="l"/>
              </a:tabLst>
            </a:pPr>
            <a:r>
              <a:rPr lang="en-US" sz="1200" b="1" dirty="0">
                <a:latin typeface="Helvetica" charset="0"/>
              </a:rPr>
              <a:t>WATER CLOCK</a:t>
            </a:r>
          </a:p>
          <a:p>
            <a:pPr algn="ctr">
              <a:lnSpc>
                <a:spcPct val="120000"/>
              </a:lnSpc>
              <a:tabLst>
                <a:tab pos="457200" algn="l"/>
              </a:tabLst>
            </a:pPr>
            <a:r>
              <a:rPr lang="en-US" sz="1200" b="1" dirty="0">
                <a:latin typeface="Helvetica" charset="0"/>
              </a:rPr>
              <a:t>ROSETTA STONE INSCRIBED</a:t>
            </a:r>
          </a:p>
          <a:p>
            <a:pPr algn="ctr">
              <a:lnSpc>
                <a:spcPct val="120000"/>
              </a:lnSpc>
              <a:tabLst>
                <a:tab pos="457200" algn="l"/>
              </a:tabLst>
            </a:pPr>
            <a:r>
              <a:rPr lang="en-US" sz="1200" b="1" dirty="0">
                <a:latin typeface="Helvetica" charset="0"/>
              </a:rPr>
              <a:t>ALEXANDRIA : COLLEGE OF TECHNOLOGY </a:t>
            </a:r>
          </a:p>
          <a:p>
            <a:pPr algn="ctr">
              <a:lnSpc>
                <a:spcPct val="120000"/>
              </a:lnSpc>
              <a:tabLst>
                <a:tab pos="457200" algn="l"/>
              </a:tabLst>
            </a:pPr>
            <a:r>
              <a:rPr lang="en-US" sz="1200" b="1" dirty="0">
                <a:latin typeface="Helvetica" charset="0"/>
              </a:rPr>
              <a:t>ROMAN BANKING SYSTEM</a:t>
            </a:r>
          </a:p>
          <a:p>
            <a:pPr algn="ctr">
              <a:lnSpc>
                <a:spcPct val="120000"/>
              </a:lnSpc>
              <a:tabLst>
                <a:tab pos="457200" algn="l"/>
              </a:tabLst>
            </a:pPr>
            <a:r>
              <a:rPr lang="en-US" sz="1200" b="1" dirty="0">
                <a:latin typeface="Helvetica" charset="0"/>
              </a:rPr>
              <a:t>NEW CONSTRUCTION METHODS</a:t>
            </a:r>
          </a:p>
          <a:p>
            <a:pPr algn="ctr">
              <a:lnSpc>
                <a:spcPct val="120000"/>
              </a:lnSpc>
              <a:tabLst>
                <a:tab pos="457200" algn="l"/>
              </a:tabLst>
            </a:pPr>
            <a:r>
              <a:rPr lang="en-US" sz="1200" b="1" dirty="0">
                <a:latin typeface="Helvetica" charset="0"/>
              </a:rPr>
              <a:t>WATER/SEWER SYSTEMS; CONCRETE</a:t>
            </a:r>
          </a:p>
          <a:p>
            <a:pPr algn="ctr">
              <a:lnSpc>
                <a:spcPct val="120000"/>
              </a:lnSpc>
              <a:tabLst>
                <a:tab pos="457200" algn="l"/>
              </a:tabLst>
            </a:pPr>
            <a:r>
              <a:rPr lang="en-US" sz="1200" b="1" dirty="0">
                <a:latin typeface="Helvetica" charset="0"/>
              </a:rPr>
              <a:t>STOCK MARKETS</a:t>
            </a:r>
          </a:p>
          <a:p>
            <a:pPr algn="ctr">
              <a:lnSpc>
                <a:spcPct val="120000"/>
              </a:lnSpc>
              <a:tabLst>
                <a:tab pos="457200" algn="l"/>
              </a:tabLst>
            </a:pPr>
            <a:r>
              <a:rPr lang="en-US" sz="1200" b="1">
                <a:latin typeface="Helvetica" charset="0"/>
              </a:rPr>
              <a:t>EMPIRE-WIDE HIGHWAY SYSTEM</a:t>
            </a:r>
          </a:p>
          <a:p>
            <a:pPr algn="ctr">
              <a:lnSpc>
                <a:spcPct val="120000"/>
              </a:lnSpc>
              <a:tabLst>
                <a:tab pos="457200" algn="l"/>
              </a:tabLst>
            </a:pPr>
            <a:r>
              <a:rPr lang="en-US" sz="1200" b="1" dirty="0">
                <a:latin typeface="Helvetica" charset="0"/>
              </a:rPr>
              <a:t>365-DAY YEAR ADOPTED</a:t>
            </a:r>
          </a:p>
          <a:p>
            <a:pPr algn="ctr">
              <a:lnSpc>
                <a:spcPct val="120000"/>
              </a:lnSpc>
              <a:tabLst>
                <a:tab pos="457200" algn="l"/>
              </a:tabLst>
            </a:pPr>
            <a:r>
              <a:rPr lang="en-US" sz="1200" b="1" dirty="0">
                <a:latin typeface="Helvetica" charset="0"/>
              </a:rPr>
              <a:t>PAX ROMANA</a:t>
            </a:r>
          </a:p>
          <a:p>
            <a:pPr algn="ctr">
              <a:lnSpc>
                <a:spcPct val="120000"/>
              </a:lnSpc>
              <a:tabLst>
                <a:tab pos="457200" algn="l"/>
              </a:tabLst>
            </a:pPr>
            <a:r>
              <a:rPr lang="en-US" sz="1400" b="1" i="1" u="sng" dirty="0">
                <a:latin typeface="Helvetica" charset="0"/>
              </a:rPr>
              <a:t>ROMAN-OCCUPIED PALESTINE</a:t>
            </a:r>
            <a:endParaRPr lang="en-US" sz="1200" b="1" dirty="0">
              <a:latin typeface="Helvetica" charset="0"/>
            </a:endParaRPr>
          </a:p>
          <a:p>
            <a:pPr algn="ctr">
              <a:lnSpc>
                <a:spcPct val="120000"/>
              </a:lnSpc>
              <a:tabLst>
                <a:tab pos="457200" algn="l"/>
              </a:tabLst>
            </a:pPr>
            <a:endParaRPr lang="en-US" sz="1200" b="1" dirty="0">
              <a:latin typeface="Helvetica" charset="0"/>
            </a:endParaRPr>
          </a:p>
        </p:txBody>
      </p:sp>
      <p:sp>
        <p:nvSpPr>
          <p:cNvPr id="13317" name="Text Box 6"/>
          <p:cNvSpPr txBox="1">
            <a:spLocks noChangeArrowheads="1"/>
          </p:cNvSpPr>
          <p:nvPr/>
        </p:nvSpPr>
        <p:spPr bwMode="auto">
          <a:xfrm>
            <a:off x="3821113" y="5110163"/>
            <a:ext cx="341471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1200" b="1" i="1">
                <a:latin typeface="Helvetica" charset="0"/>
              </a:rPr>
              <a:t>AND THEN…                                               DURING  THE TIME OF _________:</a:t>
            </a:r>
          </a:p>
        </p:txBody>
      </p:sp>
      <p:sp>
        <p:nvSpPr>
          <p:cNvPr id="13318" name="Text Box 7"/>
          <p:cNvSpPr txBox="1">
            <a:spLocks noChangeArrowheads="1"/>
          </p:cNvSpPr>
          <p:nvPr/>
        </p:nvSpPr>
        <p:spPr bwMode="auto">
          <a:xfrm>
            <a:off x="292100" y="5468938"/>
            <a:ext cx="3352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1200" b="1" i="1">
                <a:latin typeface="Helvetica" charset="0"/>
              </a:rPr>
              <a:t>THE ERA OF                                 ________________________________:</a:t>
            </a:r>
          </a:p>
        </p:txBody>
      </p:sp>
      <p:sp>
        <p:nvSpPr>
          <p:cNvPr id="13319" name="Text Box 8"/>
          <p:cNvSpPr txBox="1">
            <a:spLocks noChangeArrowheads="1"/>
          </p:cNvSpPr>
          <p:nvPr/>
        </p:nvSpPr>
        <p:spPr bwMode="auto">
          <a:xfrm>
            <a:off x="1327150" y="1536700"/>
            <a:ext cx="5299075"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latin typeface="Comic Sans MS" charset="0"/>
              </a:rPr>
              <a:t>Alexander died...at age ____...in the 300s B.C.</a:t>
            </a:r>
          </a:p>
        </p:txBody>
      </p:sp>
      <p:sp>
        <p:nvSpPr>
          <p:cNvPr id="13320" name="Text Box 9"/>
          <p:cNvSpPr txBox="1">
            <a:spLocks noChangeArrowheads="1"/>
          </p:cNvSpPr>
          <p:nvPr/>
        </p:nvSpPr>
        <p:spPr bwMode="auto">
          <a:xfrm>
            <a:off x="1144588" y="1843088"/>
            <a:ext cx="6002337"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latin typeface="Comic Sans MS" charset="0"/>
              </a:rPr>
              <a:t>His empire was divided among his four __________.</a:t>
            </a:r>
          </a:p>
        </p:txBody>
      </p:sp>
      <p:sp>
        <p:nvSpPr>
          <p:cNvPr id="13321" name="Text Box 10"/>
          <p:cNvSpPr txBox="1">
            <a:spLocks noChangeArrowheads="1"/>
          </p:cNvSpPr>
          <p:nvPr/>
        </p:nvSpPr>
        <p:spPr bwMode="auto">
          <a:xfrm>
            <a:off x="6208713" y="992188"/>
            <a:ext cx="2508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Comic Sans MS" charset="0"/>
              </a:rPr>
              <a:t> </a:t>
            </a:r>
          </a:p>
        </p:txBody>
      </p:sp>
      <p:sp>
        <p:nvSpPr>
          <p:cNvPr id="13322" name="Text Box 11"/>
          <p:cNvSpPr txBox="1">
            <a:spLocks noChangeArrowheads="1"/>
          </p:cNvSpPr>
          <p:nvPr/>
        </p:nvSpPr>
        <p:spPr bwMode="auto">
          <a:xfrm>
            <a:off x="854075" y="1114425"/>
            <a:ext cx="6570663"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i="1">
                <a:latin typeface="Comic Sans MS" charset="0"/>
              </a:rPr>
              <a:t>BETWEEN MALACHI AND MATTHEW</a:t>
            </a:r>
          </a:p>
        </p:txBody>
      </p:sp>
      <p:sp>
        <p:nvSpPr>
          <p:cNvPr id="13323" name="Text Box 12"/>
          <p:cNvSpPr txBox="1">
            <a:spLocks noChangeArrowheads="1"/>
          </p:cNvSpPr>
          <p:nvPr/>
        </p:nvSpPr>
        <p:spPr bwMode="auto">
          <a:xfrm>
            <a:off x="2760663" y="709613"/>
            <a:ext cx="377190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i="1">
                <a:latin typeface="Comic Sans MS" charset="0"/>
              </a:rPr>
              <a:t>The </a:t>
            </a:r>
            <a:r>
              <a:rPr lang="ja-JP" altLang="en-US" sz="2400" b="1" i="1">
                <a:latin typeface="Comic Sans MS" charset="0"/>
              </a:rPr>
              <a:t>“</a:t>
            </a:r>
            <a:r>
              <a:rPr lang="en-US" altLang="ja-JP" sz="2400" b="1" i="1">
                <a:latin typeface="Comic Sans MS" charset="0"/>
              </a:rPr>
              <a:t>Silent</a:t>
            </a:r>
            <a:r>
              <a:rPr lang="ja-JP" altLang="en-US" sz="2400" b="1" i="1">
                <a:latin typeface="Comic Sans MS" charset="0"/>
              </a:rPr>
              <a:t>”</a:t>
            </a:r>
            <a:r>
              <a:rPr lang="en-US" altLang="ja-JP" sz="2400" b="1" i="1">
                <a:latin typeface="Comic Sans MS" charset="0"/>
              </a:rPr>
              <a:t> Period</a:t>
            </a:r>
            <a:endParaRPr lang="en-US" sz="2400" b="1" i="1">
              <a:latin typeface="Comic Sans MS" charset="0"/>
            </a:endParaRPr>
          </a:p>
        </p:txBody>
      </p:sp>
      <p:sp>
        <p:nvSpPr>
          <p:cNvPr id="13324" name="Text Box 13"/>
          <p:cNvSpPr txBox="1">
            <a:spLocks noChangeArrowheads="1"/>
          </p:cNvSpPr>
          <p:nvPr/>
        </p:nvSpPr>
        <p:spPr bwMode="auto">
          <a:xfrm rot="-3413559">
            <a:off x="380206" y="3585369"/>
            <a:ext cx="1566863"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Comic Sans MS" charset="0"/>
              </a:rPr>
              <a:t>MEDITERRANEAN SEA</a:t>
            </a:r>
          </a:p>
        </p:txBody>
      </p:sp>
      <p:sp>
        <p:nvSpPr>
          <p:cNvPr id="13325" name="Line 14"/>
          <p:cNvSpPr>
            <a:spLocks noChangeShapeType="1"/>
          </p:cNvSpPr>
          <p:nvPr/>
        </p:nvSpPr>
        <p:spPr bwMode="auto">
          <a:xfrm flipH="1">
            <a:off x="2290763" y="2220913"/>
            <a:ext cx="1389062" cy="41116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57150">
                <a:solidFill>
                  <a:srgbClr val="000000"/>
                </a:solidFill>
                <a:round/>
                <a:headEnd/>
                <a:tailEnd type="triangle" w="med" len="med"/>
              </a14:hiddenLine>
            </a:ext>
          </a:extLst>
        </p:spPr>
        <p:txBody>
          <a:bodyPr wrap="none" anchor="ctr"/>
          <a:lstStyle/>
          <a:p>
            <a:endParaRPr lang="en-US"/>
          </a:p>
        </p:txBody>
      </p:sp>
      <p:sp>
        <p:nvSpPr>
          <p:cNvPr id="13326" name="Oval 15"/>
          <p:cNvSpPr>
            <a:spLocks noChangeArrowheads="1"/>
          </p:cNvSpPr>
          <p:nvPr/>
        </p:nvSpPr>
        <p:spPr bwMode="auto">
          <a:xfrm>
            <a:off x="2035175" y="3852863"/>
            <a:ext cx="1092200" cy="593725"/>
          </a:xfrm>
          <a:prstGeom prst="ellipse">
            <a:avLst/>
          </a:pr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27" name="Text Box 16"/>
          <p:cNvSpPr txBox="1">
            <a:spLocks noChangeArrowheads="1"/>
          </p:cNvSpPr>
          <p:nvPr/>
        </p:nvSpPr>
        <p:spPr bwMode="auto">
          <a:xfrm>
            <a:off x="2024063" y="3998913"/>
            <a:ext cx="129063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dirty="0">
                <a:latin typeface="Comic Sans MS" charset="0"/>
              </a:rPr>
              <a:t>PALESTINE</a:t>
            </a:r>
          </a:p>
        </p:txBody>
      </p:sp>
      <p:sp>
        <p:nvSpPr>
          <p:cNvPr id="13328" name="Text Box 17"/>
          <p:cNvSpPr txBox="1">
            <a:spLocks noChangeArrowheads="1"/>
          </p:cNvSpPr>
          <p:nvPr/>
        </p:nvSpPr>
        <p:spPr bwMode="auto">
          <a:xfrm>
            <a:off x="3614738" y="2835275"/>
            <a:ext cx="2362200" cy="65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dirty="0">
                <a:latin typeface="Comic Sans MS" charset="0"/>
              </a:rPr>
              <a:t>The Seleucid Emperors</a:t>
            </a:r>
            <a:endParaRPr lang="en-US" sz="1400" b="1" dirty="0">
              <a:latin typeface="Comic Sans MS" charset="0"/>
            </a:endParaRPr>
          </a:p>
        </p:txBody>
      </p:sp>
      <p:sp>
        <p:nvSpPr>
          <p:cNvPr id="13329" name="Text Box 18"/>
          <p:cNvSpPr txBox="1">
            <a:spLocks noChangeArrowheads="1"/>
          </p:cNvSpPr>
          <p:nvPr/>
        </p:nvSpPr>
        <p:spPr bwMode="auto">
          <a:xfrm>
            <a:off x="2236788" y="4833938"/>
            <a:ext cx="2049462" cy="65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latin typeface="Comic Sans MS" charset="0"/>
              </a:rPr>
              <a:t>The Ptolemaic Pharaohs</a:t>
            </a:r>
            <a:endParaRPr lang="en-US" sz="1400" b="1">
              <a:latin typeface="Comic Sans MS" charset="0"/>
            </a:endParaRPr>
          </a:p>
        </p:txBody>
      </p:sp>
      <p:sp>
        <p:nvSpPr>
          <p:cNvPr id="13330" name="Oval 19"/>
          <p:cNvSpPr>
            <a:spLocks noChangeArrowheads="1"/>
          </p:cNvSpPr>
          <p:nvPr/>
        </p:nvSpPr>
        <p:spPr bwMode="auto">
          <a:xfrm>
            <a:off x="2132013" y="2930525"/>
            <a:ext cx="1292225" cy="657225"/>
          </a:xfrm>
          <a:prstGeom prst="ellipse">
            <a:avLst/>
          </a:pr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31" name="Text Box 20"/>
          <p:cNvSpPr txBox="1">
            <a:spLocks noChangeArrowheads="1"/>
          </p:cNvSpPr>
          <p:nvPr/>
        </p:nvSpPr>
        <p:spPr bwMode="auto">
          <a:xfrm>
            <a:off x="2244725" y="2986088"/>
            <a:ext cx="10572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Comic Sans MS" charset="0"/>
              </a:rPr>
              <a:t>SYRIA:</a:t>
            </a:r>
          </a:p>
        </p:txBody>
      </p:sp>
      <p:sp>
        <p:nvSpPr>
          <p:cNvPr id="13332" name="Text Box 21"/>
          <p:cNvSpPr txBox="1">
            <a:spLocks noChangeArrowheads="1"/>
          </p:cNvSpPr>
          <p:nvPr/>
        </p:nvSpPr>
        <p:spPr bwMode="auto">
          <a:xfrm>
            <a:off x="2122488" y="3090863"/>
            <a:ext cx="1250950"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Comic Sans MS" charset="0"/>
              </a:rPr>
              <a:t>_______</a:t>
            </a:r>
          </a:p>
        </p:txBody>
      </p:sp>
      <p:sp>
        <p:nvSpPr>
          <p:cNvPr id="13333" name="Oval 22"/>
          <p:cNvSpPr>
            <a:spLocks noChangeArrowheads="1"/>
          </p:cNvSpPr>
          <p:nvPr/>
        </p:nvSpPr>
        <p:spPr bwMode="auto">
          <a:xfrm>
            <a:off x="974725" y="4664075"/>
            <a:ext cx="1292225" cy="657225"/>
          </a:xfrm>
          <a:prstGeom prst="ellipse">
            <a:avLst/>
          </a:pr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34" name="Text Box 23"/>
          <p:cNvSpPr txBox="1">
            <a:spLocks noChangeArrowheads="1"/>
          </p:cNvSpPr>
          <p:nvPr/>
        </p:nvSpPr>
        <p:spPr bwMode="auto">
          <a:xfrm>
            <a:off x="1106488" y="4708525"/>
            <a:ext cx="1054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Comic Sans MS" charset="0"/>
              </a:rPr>
              <a:t>EGYPT</a:t>
            </a:r>
          </a:p>
        </p:txBody>
      </p:sp>
      <p:sp>
        <p:nvSpPr>
          <p:cNvPr id="13335" name="Text Box 24"/>
          <p:cNvSpPr txBox="1">
            <a:spLocks noChangeArrowheads="1"/>
          </p:cNvSpPr>
          <p:nvPr/>
        </p:nvSpPr>
        <p:spPr bwMode="auto">
          <a:xfrm>
            <a:off x="1089025" y="4870450"/>
            <a:ext cx="1055688"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Comic Sans MS" charset="0"/>
              </a:rPr>
              <a:t>______</a:t>
            </a:r>
          </a:p>
        </p:txBody>
      </p:sp>
      <p:sp>
        <p:nvSpPr>
          <p:cNvPr id="13336" name="Text Box 25"/>
          <p:cNvSpPr txBox="1">
            <a:spLocks noChangeArrowheads="1"/>
          </p:cNvSpPr>
          <p:nvPr/>
        </p:nvSpPr>
        <p:spPr bwMode="auto">
          <a:xfrm>
            <a:off x="4084638" y="3695700"/>
            <a:ext cx="2449512" cy="94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ja-JP" altLang="en-US" sz="2400" b="1">
                <a:latin typeface="Comic Sans MS" charset="0"/>
              </a:rPr>
              <a:t>“</a:t>
            </a:r>
            <a:r>
              <a:rPr lang="en-US" altLang="ja-JP" sz="2400" b="1">
                <a:latin typeface="Comic Sans MS" charset="0"/>
              </a:rPr>
              <a:t>The  ______   of the Earth!</a:t>
            </a:r>
            <a:r>
              <a:rPr lang="en-US" altLang="ja-JP" sz="1800" b="1">
                <a:latin typeface="Comic Sans MS" charset="0"/>
              </a:rPr>
              <a:t> </a:t>
            </a:r>
            <a:endParaRPr lang="en-US" sz="1800" b="1">
              <a:latin typeface="Comic Sans MS" charset="0"/>
            </a:endParaRPr>
          </a:p>
        </p:txBody>
      </p:sp>
      <p:sp>
        <p:nvSpPr>
          <p:cNvPr id="13337" name="Oval 26"/>
          <p:cNvSpPr>
            <a:spLocks noChangeArrowheads="1"/>
          </p:cNvSpPr>
          <p:nvPr/>
        </p:nvSpPr>
        <p:spPr bwMode="auto">
          <a:xfrm>
            <a:off x="377825" y="2065338"/>
            <a:ext cx="1292225" cy="655637"/>
          </a:xfrm>
          <a:prstGeom prst="ellipse">
            <a:avLst/>
          </a:pr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38" name="Text Box 27"/>
          <p:cNvSpPr txBox="1">
            <a:spLocks noChangeArrowheads="1"/>
          </p:cNvSpPr>
          <p:nvPr/>
        </p:nvSpPr>
        <p:spPr bwMode="auto">
          <a:xfrm>
            <a:off x="509588" y="2127250"/>
            <a:ext cx="105568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Comic Sans MS" charset="0"/>
              </a:rPr>
              <a:t>GREECE: </a:t>
            </a:r>
          </a:p>
        </p:txBody>
      </p:sp>
      <p:sp>
        <p:nvSpPr>
          <p:cNvPr id="13339" name="Text Box 28"/>
          <p:cNvSpPr txBox="1">
            <a:spLocks noChangeArrowheads="1"/>
          </p:cNvSpPr>
          <p:nvPr/>
        </p:nvSpPr>
        <p:spPr bwMode="auto">
          <a:xfrm>
            <a:off x="492125" y="2352675"/>
            <a:ext cx="105568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Comic Sans MS" charset="0"/>
              </a:rPr>
              <a:t>Cassander</a:t>
            </a:r>
          </a:p>
        </p:txBody>
      </p:sp>
      <p:sp>
        <p:nvSpPr>
          <p:cNvPr id="13340" name="Rectangle 29"/>
          <p:cNvSpPr>
            <a:spLocks noChangeArrowheads="1"/>
          </p:cNvSpPr>
          <p:nvPr/>
        </p:nvSpPr>
        <p:spPr bwMode="auto">
          <a:xfrm rot="2965956">
            <a:off x="954088" y="2062163"/>
            <a:ext cx="120650" cy="62865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41" name="Rectangle 30"/>
          <p:cNvSpPr>
            <a:spLocks noChangeArrowheads="1"/>
          </p:cNvSpPr>
          <p:nvPr/>
        </p:nvSpPr>
        <p:spPr bwMode="auto">
          <a:xfrm rot="-2559469">
            <a:off x="944563" y="2108200"/>
            <a:ext cx="139700" cy="536575"/>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42" name="Oval 31"/>
          <p:cNvSpPr>
            <a:spLocks noChangeArrowheads="1"/>
          </p:cNvSpPr>
          <p:nvPr/>
        </p:nvSpPr>
        <p:spPr bwMode="auto">
          <a:xfrm>
            <a:off x="1820863" y="2122488"/>
            <a:ext cx="1292225" cy="658812"/>
          </a:xfrm>
          <a:prstGeom prst="ellipse">
            <a:avLst/>
          </a:pr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900" b="1">
              <a:latin typeface="Comic Sans MS" charset="0"/>
            </a:endParaRPr>
          </a:p>
        </p:txBody>
      </p:sp>
      <p:sp>
        <p:nvSpPr>
          <p:cNvPr id="13343" name="Text Box 32"/>
          <p:cNvSpPr txBox="1">
            <a:spLocks noChangeArrowheads="1"/>
          </p:cNvSpPr>
          <p:nvPr/>
        </p:nvSpPr>
        <p:spPr bwMode="auto">
          <a:xfrm>
            <a:off x="1481138" y="2212975"/>
            <a:ext cx="20256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Comic Sans MS" charset="0"/>
              </a:rPr>
              <a:t>ASIA MINOR: </a:t>
            </a:r>
          </a:p>
        </p:txBody>
      </p:sp>
      <p:sp>
        <p:nvSpPr>
          <p:cNvPr id="13344" name="Text Box 33"/>
          <p:cNvSpPr txBox="1">
            <a:spLocks noChangeArrowheads="1"/>
          </p:cNvSpPr>
          <p:nvPr/>
        </p:nvSpPr>
        <p:spPr bwMode="auto">
          <a:xfrm>
            <a:off x="1779588" y="2419350"/>
            <a:ext cx="13128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Comic Sans MS" charset="0"/>
              </a:rPr>
              <a:t> Lysimachus</a:t>
            </a:r>
          </a:p>
        </p:txBody>
      </p:sp>
      <p:sp>
        <p:nvSpPr>
          <p:cNvPr id="13345" name="Line 34"/>
          <p:cNvSpPr>
            <a:spLocks noChangeShapeType="1"/>
          </p:cNvSpPr>
          <p:nvPr/>
        </p:nvSpPr>
        <p:spPr bwMode="auto">
          <a:xfrm>
            <a:off x="1905000" y="2001838"/>
            <a:ext cx="300038" cy="48260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57150">
                <a:solidFill>
                  <a:srgbClr val="000000"/>
                </a:solidFill>
                <a:round/>
                <a:headEnd/>
                <a:tailEnd type="triangle" w="med" len="med"/>
              </a14:hiddenLine>
            </a:ext>
          </a:extLst>
        </p:spPr>
        <p:txBody>
          <a:bodyPr wrap="none" anchor="ctr"/>
          <a:lstStyle/>
          <a:p>
            <a:endParaRPr lang="en-US"/>
          </a:p>
        </p:txBody>
      </p:sp>
      <p:sp>
        <p:nvSpPr>
          <p:cNvPr id="13346" name="Rectangle 35"/>
          <p:cNvSpPr>
            <a:spLocks noChangeArrowheads="1"/>
          </p:cNvSpPr>
          <p:nvPr/>
        </p:nvSpPr>
        <p:spPr bwMode="auto">
          <a:xfrm rot="2965956">
            <a:off x="2436813" y="2128838"/>
            <a:ext cx="120650" cy="6286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47" name="Rectangle 36"/>
          <p:cNvSpPr>
            <a:spLocks noChangeArrowheads="1"/>
          </p:cNvSpPr>
          <p:nvPr/>
        </p:nvSpPr>
        <p:spPr bwMode="auto">
          <a:xfrm rot="-2559469">
            <a:off x="2427288" y="2174875"/>
            <a:ext cx="139700" cy="5365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48" name="Arc 37"/>
          <p:cNvSpPr>
            <a:spLocks/>
          </p:cNvSpPr>
          <p:nvPr/>
        </p:nvSpPr>
        <p:spPr bwMode="auto">
          <a:xfrm rot="5287382">
            <a:off x="638175" y="3243263"/>
            <a:ext cx="1592263" cy="814387"/>
          </a:xfrm>
          <a:custGeom>
            <a:avLst/>
            <a:gdLst>
              <a:gd name="T0" fmla="*/ 2147483647 w 42748"/>
              <a:gd name="T1" fmla="*/ 2147483647 h 25580"/>
              <a:gd name="T2" fmla="*/ 2147483647 w 42748"/>
              <a:gd name="T3" fmla="*/ 2147483647 h 25580"/>
              <a:gd name="T4" fmla="*/ 2147483647 w 42748"/>
              <a:gd name="T5" fmla="*/ 2147483647 h 25580"/>
              <a:gd name="T6" fmla="*/ 0 60000 65536"/>
              <a:gd name="T7" fmla="*/ 0 60000 65536"/>
              <a:gd name="T8" fmla="*/ 0 60000 65536"/>
              <a:gd name="T9" fmla="*/ 0 w 42748"/>
              <a:gd name="T10" fmla="*/ 0 h 25580"/>
              <a:gd name="T11" fmla="*/ 42748 w 42748"/>
              <a:gd name="T12" fmla="*/ 25580 h 25580"/>
            </a:gdLst>
            <a:ahLst/>
            <a:cxnLst>
              <a:cxn ang="T6">
                <a:pos x="T0" y="T1"/>
              </a:cxn>
              <a:cxn ang="T7">
                <a:pos x="T2" y="T3"/>
              </a:cxn>
              <a:cxn ang="T8">
                <a:pos x="T4" y="T5"/>
              </a:cxn>
            </a:cxnLst>
            <a:rect l="T9" t="T10" r="T11" b="T12"/>
            <a:pathLst>
              <a:path w="42748" h="25580" fill="none" extrusionOk="0">
                <a:moveTo>
                  <a:pt x="369" y="25580"/>
                </a:moveTo>
                <a:cubicBezTo>
                  <a:pt x="123" y="24267"/>
                  <a:pt x="0" y="22935"/>
                  <a:pt x="0" y="21600"/>
                </a:cubicBezTo>
                <a:cubicBezTo>
                  <a:pt x="0" y="9670"/>
                  <a:pt x="9670" y="0"/>
                  <a:pt x="21600" y="0"/>
                </a:cubicBezTo>
                <a:cubicBezTo>
                  <a:pt x="31835" y="0"/>
                  <a:pt x="40666" y="7184"/>
                  <a:pt x="42748" y="17205"/>
                </a:cubicBezTo>
              </a:path>
              <a:path w="42748" h="25580" stroke="0" extrusionOk="0">
                <a:moveTo>
                  <a:pt x="369" y="25580"/>
                </a:moveTo>
                <a:cubicBezTo>
                  <a:pt x="123" y="24267"/>
                  <a:pt x="0" y="22935"/>
                  <a:pt x="0" y="21600"/>
                </a:cubicBezTo>
                <a:cubicBezTo>
                  <a:pt x="0" y="9670"/>
                  <a:pt x="9670" y="0"/>
                  <a:pt x="21600" y="0"/>
                </a:cubicBezTo>
                <a:cubicBezTo>
                  <a:pt x="31835" y="0"/>
                  <a:pt x="40666" y="7184"/>
                  <a:pt x="42748" y="17205"/>
                </a:cubicBezTo>
                <a:lnTo>
                  <a:pt x="21600" y="21600"/>
                </a:lnTo>
                <a:lnTo>
                  <a:pt x="369" y="25580"/>
                </a:lnTo>
                <a:close/>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49" name="Freeform 38"/>
          <p:cNvSpPr>
            <a:spLocks/>
          </p:cNvSpPr>
          <p:nvPr/>
        </p:nvSpPr>
        <p:spPr bwMode="auto">
          <a:xfrm>
            <a:off x="3076575" y="3663950"/>
            <a:ext cx="339725" cy="531813"/>
          </a:xfrm>
          <a:custGeom>
            <a:avLst/>
            <a:gdLst>
              <a:gd name="T0" fmla="*/ 2147483647 w 357"/>
              <a:gd name="T1" fmla="*/ 0 h 601"/>
              <a:gd name="T2" fmla="*/ 2147483647 w 357"/>
              <a:gd name="T3" fmla="*/ 2147483647 h 601"/>
              <a:gd name="T4" fmla="*/ 2147483647 w 357"/>
              <a:gd name="T5" fmla="*/ 2147483647 h 601"/>
              <a:gd name="T6" fmla="*/ 2147483647 w 357"/>
              <a:gd name="T7" fmla="*/ 2147483647 h 601"/>
              <a:gd name="T8" fmla="*/ 2147483647 w 357"/>
              <a:gd name="T9" fmla="*/ 2147483647 h 601"/>
              <a:gd name="T10" fmla="*/ 2147483647 w 357"/>
              <a:gd name="T11" fmla="*/ 2147483647 h 601"/>
              <a:gd name="T12" fmla="*/ 2147483647 w 357"/>
              <a:gd name="T13" fmla="*/ 2147483647 h 601"/>
              <a:gd name="T14" fmla="*/ 0 w 357"/>
              <a:gd name="T15" fmla="*/ 2147483647 h 601"/>
              <a:gd name="T16" fmla="*/ 0 60000 65536"/>
              <a:gd name="T17" fmla="*/ 0 60000 65536"/>
              <a:gd name="T18" fmla="*/ 0 60000 65536"/>
              <a:gd name="T19" fmla="*/ 0 60000 65536"/>
              <a:gd name="T20" fmla="*/ 0 60000 65536"/>
              <a:gd name="T21" fmla="*/ 0 60000 65536"/>
              <a:gd name="T22" fmla="*/ 0 60000 65536"/>
              <a:gd name="T23" fmla="*/ 0 60000 65536"/>
              <a:gd name="T24" fmla="*/ 0 w 357"/>
              <a:gd name="T25" fmla="*/ 0 h 601"/>
              <a:gd name="T26" fmla="*/ 357 w 357"/>
              <a:gd name="T27" fmla="*/ 601 h 6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7" h="601">
                <a:moveTo>
                  <a:pt x="336" y="0"/>
                </a:moveTo>
                <a:cubicBezTo>
                  <a:pt x="340" y="14"/>
                  <a:pt x="345" y="28"/>
                  <a:pt x="350" y="43"/>
                </a:cubicBezTo>
                <a:cubicBezTo>
                  <a:pt x="352" y="50"/>
                  <a:pt x="357" y="65"/>
                  <a:pt x="357" y="65"/>
                </a:cubicBezTo>
                <a:cubicBezTo>
                  <a:pt x="354" y="115"/>
                  <a:pt x="355" y="165"/>
                  <a:pt x="350" y="215"/>
                </a:cubicBezTo>
                <a:cubicBezTo>
                  <a:pt x="342" y="280"/>
                  <a:pt x="272" y="402"/>
                  <a:pt x="221" y="436"/>
                </a:cubicBezTo>
                <a:cubicBezTo>
                  <a:pt x="187" y="482"/>
                  <a:pt x="119" y="547"/>
                  <a:pt x="64" y="565"/>
                </a:cubicBezTo>
                <a:cubicBezTo>
                  <a:pt x="49" y="574"/>
                  <a:pt x="36" y="586"/>
                  <a:pt x="21" y="593"/>
                </a:cubicBezTo>
                <a:cubicBezTo>
                  <a:pt x="14" y="595"/>
                  <a:pt x="0" y="601"/>
                  <a:pt x="0" y="601"/>
                </a:cubicBezTo>
              </a:path>
            </a:pathLst>
          </a:custGeom>
          <a:noFill/>
          <a:ln w="38100">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50" name="Freeform 39"/>
          <p:cNvSpPr>
            <a:spLocks/>
          </p:cNvSpPr>
          <p:nvPr/>
        </p:nvSpPr>
        <p:spPr bwMode="auto">
          <a:xfrm>
            <a:off x="2892425" y="4384675"/>
            <a:ext cx="338138" cy="608013"/>
          </a:xfrm>
          <a:custGeom>
            <a:avLst/>
            <a:gdLst>
              <a:gd name="T0" fmla="*/ 0 w 355"/>
              <a:gd name="T1" fmla="*/ 2147483647 h 686"/>
              <a:gd name="T2" fmla="*/ 2147483647 w 355"/>
              <a:gd name="T3" fmla="*/ 2147483647 h 686"/>
              <a:gd name="T4" fmla="*/ 2147483647 w 355"/>
              <a:gd name="T5" fmla="*/ 2147483647 h 686"/>
              <a:gd name="T6" fmla="*/ 2147483647 w 355"/>
              <a:gd name="T7" fmla="*/ 2147483647 h 686"/>
              <a:gd name="T8" fmla="*/ 2147483647 w 355"/>
              <a:gd name="T9" fmla="*/ 2147483647 h 686"/>
              <a:gd name="T10" fmla="*/ 2147483647 w 355"/>
              <a:gd name="T11" fmla="*/ 2147483647 h 686"/>
              <a:gd name="T12" fmla="*/ 2147483647 w 355"/>
              <a:gd name="T13" fmla="*/ 2147483647 h 686"/>
              <a:gd name="T14" fmla="*/ 2147483647 w 355"/>
              <a:gd name="T15" fmla="*/ 2147483647 h 686"/>
              <a:gd name="T16" fmla="*/ 2147483647 w 355"/>
              <a:gd name="T17" fmla="*/ 2147483647 h 686"/>
              <a:gd name="T18" fmla="*/ 2147483647 w 355"/>
              <a:gd name="T19" fmla="*/ 2147483647 h 686"/>
              <a:gd name="T20" fmla="*/ 2147483647 w 355"/>
              <a:gd name="T21" fmla="*/ 0 h 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5"/>
              <a:gd name="T34" fmla="*/ 0 h 686"/>
              <a:gd name="T35" fmla="*/ 355 w 355"/>
              <a:gd name="T36" fmla="*/ 686 h 6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5" h="686">
                <a:moveTo>
                  <a:pt x="0" y="686"/>
                </a:moveTo>
                <a:cubicBezTo>
                  <a:pt x="30" y="674"/>
                  <a:pt x="62" y="667"/>
                  <a:pt x="93" y="657"/>
                </a:cubicBezTo>
                <a:cubicBezTo>
                  <a:pt x="100" y="654"/>
                  <a:pt x="114" y="650"/>
                  <a:pt x="114" y="650"/>
                </a:cubicBezTo>
                <a:cubicBezTo>
                  <a:pt x="148" y="617"/>
                  <a:pt x="200" y="595"/>
                  <a:pt x="229" y="557"/>
                </a:cubicBezTo>
                <a:cubicBezTo>
                  <a:pt x="277" y="492"/>
                  <a:pt x="237" y="532"/>
                  <a:pt x="272" y="500"/>
                </a:cubicBezTo>
                <a:cubicBezTo>
                  <a:pt x="274" y="490"/>
                  <a:pt x="274" y="479"/>
                  <a:pt x="279" y="471"/>
                </a:cubicBezTo>
                <a:cubicBezTo>
                  <a:pt x="286" y="455"/>
                  <a:pt x="301" y="444"/>
                  <a:pt x="307" y="428"/>
                </a:cubicBezTo>
                <a:cubicBezTo>
                  <a:pt x="320" y="387"/>
                  <a:pt x="333" y="348"/>
                  <a:pt x="343" y="307"/>
                </a:cubicBezTo>
                <a:cubicBezTo>
                  <a:pt x="338" y="216"/>
                  <a:pt x="355" y="135"/>
                  <a:pt x="293" y="71"/>
                </a:cubicBezTo>
                <a:cubicBezTo>
                  <a:pt x="267" y="44"/>
                  <a:pt x="226" y="28"/>
                  <a:pt x="193" y="14"/>
                </a:cubicBezTo>
                <a:cubicBezTo>
                  <a:pt x="179" y="7"/>
                  <a:pt x="150" y="0"/>
                  <a:pt x="150" y="0"/>
                </a:cubicBezTo>
              </a:path>
            </a:pathLst>
          </a:custGeom>
          <a:noFill/>
          <a:ln w="38100">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51" name="Freeform 40"/>
          <p:cNvSpPr>
            <a:spLocks/>
          </p:cNvSpPr>
          <p:nvPr/>
        </p:nvSpPr>
        <p:spPr bwMode="auto">
          <a:xfrm rot="1974329" flipH="1">
            <a:off x="1912938" y="3440113"/>
            <a:ext cx="312737" cy="531812"/>
          </a:xfrm>
          <a:custGeom>
            <a:avLst/>
            <a:gdLst>
              <a:gd name="T0" fmla="*/ 2147483647 w 357"/>
              <a:gd name="T1" fmla="*/ 0 h 601"/>
              <a:gd name="T2" fmla="*/ 2147483647 w 357"/>
              <a:gd name="T3" fmla="*/ 2147483647 h 601"/>
              <a:gd name="T4" fmla="*/ 2147483647 w 357"/>
              <a:gd name="T5" fmla="*/ 2147483647 h 601"/>
              <a:gd name="T6" fmla="*/ 2147483647 w 357"/>
              <a:gd name="T7" fmla="*/ 2147483647 h 601"/>
              <a:gd name="T8" fmla="*/ 2147483647 w 357"/>
              <a:gd name="T9" fmla="*/ 2147483647 h 601"/>
              <a:gd name="T10" fmla="*/ 2147483647 w 357"/>
              <a:gd name="T11" fmla="*/ 2147483647 h 601"/>
              <a:gd name="T12" fmla="*/ 2147483647 w 357"/>
              <a:gd name="T13" fmla="*/ 2147483647 h 601"/>
              <a:gd name="T14" fmla="*/ 0 w 357"/>
              <a:gd name="T15" fmla="*/ 2147483647 h 601"/>
              <a:gd name="T16" fmla="*/ 0 60000 65536"/>
              <a:gd name="T17" fmla="*/ 0 60000 65536"/>
              <a:gd name="T18" fmla="*/ 0 60000 65536"/>
              <a:gd name="T19" fmla="*/ 0 60000 65536"/>
              <a:gd name="T20" fmla="*/ 0 60000 65536"/>
              <a:gd name="T21" fmla="*/ 0 60000 65536"/>
              <a:gd name="T22" fmla="*/ 0 60000 65536"/>
              <a:gd name="T23" fmla="*/ 0 60000 65536"/>
              <a:gd name="T24" fmla="*/ 0 w 357"/>
              <a:gd name="T25" fmla="*/ 0 h 601"/>
              <a:gd name="T26" fmla="*/ 357 w 357"/>
              <a:gd name="T27" fmla="*/ 601 h 6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7" h="601">
                <a:moveTo>
                  <a:pt x="336" y="0"/>
                </a:moveTo>
                <a:cubicBezTo>
                  <a:pt x="340" y="14"/>
                  <a:pt x="345" y="28"/>
                  <a:pt x="350" y="43"/>
                </a:cubicBezTo>
                <a:cubicBezTo>
                  <a:pt x="352" y="50"/>
                  <a:pt x="357" y="65"/>
                  <a:pt x="357" y="65"/>
                </a:cubicBezTo>
                <a:cubicBezTo>
                  <a:pt x="354" y="115"/>
                  <a:pt x="355" y="165"/>
                  <a:pt x="350" y="215"/>
                </a:cubicBezTo>
                <a:cubicBezTo>
                  <a:pt x="342" y="280"/>
                  <a:pt x="272" y="402"/>
                  <a:pt x="221" y="436"/>
                </a:cubicBezTo>
                <a:cubicBezTo>
                  <a:pt x="187" y="482"/>
                  <a:pt x="119" y="547"/>
                  <a:pt x="64" y="565"/>
                </a:cubicBezTo>
                <a:cubicBezTo>
                  <a:pt x="49" y="574"/>
                  <a:pt x="36" y="586"/>
                  <a:pt x="21" y="593"/>
                </a:cubicBezTo>
                <a:cubicBezTo>
                  <a:pt x="14" y="595"/>
                  <a:pt x="0" y="601"/>
                  <a:pt x="0" y="601"/>
                </a:cubicBezTo>
              </a:path>
            </a:pathLst>
          </a:custGeom>
          <a:noFill/>
          <a:ln w="38100">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52" name="Freeform 41"/>
          <p:cNvSpPr>
            <a:spLocks/>
          </p:cNvSpPr>
          <p:nvPr/>
        </p:nvSpPr>
        <p:spPr bwMode="auto">
          <a:xfrm rot="1974329" flipH="1">
            <a:off x="1646238" y="4130675"/>
            <a:ext cx="311150" cy="608013"/>
          </a:xfrm>
          <a:custGeom>
            <a:avLst/>
            <a:gdLst>
              <a:gd name="T0" fmla="*/ 0 w 355"/>
              <a:gd name="T1" fmla="*/ 2147483647 h 686"/>
              <a:gd name="T2" fmla="*/ 2147483647 w 355"/>
              <a:gd name="T3" fmla="*/ 2147483647 h 686"/>
              <a:gd name="T4" fmla="*/ 2147483647 w 355"/>
              <a:gd name="T5" fmla="*/ 2147483647 h 686"/>
              <a:gd name="T6" fmla="*/ 2147483647 w 355"/>
              <a:gd name="T7" fmla="*/ 2147483647 h 686"/>
              <a:gd name="T8" fmla="*/ 2147483647 w 355"/>
              <a:gd name="T9" fmla="*/ 2147483647 h 686"/>
              <a:gd name="T10" fmla="*/ 2147483647 w 355"/>
              <a:gd name="T11" fmla="*/ 2147483647 h 686"/>
              <a:gd name="T12" fmla="*/ 2147483647 w 355"/>
              <a:gd name="T13" fmla="*/ 2147483647 h 686"/>
              <a:gd name="T14" fmla="*/ 2147483647 w 355"/>
              <a:gd name="T15" fmla="*/ 2147483647 h 686"/>
              <a:gd name="T16" fmla="*/ 2147483647 w 355"/>
              <a:gd name="T17" fmla="*/ 2147483647 h 686"/>
              <a:gd name="T18" fmla="*/ 2147483647 w 355"/>
              <a:gd name="T19" fmla="*/ 2147483647 h 686"/>
              <a:gd name="T20" fmla="*/ 2147483647 w 355"/>
              <a:gd name="T21" fmla="*/ 0 h 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5"/>
              <a:gd name="T34" fmla="*/ 0 h 686"/>
              <a:gd name="T35" fmla="*/ 355 w 355"/>
              <a:gd name="T36" fmla="*/ 686 h 6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5" h="686">
                <a:moveTo>
                  <a:pt x="0" y="686"/>
                </a:moveTo>
                <a:cubicBezTo>
                  <a:pt x="30" y="674"/>
                  <a:pt x="62" y="667"/>
                  <a:pt x="93" y="657"/>
                </a:cubicBezTo>
                <a:cubicBezTo>
                  <a:pt x="100" y="654"/>
                  <a:pt x="114" y="650"/>
                  <a:pt x="114" y="650"/>
                </a:cubicBezTo>
                <a:cubicBezTo>
                  <a:pt x="148" y="617"/>
                  <a:pt x="200" y="595"/>
                  <a:pt x="229" y="557"/>
                </a:cubicBezTo>
                <a:cubicBezTo>
                  <a:pt x="277" y="492"/>
                  <a:pt x="237" y="532"/>
                  <a:pt x="272" y="500"/>
                </a:cubicBezTo>
                <a:cubicBezTo>
                  <a:pt x="274" y="490"/>
                  <a:pt x="274" y="479"/>
                  <a:pt x="279" y="471"/>
                </a:cubicBezTo>
                <a:cubicBezTo>
                  <a:pt x="286" y="455"/>
                  <a:pt x="301" y="444"/>
                  <a:pt x="307" y="428"/>
                </a:cubicBezTo>
                <a:cubicBezTo>
                  <a:pt x="320" y="387"/>
                  <a:pt x="333" y="348"/>
                  <a:pt x="343" y="307"/>
                </a:cubicBezTo>
                <a:cubicBezTo>
                  <a:pt x="338" y="216"/>
                  <a:pt x="355" y="135"/>
                  <a:pt x="293" y="71"/>
                </a:cubicBezTo>
                <a:cubicBezTo>
                  <a:pt x="267" y="44"/>
                  <a:pt x="226" y="28"/>
                  <a:pt x="193" y="14"/>
                </a:cubicBezTo>
                <a:cubicBezTo>
                  <a:pt x="179" y="7"/>
                  <a:pt x="150" y="0"/>
                  <a:pt x="150" y="0"/>
                </a:cubicBezTo>
              </a:path>
            </a:pathLst>
          </a:custGeom>
          <a:noFill/>
          <a:ln w="38100">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53" name="Text Box 42"/>
          <p:cNvSpPr txBox="1">
            <a:spLocks noChangeArrowheads="1"/>
          </p:cNvSpPr>
          <p:nvPr/>
        </p:nvSpPr>
        <p:spPr bwMode="auto">
          <a:xfrm>
            <a:off x="3217863" y="3613150"/>
            <a:ext cx="184150" cy="40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900" b="1">
              <a:latin typeface="Comic Sans MS" charset="0"/>
            </a:endParaRPr>
          </a:p>
          <a:p>
            <a:endParaRPr lang="en-US" sz="900" b="1">
              <a:latin typeface="Comic Sans MS" charset="0"/>
            </a:endParaRPr>
          </a:p>
        </p:txBody>
      </p:sp>
      <p:sp>
        <p:nvSpPr>
          <p:cNvPr id="13354" name="Rectangle 43"/>
          <p:cNvSpPr>
            <a:spLocks noChangeArrowheads="1"/>
          </p:cNvSpPr>
          <p:nvPr/>
        </p:nvSpPr>
        <p:spPr bwMode="auto">
          <a:xfrm>
            <a:off x="5057959" y="1882994"/>
            <a:ext cx="1039813"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dirty="0">
                <a:solidFill>
                  <a:srgbClr val="E32434"/>
                </a:solidFill>
                <a:latin typeface="Capitals" charset="0"/>
              </a:rPr>
              <a:t>GENERALS</a:t>
            </a:r>
            <a:endParaRPr lang="en-US" sz="1400" b="1" baseline="-25000" dirty="0">
              <a:solidFill>
                <a:srgbClr val="E32434"/>
              </a:solidFill>
              <a:latin typeface="Capitals" charset="0"/>
            </a:endParaRPr>
          </a:p>
        </p:txBody>
      </p:sp>
      <p:sp>
        <p:nvSpPr>
          <p:cNvPr id="13355" name="Rectangle 44"/>
          <p:cNvSpPr>
            <a:spLocks noChangeArrowheads="1"/>
          </p:cNvSpPr>
          <p:nvPr/>
        </p:nvSpPr>
        <p:spPr bwMode="auto">
          <a:xfrm>
            <a:off x="1152525" y="4930775"/>
            <a:ext cx="944563"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E32434"/>
                </a:solidFill>
                <a:latin typeface="Capitals" charset="0"/>
              </a:rPr>
              <a:t>PTOLEMY</a:t>
            </a:r>
            <a:endParaRPr lang="en-US" sz="1400" b="1" baseline="-25000">
              <a:solidFill>
                <a:srgbClr val="E32434"/>
              </a:solidFill>
              <a:latin typeface="Capitals" charset="0"/>
            </a:endParaRPr>
          </a:p>
        </p:txBody>
      </p:sp>
      <p:sp>
        <p:nvSpPr>
          <p:cNvPr id="13356" name="Rectangle 45"/>
          <p:cNvSpPr>
            <a:spLocks noChangeArrowheads="1"/>
          </p:cNvSpPr>
          <p:nvPr/>
        </p:nvSpPr>
        <p:spPr bwMode="auto">
          <a:xfrm>
            <a:off x="2260600" y="3176588"/>
            <a:ext cx="1011238"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E32434"/>
                </a:solidFill>
                <a:latin typeface="Capitals" charset="0"/>
              </a:rPr>
              <a:t>SELEUCUS</a:t>
            </a:r>
            <a:endParaRPr lang="en-US" sz="1400" b="1" baseline="-25000">
              <a:solidFill>
                <a:srgbClr val="E32434"/>
              </a:solidFill>
              <a:latin typeface="Capitals" charset="0"/>
            </a:endParaRPr>
          </a:p>
        </p:txBody>
      </p:sp>
      <p:sp>
        <p:nvSpPr>
          <p:cNvPr id="13357" name="Rectangle 46"/>
          <p:cNvSpPr>
            <a:spLocks noChangeArrowheads="1"/>
          </p:cNvSpPr>
          <p:nvPr/>
        </p:nvSpPr>
        <p:spPr bwMode="auto">
          <a:xfrm>
            <a:off x="854075" y="5670550"/>
            <a:ext cx="2355850"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E32434"/>
                </a:solidFill>
                <a:latin typeface="Capitals" charset="0"/>
              </a:rPr>
              <a:t>ALEXANDER THE GREAT</a:t>
            </a:r>
            <a:endParaRPr lang="en-US" sz="1400" b="1" baseline="-25000">
              <a:solidFill>
                <a:srgbClr val="E32434"/>
              </a:solidFill>
              <a:latin typeface="Capitals" charset="0"/>
            </a:endParaRPr>
          </a:p>
        </p:txBody>
      </p:sp>
      <p:sp>
        <p:nvSpPr>
          <p:cNvPr id="13358" name="Rectangle 47"/>
          <p:cNvSpPr>
            <a:spLocks noChangeArrowheads="1"/>
          </p:cNvSpPr>
          <p:nvPr/>
        </p:nvSpPr>
        <p:spPr bwMode="auto">
          <a:xfrm>
            <a:off x="6024563" y="5273675"/>
            <a:ext cx="576262"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E32434"/>
                </a:solidFill>
                <a:latin typeface="Capitals" charset="0"/>
              </a:rPr>
              <a:t>ROME</a:t>
            </a:r>
            <a:endParaRPr lang="en-US" sz="1400" b="1" baseline="-25000">
              <a:solidFill>
                <a:srgbClr val="E32434"/>
              </a:solidFill>
              <a:latin typeface="Capitals" charset="0"/>
            </a:endParaRPr>
          </a:p>
        </p:txBody>
      </p:sp>
      <p:sp>
        <p:nvSpPr>
          <p:cNvPr id="13359" name="Rectangle 50"/>
          <p:cNvSpPr>
            <a:spLocks noChangeArrowheads="1"/>
          </p:cNvSpPr>
          <p:nvPr/>
        </p:nvSpPr>
        <p:spPr bwMode="auto">
          <a:xfrm>
            <a:off x="5278201" y="3778470"/>
            <a:ext cx="952500"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0" b="1" dirty="0">
                <a:solidFill>
                  <a:srgbClr val="E32434"/>
                </a:solidFill>
                <a:latin typeface="Capitals" charset="0"/>
              </a:rPr>
              <a:t>NAVEL</a:t>
            </a:r>
            <a:endParaRPr lang="en-US" sz="2000" b="1" baseline="-25000" dirty="0">
              <a:solidFill>
                <a:srgbClr val="E32434"/>
              </a:solidFill>
              <a:latin typeface="Capitals" charset="0"/>
            </a:endParaRPr>
          </a:p>
        </p:txBody>
      </p:sp>
      <p:sp>
        <p:nvSpPr>
          <p:cNvPr id="13360" name="Rectangle 51"/>
          <p:cNvSpPr>
            <a:spLocks noChangeArrowheads="1"/>
          </p:cNvSpPr>
          <p:nvPr/>
        </p:nvSpPr>
        <p:spPr bwMode="auto">
          <a:xfrm>
            <a:off x="3772977" y="1546673"/>
            <a:ext cx="342900"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dirty="0">
                <a:solidFill>
                  <a:srgbClr val="E32434"/>
                </a:solidFill>
                <a:latin typeface="Capitals" charset="0"/>
              </a:rPr>
              <a:t>33</a:t>
            </a:r>
            <a:endParaRPr lang="en-US" sz="1800" b="1" baseline="-25000" dirty="0">
              <a:solidFill>
                <a:srgbClr val="E32434"/>
              </a:solidFill>
              <a:latin typeface="Capitals"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2"/>
          <p:cNvSpPr txBox="1">
            <a:spLocks noChangeArrowheads="1"/>
          </p:cNvSpPr>
          <p:nvPr/>
        </p:nvSpPr>
        <p:spPr bwMode="auto">
          <a:xfrm>
            <a:off x="6578600" y="87313"/>
            <a:ext cx="727075"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06</a:t>
            </a:r>
          </a:p>
        </p:txBody>
      </p:sp>
      <p:sp>
        <p:nvSpPr>
          <p:cNvPr id="14338" name="Text Box 3"/>
          <p:cNvSpPr txBox="1">
            <a:spLocks noChangeArrowheads="1"/>
          </p:cNvSpPr>
          <p:nvPr/>
        </p:nvSpPr>
        <p:spPr bwMode="auto">
          <a:xfrm>
            <a:off x="2368550" y="730250"/>
            <a:ext cx="417195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400">
              <a:latin typeface="Comic Sans MS" charset="0"/>
            </a:endParaRPr>
          </a:p>
        </p:txBody>
      </p:sp>
      <p:sp>
        <p:nvSpPr>
          <p:cNvPr id="14339" name="Text Box 10"/>
          <p:cNvSpPr txBox="1">
            <a:spLocks noChangeArrowheads="1"/>
          </p:cNvSpPr>
          <p:nvPr/>
        </p:nvSpPr>
        <p:spPr bwMode="auto">
          <a:xfrm>
            <a:off x="6180138" y="992188"/>
            <a:ext cx="2508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Comic Sans MS" charset="0"/>
              </a:rPr>
              <a:t> </a:t>
            </a:r>
          </a:p>
        </p:txBody>
      </p:sp>
      <p:sp>
        <p:nvSpPr>
          <p:cNvPr id="14340" name="Text Box 11"/>
          <p:cNvSpPr txBox="1">
            <a:spLocks noChangeArrowheads="1"/>
          </p:cNvSpPr>
          <p:nvPr/>
        </p:nvSpPr>
        <p:spPr bwMode="auto">
          <a:xfrm>
            <a:off x="825500" y="1323975"/>
            <a:ext cx="6570663"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i="1">
                <a:latin typeface="Comic Sans MS" charset="0"/>
              </a:rPr>
              <a:t>BETWEEN MALACHI AND MATTHEW</a:t>
            </a:r>
          </a:p>
        </p:txBody>
      </p:sp>
      <p:sp>
        <p:nvSpPr>
          <p:cNvPr id="91148" name="Text Box 12"/>
          <p:cNvSpPr txBox="1">
            <a:spLocks noChangeArrowheads="1"/>
          </p:cNvSpPr>
          <p:nvPr/>
        </p:nvSpPr>
        <p:spPr bwMode="auto">
          <a:xfrm>
            <a:off x="2732088" y="919163"/>
            <a:ext cx="3771900" cy="517525"/>
          </a:xfrm>
          <a:prstGeom prst="rect">
            <a:avLst/>
          </a:prstGeom>
          <a:noFill/>
          <a:ln w="9525">
            <a:noFill/>
            <a:miter lim="800000"/>
            <a:headEnd/>
            <a:tailEnd/>
          </a:ln>
          <a:effectLst>
            <a:outerShdw blurRad="63500" dist="17961" dir="2700000" algn="ctr" rotWithShape="0">
              <a:schemeClr val="bg2">
                <a:alpha val="74998"/>
              </a:schemeClr>
            </a:outerShdw>
          </a:effectLst>
        </p:spPr>
        <p:txBody>
          <a:bodyPr>
            <a:spAutoFit/>
          </a:bodyPr>
          <a:lstStyle/>
          <a:p>
            <a:pPr>
              <a:spcBef>
                <a:spcPct val="50000"/>
              </a:spcBef>
              <a:defRPr/>
            </a:pPr>
            <a:r>
              <a:rPr lang="en-US" sz="2400" b="1" i="1">
                <a:latin typeface="Comic Sans MS" pitchFamily="-107" charset="0"/>
                <a:ea typeface="+mn-ea"/>
                <a:cs typeface="+mn-cs"/>
              </a:rPr>
              <a:t>The “Silent” Period</a:t>
            </a:r>
          </a:p>
        </p:txBody>
      </p:sp>
      <p:sp>
        <p:nvSpPr>
          <p:cNvPr id="14342" name="Text Box 51"/>
          <p:cNvSpPr txBox="1">
            <a:spLocks noChangeArrowheads="1"/>
          </p:cNvSpPr>
          <p:nvPr/>
        </p:nvSpPr>
        <p:spPr bwMode="auto">
          <a:xfrm>
            <a:off x="508000" y="1984375"/>
            <a:ext cx="6465888"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1">
                <a:latin typeface="Comic Sans MS" charset="0"/>
              </a:rPr>
              <a:t>THESE GREAT CRUCIAL ACCOMPLISHMENTS:</a:t>
            </a:r>
          </a:p>
        </p:txBody>
      </p:sp>
      <p:sp>
        <p:nvSpPr>
          <p:cNvPr id="14343" name="Text Box 52"/>
          <p:cNvSpPr txBox="1">
            <a:spLocks noChangeArrowheads="1"/>
          </p:cNvSpPr>
          <p:nvPr/>
        </p:nvSpPr>
        <p:spPr bwMode="auto">
          <a:xfrm>
            <a:off x="588963" y="2614613"/>
            <a:ext cx="6257925"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457200" indent="-457200">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1" dirty="0">
                <a:latin typeface="Comic Sans MS" charset="0"/>
              </a:rPr>
              <a:t>SCRIPTURAL:</a:t>
            </a:r>
            <a:endParaRPr lang="en-US" sz="1600" b="1" dirty="0">
              <a:latin typeface="Comic Sans MS" charset="0"/>
            </a:endParaRPr>
          </a:p>
          <a:p>
            <a:pPr algn="ctr">
              <a:spcBef>
                <a:spcPct val="50000"/>
              </a:spcBef>
            </a:pPr>
            <a:r>
              <a:rPr lang="en-US" sz="1600" b="1" dirty="0">
                <a:latin typeface="Comic Sans MS" charset="0"/>
              </a:rPr>
              <a:t>1. The ______ ______ (Old Testament) was completed.</a:t>
            </a:r>
          </a:p>
          <a:p>
            <a:pPr algn="ctr">
              <a:spcBef>
                <a:spcPct val="50000"/>
              </a:spcBef>
            </a:pPr>
            <a:r>
              <a:rPr lang="en-US" sz="1600" b="1" dirty="0">
                <a:latin typeface="Comic Sans MS" charset="0"/>
              </a:rPr>
              <a:t>2. The Old Testament was translated into _________.</a:t>
            </a:r>
            <a:br>
              <a:rPr lang="en-US" sz="1600" b="1" dirty="0">
                <a:latin typeface="Comic Sans MS" charset="0"/>
              </a:rPr>
            </a:br>
            <a:r>
              <a:rPr lang="en-US" sz="1600" b="1" dirty="0">
                <a:latin typeface="Comic Sans MS" charset="0"/>
              </a:rPr>
              <a:t>(The Septuagint -- </a:t>
            </a:r>
            <a:r>
              <a:rPr lang="ja-JP" altLang="en-US" sz="1600" b="1">
                <a:latin typeface="Comic Sans MS" charset="0"/>
              </a:rPr>
              <a:t>“</a:t>
            </a:r>
            <a:r>
              <a:rPr lang="en-US" altLang="ja-JP" sz="1600" b="1" dirty="0">
                <a:latin typeface="Comic Sans MS" charset="0"/>
              </a:rPr>
              <a:t>LXX</a:t>
            </a:r>
            <a:r>
              <a:rPr lang="ja-JP" altLang="en-US" sz="1600" b="1">
                <a:latin typeface="Comic Sans MS" charset="0"/>
              </a:rPr>
              <a:t>”</a:t>
            </a:r>
            <a:r>
              <a:rPr lang="en-US" altLang="ja-JP" sz="1600" b="1" dirty="0">
                <a:latin typeface="Comic Sans MS" charset="0"/>
              </a:rPr>
              <a:t> in the reference books)</a:t>
            </a:r>
            <a:endParaRPr lang="en-US" sz="1600" b="1" dirty="0">
              <a:latin typeface="Comic Sans MS" charset="0"/>
            </a:endParaRPr>
          </a:p>
        </p:txBody>
      </p:sp>
      <p:sp>
        <p:nvSpPr>
          <p:cNvPr id="14344" name="Text Box 53"/>
          <p:cNvSpPr txBox="1">
            <a:spLocks noChangeArrowheads="1"/>
          </p:cNvSpPr>
          <p:nvPr/>
        </p:nvSpPr>
        <p:spPr bwMode="auto">
          <a:xfrm>
            <a:off x="849313" y="4430713"/>
            <a:ext cx="5856287" cy="1877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1" dirty="0">
                <a:latin typeface="Comic Sans MS" charset="0"/>
              </a:rPr>
              <a:t>HISTORICAL:</a:t>
            </a:r>
            <a:endParaRPr lang="en-US" sz="1600" b="1" dirty="0">
              <a:latin typeface="Comic Sans MS" charset="0"/>
            </a:endParaRPr>
          </a:p>
          <a:p>
            <a:pPr algn="ctr">
              <a:spcBef>
                <a:spcPct val="50000"/>
              </a:spcBef>
            </a:pPr>
            <a:r>
              <a:rPr lang="en-US" sz="1600" b="1" dirty="0">
                <a:latin typeface="Comic Sans MS" charset="0"/>
              </a:rPr>
              <a:t>3. ___________ _____ ________ spread Hellenism throughout his conquered lands.</a:t>
            </a:r>
          </a:p>
          <a:p>
            <a:pPr algn="ctr">
              <a:spcBef>
                <a:spcPct val="50000"/>
              </a:spcBef>
            </a:pPr>
            <a:r>
              <a:rPr lang="en-US" sz="1600" b="1" dirty="0">
                <a:latin typeface="Comic Sans MS" charset="0"/>
              </a:rPr>
              <a:t>4. Palestine came under the ________: a time of high _________ and cruel _______ in the Known World       (The </a:t>
            </a:r>
            <a:r>
              <a:rPr lang="en-US" sz="1600" b="1" i="1" dirty="0">
                <a:latin typeface="Comic Sans MS" charset="0"/>
              </a:rPr>
              <a:t>Pax Romana</a:t>
            </a:r>
            <a:r>
              <a:rPr lang="en-US" sz="1600" b="1" dirty="0">
                <a:latin typeface="Comic Sans MS" charset="0"/>
              </a:rPr>
              <a:t>)</a:t>
            </a:r>
          </a:p>
        </p:txBody>
      </p:sp>
      <p:sp>
        <p:nvSpPr>
          <p:cNvPr id="14345" name="Text Box 54"/>
          <p:cNvSpPr txBox="1">
            <a:spLocks noChangeArrowheads="1"/>
          </p:cNvSpPr>
          <p:nvPr/>
        </p:nvSpPr>
        <p:spPr bwMode="auto">
          <a:xfrm>
            <a:off x="1223963" y="6712744"/>
            <a:ext cx="5189538" cy="147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dirty="0">
                <a:latin typeface="Comic Sans MS" charset="0"/>
              </a:rPr>
              <a:t>…THUS SETTING THE STAGE FOR THE CULMINATION OF GOD</a:t>
            </a:r>
            <a:r>
              <a:rPr lang="fr-FR" altLang="ja-JP" sz="1800" b="1" dirty="0">
                <a:latin typeface="Comic Sans MS" charset="0"/>
              </a:rPr>
              <a:t>'</a:t>
            </a:r>
            <a:r>
              <a:rPr lang="en-US" sz="1800" b="1" dirty="0">
                <a:latin typeface="Comic Sans MS" charset="0"/>
              </a:rPr>
              <a:t>S GREAT PROMISE TO ABRAHAM… </a:t>
            </a:r>
            <a:br>
              <a:rPr lang="en-US" sz="1800" b="1" dirty="0">
                <a:latin typeface="Comic Sans MS" charset="0"/>
              </a:rPr>
            </a:br>
            <a:r>
              <a:rPr lang="en-US" sz="1800" b="1" dirty="0">
                <a:latin typeface="Comic Sans MS" charset="0"/>
              </a:rPr>
              <a:t>THE APPEARANCE OF THE MESSIAH, </a:t>
            </a:r>
            <a:br>
              <a:rPr lang="en-US" sz="1800" b="1" dirty="0">
                <a:latin typeface="Comic Sans MS" charset="0"/>
              </a:rPr>
            </a:br>
            <a:r>
              <a:rPr lang="en-US" sz="1800" b="1" dirty="0">
                <a:latin typeface="Comic Sans MS" charset="0"/>
              </a:rPr>
              <a:t>THE LORD JESUS CHRIST!</a:t>
            </a:r>
          </a:p>
        </p:txBody>
      </p:sp>
      <p:sp>
        <p:nvSpPr>
          <p:cNvPr id="14346" name="Rectangle 55"/>
          <p:cNvSpPr>
            <a:spLocks noChangeArrowheads="1"/>
          </p:cNvSpPr>
          <p:nvPr/>
        </p:nvSpPr>
        <p:spPr bwMode="auto">
          <a:xfrm>
            <a:off x="1806635" y="3070416"/>
            <a:ext cx="149383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dirty="0">
                <a:solidFill>
                  <a:srgbClr val="E32434"/>
                </a:solidFill>
                <a:latin typeface="Capitals" charset="0"/>
              </a:rPr>
              <a:t>HEBREW CANON</a:t>
            </a:r>
            <a:endParaRPr lang="en-US" sz="1400" b="1" baseline="-25000" dirty="0">
              <a:solidFill>
                <a:srgbClr val="E32434"/>
              </a:solidFill>
              <a:latin typeface="Capitals" charset="0"/>
            </a:endParaRPr>
          </a:p>
        </p:txBody>
      </p:sp>
      <p:sp>
        <p:nvSpPr>
          <p:cNvPr id="14347" name="Rectangle 56"/>
          <p:cNvSpPr>
            <a:spLocks noChangeArrowheads="1"/>
          </p:cNvSpPr>
          <p:nvPr/>
        </p:nvSpPr>
        <p:spPr bwMode="auto">
          <a:xfrm>
            <a:off x="1557338" y="4899025"/>
            <a:ext cx="355314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r>
              <a:rPr lang="en-US" sz="1600" b="1" dirty="0">
                <a:solidFill>
                  <a:srgbClr val="E32434"/>
                </a:solidFill>
                <a:latin typeface="Capitals" charset="0"/>
              </a:rPr>
              <a:t>ALEXANDER   THE     GREAT</a:t>
            </a:r>
            <a:endParaRPr lang="en-US" sz="1600" b="1" baseline="-25000" dirty="0">
              <a:solidFill>
                <a:srgbClr val="E32434"/>
              </a:solidFill>
              <a:latin typeface="Capitals" charset="0"/>
            </a:endParaRPr>
          </a:p>
        </p:txBody>
      </p:sp>
      <p:sp>
        <p:nvSpPr>
          <p:cNvPr id="14348" name="Rectangle 57"/>
          <p:cNvSpPr>
            <a:spLocks noChangeArrowheads="1"/>
          </p:cNvSpPr>
          <p:nvPr/>
        </p:nvSpPr>
        <p:spPr bwMode="auto">
          <a:xfrm>
            <a:off x="5391150" y="3451225"/>
            <a:ext cx="720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E32434"/>
                </a:solidFill>
                <a:latin typeface="Capitals" charset="0"/>
              </a:rPr>
              <a:t>GREEK</a:t>
            </a:r>
            <a:endParaRPr lang="en-US" sz="1600" b="1" baseline="-25000">
              <a:solidFill>
                <a:srgbClr val="E32434"/>
              </a:solidFill>
              <a:latin typeface="Capitals" charset="0"/>
            </a:endParaRPr>
          </a:p>
        </p:txBody>
      </p:sp>
      <p:sp>
        <p:nvSpPr>
          <p:cNvPr id="14349" name="Rectangle 59"/>
          <p:cNvSpPr>
            <a:spLocks noChangeArrowheads="1"/>
          </p:cNvSpPr>
          <p:nvPr/>
        </p:nvSpPr>
        <p:spPr bwMode="auto">
          <a:xfrm>
            <a:off x="3911940" y="5513388"/>
            <a:ext cx="990566"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en-US" sz="1600" b="1" dirty="0">
                <a:solidFill>
                  <a:srgbClr val="E32434"/>
                </a:solidFill>
                <a:latin typeface="Capitals" charset="0"/>
              </a:rPr>
              <a:t>ROMANS</a:t>
            </a:r>
            <a:endParaRPr lang="en-US" sz="1600" b="1" baseline="-25000" dirty="0">
              <a:solidFill>
                <a:srgbClr val="E32434"/>
              </a:solidFill>
              <a:latin typeface="Capitals" charset="0"/>
            </a:endParaRPr>
          </a:p>
        </p:txBody>
      </p:sp>
      <p:sp>
        <p:nvSpPr>
          <p:cNvPr id="14350" name="Rectangle 60"/>
          <p:cNvSpPr>
            <a:spLocks noChangeArrowheads="1"/>
          </p:cNvSpPr>
          <p:nvPr/>
        </p:nvSpPr>
        <p:spPr bwMode="auto">
          <a:xfrm>
            <a:off x="1220788" y="5751799"/>
            <a:ext cx="116859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dirty="0">
                <a:solidFill>
                  <a:srgbClr val="E32434"/>
                </a:solidFill>
                <a:latin typeface="Capitals" charset="0"/>
              </a:rPr>
              <a:t>TECHNOLOGY</a:t>
            </a:r>
            <a:endParaRPr lang="en-US" sz="1600" b="1" baseline="-25000" dirty="0">
              <a:solidFill>
                <a:srgbClr val="E32434"/>
              </a:solidFill>
              <a:latin typeface="Capitals" charset="0"/>
            </a:endParaRPr>
          </a:p>
        </p:txBody>
      </p:sp>
      <p:sp>
        <p:nvSpPr>
          <p:cNvPr id="14351" name="Rectangle 61"/>
          <p:cNvSpPr>
            <a:spLocks noChangeArrowheads="1"/>
          </p:cNvSpPr>
          <p:nvPr/>
        </p:nvSpPr>
        <p:spPr bwMode="auto">
          <a:xfrm>
            <a:off x="3437263" y="5751799"/>
            <a:ext cx="90338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en-US" sz="1600" b="1" dirty="0">
                <a:solidFill>
                  <a:srgbClr val="E32434"/>
                </a:solidFill>
                <a:latin typeface="Capitals" charset="0"/>
              </a:rPr>
              <a:t>PEACE</a:t>
            </a:r>
            <a:endParaRPr lang="en-US" sz="1600" b="1" baseline="-25000" dirty="0">
              <a:solidFill>
                <a:srgbClr val="E32434"/>
              </a:solidFill>
              <a:latin typeface="Capitals"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2"/>
          <p:cNvSpPr txBox="1">
            <a:spLocks noChangeArrowheads="1"/>
          </p:cNvSpPr>
          <p:nvPr/>
        </p:nvSpPr>
        <p:spPr bwMode="auto">
          <a:xfrm>
            <a:off x="6554788" y="87313"/>
            <a:ext cx="9366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07</a:t>
            </a:r>
          </a:p>
        </p:txBody>
      </p:sp>
      <p:sp>
        <p:nvSpPr>
          <p:cNvPr id="15362" name="Text Box 3"/>
          <p:cNvSpPr txBox="1">
            <a:spLocks noChangeArrowheads="1"/>
          </p:cNvSpPr>
          <p:nvPr/>
        </p:nvSpPr>
        <p:spPr bwMode="auto">
          <a:xfrm>
            <a:off x="2397125" y="730250"/>
            <a:ext cx="43307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400">
              <a:latin typeface="Comic Sans MS" charset="0"/>
            </a:endParaRPr>
          </a:p>
        </p:txBody>
      </p:sp>
      <p:pic>
        <p:nvPicPr>
          <p:cNvPr id="32862" name="Picture 94"/>
          <p:cNvPicPr>
            <a:picLocks noChangeArrowheads="1"/>
          </p:cNvPicPr>
          <p:nvPr/>
        </p:nvPicPr>
        <p:blipFill>
          <a:blip r:embed="rId2">
            <a:lum bright="18000"/>
          </a:blip>
          <a:srcRect/>
          <a:stretch>
            <a:fillRect/>
          </a:stretch>
        </p:blipFill>
        <p:spPr bwMode="auto">
          <a:xfrm>
            <a:off x="5191125" y="1135063"/>
            <a:ext cx="1697038" cy="1855787"/>
          </a:xfrm>
          <a:prstGeom prst="rect">
            <a:avLst/>
          </a:prstGeom>
          <a:noFill/>
          <a:ln w="12700">
            <a:noFill/>
            <a:miter lim="800000"/>
            <a:headEnd/>
            <a:tailEnd/>
          </a:ln>
          <a:effectLst>
            <a:outerShdw blurRad="63500" dist="125724" dir="2700000" algn="ctr" rotWithShape="0">
              <a:schemeClr val="tx1">
                <a:alpha val="74998"/>
              </a:schemeClr>
            </a:outerShdw>
          </a:effectLst>
        </p:spPr>
      </p:pic>
      <p:sp>
        <p:nvSpPr>
          <p:cNvPr id="15364" name="Rectangle 57"/>
          <p:cNvSpPr>
            <a:spLocks noChangeArrowheads="1"/>
          </p:cNvSpPr>
          <p:nvPr/>
        </p:nvSpPr>
        <p:spPr bwMode="auto">
          <a:xfrm>
            <a:off x="584200" y="1162050"/>
            <a:ext cx="4483100"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r"/>
            <a:r>
              <a:rPr lang="en-US" sz="2400" b="1" i="1">
                <a:latin typeface="Comic Sans MS" charset="0"/>
              </a:rPr>
              <a:t>The </a:t>
            </a:r>
            <a:r>
              <a:rPr lang="ja-JP" altLang="en-US" sz="2400" b="1" i="1">
                <a:latin typeface="Comic Sans MS" charset="0"/>
              </a:rPr>
              <a:t>“</a:t>
            </a:r>
            <a:r>
              <a:rPr lang="en-US" altLang="ja-JP" sz="2400" b="1" i="1">
                <a:latin typeface="Comic Sans MS" charset="0"/>
              </a:rPr>
              <a:t>Thistle Route</a:t>
            </a:r>
            <a:r>
              <a:rPr lang="ja-JP" altLang="en-US" sz="2400" b="1" i="1">
                <a:latin typeface="Comic Sans MS" charset="0"/>
              </a:rPr>
              <a:t>”</a:t>
            </a:r>
            <a:r>
              <a:rPr lang="en-US" altLang="ja-JP" sz="2400" b="1" i="1">
                <a:latin typeface="Comic Sans MS" charset="0"/>
              </a:rPr>
              <a:t> of Jesus</a:t>
            </a:r>
            <a:r>
              <a:rPr lang="fr-FR" altLang="ja-JP" sz="2400" b="1" i="1">
                <a:latin typeface="Comic Sans MS" charset="0"/>
              </a:rPr>
              <a:t>'</a:t>
            </a:r>
            <a:r>
              <a:rPr lang="en-US" altLang="ja-JP" sz="2400" b="1" i="1">
                <a:latin typeface="Comic Sans MS" charset="0"/>
              </a:rPr>
              <a:t> Travels</a:t>
            </a:r>
            <a:endParaRPr lang="en-US" sz="3600" i="1">
              <a:latin typeface="Times" charset="0"/>
            </a:endParaRPr>
          </a:p>
        </p:txBody>
      </p:sp>
      <p:sp>
        <p:nvSpPr>
          <p:cNvPr id="15365" name="Rectangle 56"/>
          <p:cNvSpPr>
            <a:spLocks noChangeArrowheads="1"/>
          </p:cNvSpPr>
          <p:nvPr/>
        </p:nvSpPr>
        <p:spPr bwMode="auto">
          <a:xfrm>
            <a:off x="4625975" y="6453188"/>
            <a:ext cx="889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fr-FR" altLang="ja-JP" sz="1600" b="1">
                <a:latin typeface="Comic Sans MS" charset="0"/>
              </a:rPr>
              <a:t>'</a:t>
            </a:r>
            <a:endParaRPr lang="en-US" sz="2400">
              <a:latin typeface="Times" charset="0"/>
            </a:endParaRPr>
          </a:p>
        </p:txBody>
      </p:sp>
      <p:sp>
        <p:nvSpPr>
          <p:cNvPr id="15366" name="Rectangle 58"/>
          <p:cNvSpPr>
            <a:spLocks noChangeArrowheads="1"/>
          </p:cNvSpPr>
          <p:nvPr/>
        </p:nvSpPr>
        <p:spPr bwMode="auto">
          <a:xfrm>
            <a:off x="4592638" y="6423025"/>
            <a:ext cx="889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fr-FR" altLang="ja-JP" sz="1600" b="1">
                <a:latin typeface="Comic Sans MS" charset="0"/>
              </a:rPr>
              <a:t>'</a:t>
            </a:r>
            <a:endParaRPr lang="en-US" sz="2400">
              <a:latin typeface="Times" charset="0"/>
            </a:endParaRPr>
          </a:p>
        </p:txBody>
      </p:sp>
      <p:sp>
        <p:nvSpPr>
          <p:cNvPr id="15367" name="Rectangle 59"/>
          <p:cNvSpPr>
            <a:spLocks noChangeArrowheads="1"/>
          </p:cNvSpPr>
          <p:nvPr/>
        </p:nvSpPr>
        <p:spPr bwMode="auto">
          <a:xfrm>
            <a:off x="4584700" y="6415088"/>
            <a:ext cx="889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fr-FR" altLang="ja-JP" sz="1600" b="1">
                <a:latin typeface="Comic Sans MS" charset="0"/>
              </a:rPr>
              <a:t>'</a:t>
            </a:r>
            <a:endParaRPr lang="en-US" sz="2400">
              <a:latin typeface="Times" charset="0"/>
            </a:endParaRPr>
          </a:p>
        </p:txBody>
      </p:sp>
      <p:sp>
        <p:nvSpPr>
          <p:cNvPr id="15368" name="Rectangle 61"/>
          <p:cNvSpPr>
            <a:spLocks noChangeArrowheads="1"/>
          </p:cNvSpPr>
          <p:nvPr/>
        </p:nvSpPr>
        <p:spPr bwMode="auto">
          <a:xfrm>
            <a:off x="5999163" y="3543300"/>
            <a:ext cx="381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latin typeface="Comic Sans MS" charset="0"/>
              </a:rPr>
              <a:t> </a:t>
            </a:r>
            <a:endParaRPr lang="en-US" sz="2400">
              <a:latin typeface="Times" charset="0"/>
            </a:endParaRPr>
          </a:p>
        </p:txBody>
      </p:sp>
      <p:sp>
        <p:nvSpPr>
          <p:cNvPr id="15369" name="Rectangle 63"/>
          <p:cNvSpPr>
            <a:spLocks noChangeArrowheads="1"/>
          </p:cNvSpPr>
          <p:nvPr/>
        </p:nvSpPr>
        <p:spPr bwMode="auto">
          <a:xfrm>
            <a:off x="5337175" y="3551238"/>
            <a:ext cx="1063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latin typeface="Helvetica" charset="0"/>
              </a:rPr>
              <a:t>   </a:t>
            </a:r>
            <a:endParaRPr lang="en-US" sz="2400">
              <a:latin typeface="Times" charset="0"/>
            </a:endParaRPr>
          </a:p>
        </p:txBody>
      </p:sp>
      <p:sp>
        <p:nvSpPr>
          <p:cNvPr id="15370" name="Rectangle 67"/>
          <p:cNvSpPr>
            <a:spLocks noChangeArrowheads="1"/>
          </p:cNvSpPr>
          <p:nvPr/>
        </p:nvSpPr>
        <p:spPr bwMode="auto">
          <a:xfrm>
            <a:off x="5294313" y="3513138"/>
            <a:ext cx="106362"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latin typeface="Helvetica" charset="0"/>
              </a:rPr>
              <a:t>   </a:t>
            </a:r>
            <a:endParaRPr lang="en-US" sz="2400">
              <a:latin typeface="Times" charset="0"/>
            </a:endParaRPr>
          </a:p>
        </p:txBody>
      </p:sp>
      <p:pic>
        <p:nvPicPr>
          <p:cNvPr id="15371" name="Picture 76"/>
          <p:cNvPicPr>
            <a:picLocks noChangeAspect="1" noChangeArrowheads="1"/>
          </p:cNvPicPr>
          <p:nvPr/>
        </p:nvPicPr>
        <p:blipFill>
          <a:blip r:embed="rId3">
            <a:extLst>
              <a:ext uri="{28A0092B-C50C-407E-A947-70E740481C1C}">
                <a14:useLocalDpi xmlns:a14="http://schemas.microsoft.com/office/drawing/2010/main" val="0"/>
              </a:ext>
            </a:extLst>
          </a:blip>
          <a:srcRect l="35503" t="22478" r="32642" b="2364"/>
          <a:stretch>
            <a:fillRect/>
          </a:stretch>
        </p:blipFill>
        <p:spPr bwMode="auto">
          <a:xfrm>
            <a:off x="1404938" y="2201863"/>
            <a:ext cx="4322762" cy="606901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32847" name="Text Box 79" descr="10%"/>
          <p:cNvSpPr txBox="1">
            <a:spLocks noChangeArrowheads="1"/>
          </p:cNvSpPr>
          <p:nvPr/>
        </p:nvSpPr>
        <p:spPr bwMode="auto">
          <a:xfrm>
            <a:off x="2595563" y="7186613"/>
            <a:ext cx="1158875" cy="314325"/>
          </a:xfrm>
          <a:prstGeom prst="rect">
            <a:avLst/>
          </a:prstGeom>
          <a:pattFill prst="pct10">
            <a:fgClr>
              <a:schemeClr val="tx1"/>
            </a:fgClr>
            <a:bgClr>
              <a:srgbClr val="FFFFFF"/>
            </a:bgClr>
          </a:pattFill>
          <a:ln w="9525">
            <a:solidFill>
              <a:schemeClr val="tx1"/>
            </a:solidFill>
            <a:miter lim="800000"/>
            <a:headEnd/>
            <a:tailEnd/>
          </a:ln>
          <a:effectLst>
            <a:outerShdw blurRad="63500" dist="125724" dir="2700000" algn="ctr" rotWithShape="0">
              <a:schemeClr val="tx1">
                <a:alpha val="74998"/>
              </a:schemeClr>
            </a:outerShdw>
          </a:effectLst>
        </p:spPr>
        <p:txBody>
          <a:bodyPr>
            <a:spAutoFit/>
          </a:bodyPr>
          <a:lstStyle/>
          <a:p>
            <a:pPr algn="ctr">
              <a:spcBef>
                <a:spcPct val="50000"/>
              </a:spcBef>
              <a:defRPr/>
            </a:pPr>
            <a:r>
              <a:rPr lang="en-US" sz="1400" b="1">
                <a:latin typeface="Helvetica" pitchFamily="-107" charset="0"/>
                <a:ea typeface="+mn-ea"/>
                <a:cs typeface="+mn-cs"/>
              </a:rPr>
              <a:t>JUDAEA</a:t>
            </a:r>
          </a:p>
        </p:txBody>
      </p:sp>
      <p:sp>
        <p:nvSpPr>
          <p:cNvPr id="32801" name="Rectangle 33"/>
          <p:cNvSpPr>
            <a:spLocks noChangeArrowheads="1"/>
          </p:cNvSpPr>
          <p:nvPr/>
        </p:nvSpPr>
        <p:spPr bwMode="auto">
          <a:xfrm>
            <a:off x="484188" y="4451350"/>
            <a:ext cx="2078037" cy="833438"/>
          </a:xfrm>
          <a:prstGeom prst="rect">
            <a:avLst/>
          </a:prstGeom>
          <a:solidFill>
            <a:srgbClr val="CCCCCC"/>
          </a:solidFill>
          <a:ln w="9525">
            <a:solidFill>
              <a:schemeClr val="tx1"/>
            </a:solidFill>
            <a:miter lim="800000"/>
            <a:headEnd/>
            <a:tailEnd/>
          </a:ln>
          <a:effectLst>
            <a:outerShdw blurRad="63500" dist="125724" dir="2700000" algn="ctr" rotWithShape="0">
              <a:schemeClr val="tx1">
                <a:alpha val="74998"/>
              </a:schemeClr>
            </a:outerShdw>
          </a:effectLst>
        </p:spPr>
        <p:txBody>
          <a:bodyPr lIns="0" tIns="0" rIns="0" bIns="0">
            <a:spAutoFit/>
          </a:bodyPr>
          <a:lstStyle/>
          <a:p>
            <a:pPr algn="ctr">
              <a:defRPr/>
            </a:pPr>
            <a:r>
              <a:rPr lang="en-US" sz="1800" b="1">
                <a:latin typeface="Helvetica" charset="0"/>
              </a:rPr>
              <a:t>THE                  ______________ TRANSIT</a:t>
            </a:r>
            <a:endParaRPr lang="en-US" sz="1800">
              <a:latin typeface="Times" charset="0"/>
            </a:endParaRPr>
          </a:p>
        </p:txBody>
      </p:sp>
      <p:sp>
        <p:nvSpPr>
          <p:cNvPr id="32849" name="Text Box 81"/>
          <p:cNvSpPr txBox="1">
            <a:spLocks noChangeArrowheads="1"/>
          </p:cNvSpPr>
          <p:nvPr/>
        </p:nvSpPr>
        <p:spPr bwMode="auto">
          <a:xfrm>
            <a:off x="4559300" y="2030413"/>
            <a:ext cx="1778000" cy="361950"/>
          </a:xfrm>
          <a:prstGeom prst="rect">
            <a:avLst/>
          </a:prstGeom>
          <a:solidFill>
            <a:schemeClr val="bg1"/>
          </a:solidFill>
          <a:ln w="57150" cmpd="thinThick">
            <a:solidFill>
              <a:schemeClr val="tx1"/>
            </a:solidFill>
            <a:miter lim="800000"/>
            <a:headEnd/>
            <a:tailEnd/>
          </a:ln>
          <a:effectLst>
            <a:outerShdw blurRad="63500" dist="125724" dir="2700000" algn="ctr" rotWithShape="0">
              <a:schemeClr val="tx1">
                <a:alpha val="74998"/>
              </a:schemeClr>
            </a:outerShdw>
          </a:effectLst>
        </p:spPr>
        <p:txBody>
          <a:bodyPr>
            <a:spAutoFit/>
          </a:bodyPr>
          <a:lstStyle/>
          <a:p>
            <a:pPr algn="ctr">
              <a:spcBef>
                <a:spcPct val="50000"/>
              </a:spcBef>
              <a:defRPr/>
            </a:pPr>
            <a:r>
              <a:rPr lang="en-US" sz="1400" b="1" i="1">
                <a:latin typeface="Helvetica" pitchFamily="-107" charset="0"/>
                <a:ea typeface="+mn-ea"/>
                <a:cs typeface="+mn-cs"/>
              </a:rPr>
              <a:t>CAPERNAUM</a:t>
            </a:r>
          </a:p>
        </p:txBody>
      </p:sp>
      <p:sp>
        <p:nvSpPr>
          <p:cNvPr id="32850" name="Text Box 82"/>
          <p:cNvSpPr txBox="1">
            <a:spLocks noChangeArrowheads="1"/>
          </p:cNvSpPr>
          <p:nvPr/>
        </p:nvSpPr>
        <p:spPr bwMode="auto">
          <a:xfrm>
            <a:off x="2455863" y="6583363"/>
            <a:ext cx="1624012" cy="361950"/>
          </a:xfrm>
          <a:prstGeom prst="rect">
            <a:avLst/>
          </a:prstGeom>
          <a:solidFill>
            <a:schemeClr val="bg1"/>
          </a:solidFill>
          <a:ln w="57150" cmpd="thinThick">
            <a:solidFill>
              <a:schemeClr val="tx1"/>
            </a:solidFill>
            <a:miter lim="800000"/>
            <a:headEnd/>
            <a:tailEnd/>
          </a:ln>
          <a:effectLst>
            <a:outerShdw blurRad="63500" dist="125724" dir="2700000" algn="ctr" rotWithShape="0">
              <a:schemeClr val="tx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1400" b="1" i="1">
                <a:latin typeface="Helvetica" charset="0"/>
              </a:rPr>
              <a:t>JERUSALEM</a:t>
            </a:r>
            <a:endParaRPr lang="en-US" sz="1600" b="1">
              <a:latin typeface="Helvetica" charset="0"/>
            </a:endParaRPr>
          </a:p>
        </p:txBody>
      </p:sp>
      <p:sp>
        <p:nvSpPr>
          <p:cNvPr id="32836" name="Rectangle 68"/>
          <p:cNvSpPr>
            <a:spLocks noChangeArrowheads="1"/>
          </p:cNvSpPr>
          <p:nvPr/>
        </p:nvSpPr>
        <p:spPr bwMode="auto">
          <a:xfrm>
            <a:off x="5708650" y="4256088"/>
            <a:ext cx="1436688" cy="833437"/>
          </a:xfrm>
          <a:prstGeom prst="rect">
            <a:avLst/>
          </a:prstGeom>
          <a:solidFill>
            <a:srgbClr val="CCCCCC"/>
          </a:solidFill>
          <a:ln w="9525">
            <a:solidFill>
              <a:schemeClr val="tx1"/>
            </a:solidFill>
            <a:miter lim="800000"/>
            <a:headEnd/>
            <a:tailEnd/>
          </a:ln>
          <a:effectLst>
            <a:outerShdw blurRad="63500" dist="125724" dir="2700000" algn="ctr" rotWithShape="0">
              <a:schemeClr val="tx1">
                <a:alpha val="74998"/>
              </a:schemeClr>
            </a:outerShdw>
          </a:effectLst>
        </p:spPr>
        <p:txBody>
          <a:bodyPr lIns="0" tIns="0" rIns="0" bIns="0">
            <a:spAutoFit/>
          </a:bodyPr>
          <a:lstStyle/>
          <a:p>
            <a:pPr algn="ctr">
              <a:defRPr/>
            </a:pPr>
            <a:r>
              <a:rPr lang="en-US" sz="1800" b="1">
                <a:latin typeface="Helvetica" charset="0"/>
              </a:rPr>
              <a:t>THE _________ MINISTRY</a:t>
            </a:r>
            <a:endParaRPr lang="en-US" sz="1800">
              <a:latin typeface="Times" charset="0"/>
            </a:endParaRPr>
          </a:p>
        </p:txBody>
      </p:sp>
      <p:sp>
        <p:nvSpPr>
          <p:cNvPr id="32834" name="Rectangle 66"/>
          <p:cNvSpPr>
            <a:spLocks noChangeArrowheads="1"/>
          </p:cNvSpPr>
          <p:nvPr/>
        </p:nvSpPr>
        <p:spPr bwMode="auto">
          <a:xfrm>
            <a:off x="5313363" y="6049963"/>
            <a:ext cx="1735137" cy="833437"/>
          </a:xfrm>
          <a:prstGeom prst="rect">
            <a:avLst/>
          </a:prstGeom>
          <a:solidFill>
            <a:srgbClr val="CCCCCC"/>
          </a:solidFill>
          <a:ln w="9525">
            <a:solidFill>
              <a:schemeClr val="tx1"/>
            </a:solidFill>
            <a:miter lim="800000"/>
            <a:headEnd/>
            <a:tailEnd/>
          </a:ln>
          <a:effectLst>
            <a:outerShdw blurRad="63500" dist="125724" dir="2700000" algn="ctr" rotWithShape="0">
              <a:schemeClr val="tx1">
                <a:alpha val="74998"/>
              </a:schemeClr>
            </a:outerShdw>
          </a:effectLst>
        </p:spPr>
        <p:txBody>
          <a:bodyPr lIns="0" tIns="0" rIns="0" bIns="0">
            <a:spAutoFit/>
          </a:bodyPr>
          <a:lstStyle/>
          <a:p>
            <a:pPr algn="ctr">
              <a:defRPr/>
            </a:pPr>
            <a:r>
              <a:rPr lang="en-US" sz="1800" b="1">
                <a:latin typeface="Helvetica" charset="0"/>
              </a:rPr>
              <a:t>THE FINAL ____________ MINISTRY</a:t>
            </a:r>
            <a:endParaRPr lang="en-US" sz="1800">
              <a:latin typeface="Times" charset="0"/>
            </a:endParaRPr>
          </a:p>
        </p:txBody>
      </p:sp>
      <p:sp>
        <p:nvSpPr>
          <p:cNvPr id="32819" name="Rectangle 51"/>
          <p:cNvSpPr>
            <a:spLocks noChangeArrowheads="1"/>
          </p:cNvSpPr>
          <p:nvPr/>
        </p:nvSpPr>
        <p:spPr bwMode="auto">
          <a:xfrm>
            <a:off x="561975" y="6415088"/>
            <a:ext cx="1812925" cy="1108075"/>
          </a:xfrm>
          <a:prstGeom prst="rect">
            <a:avLst/>
          </a:prstGeom>
          <a:solidFill>
            <a:srgbClr val="CCCCCC"/>
          </a:solidFill>
          <a:ln w="9525">
            <a:solidFill>
              <a:schemeClr val="tx1"/>
            </a:solidFill>
            <a:miter lim="800000"/>
            <a:headEnd/>
            <a:tailEnd/>
          </a:ln>
          <a:effectLst>
            <a:outerShdw blurRad="63500" dist="125724" dir="2700000" algn="ctr" rotWithShape="0">
              <a:schemeClr val="tx1">
                <a:alpha val="74998"/>
              </a:schemeClr>
            </a:outerShdw>
          </a:effectLst>
        </p:spPr>
        <p:txBody>
          <a:bodyPr lIns="0" tIns="0" rIns="0" bIns="0">
            <a:spAutoFit/>
          </a:bodyPr>
          <a:lstStyle/>
          <a:p>
            <a:pPr algn="ctr">
              <a:defRPr/>
            </a:pPr>
            <a:r>
              <a:rPr lang="en-US" sz="1800" b="1" dirty="0">
                <a:latin typeface="Helvetica" charset="0"/>
              </a:rPr>
              <a:t>THE LORD</a:t>
            </a:r>
            <a:r>
              <a:rPr lang="fr-FR" altLang="ja-JP" sz="1800" b="1" dirty="0">
                <a:latin typeface="Helvetica" charset="0"/>
              </a:rPr>
              <a:t>'</a:t>
            </a:r>
            <a:r>
              <a:rPr lang="en-US" sz="1800" b="1" dirty="0">
                <a:latin typeface="Helvetica" charset="0"/>
              </a:rPr>
              <a:t>S MINISTRY BEGINS AT ____________</a:t>
            </a:r>
            <a:endParaRPr lang="en-US" sz="1800" dirty="0">
              <a:latin typeface="Times" charset="0"/>
            </a:endParaRPr>
          </a:p>
        </p:txBody>
      </p:sp>
      <p:sp>
        <p:nvSpPr>
          <p:cNvPr id="32804" name="Rectangle 36"/>
          <p:cNvSpPr>
            <a:spLocks noChangeArrowheads="1"/>
          </p:cNvSpPr>
          <p:nvPr/>
        </p:nvSpPr>
        <p:spPr bwMode="auto">
          <a:xfrm>
            <a:off x="676275" y="1857375"/>
            <a:ext cx="2111375" cy="1108075"/>
          </a:xfrm>
          <a:prstGeom prst="rect">
            <a:avLst/>
          </a:prstGeom>
          <a:solidFill>
            <a:srgbClr val="CCCCCC"/>
          </a:solidFill>
          <a:ln w="9525">
            <a:solidFill>
              <a:schemeClr val="tx1"/>
            </a:solidFill>
            <a:miter lim="800000"/>
            <a:headEnd/>
            <a:tailEnd/>
          </a:ln>
          <a:effectLst>
            <a:outerShdw blurRad="63500" dist="125724" dir="2700000" algn="ctr" rotWithShape="0">
              <a:schemeClr val="tx1">
                <a:alpha val="74998"/>
              </a:schemeClr>
            </a:outerShdw>
          </a:effectLst>
        </p:spPr>
        <p:txBody>
          <a:bodyPr lIns="0" tIns="0" rIns="0" bIns="0">
            <a:spAutoFit/>
          </a:bodyPr>
          <a:lstStyle/>
          <a:p>
            <a:pPr algn="ctr">
              <a:defRPr/>
            </a:pPr>
            <a:r>
              <a:rPr lang="en-US" sz="1800" b="1">
                <a:latin typeface="Helvetica" charset="0"/>
              </a:rPr>
              <a:t>THE  GREAT GALILEAN MINISTRY AT _____________</a:t>
            </a:r>
            <a:endParaRPr lang="en-US" sz="1800">
              <a:latin typeface="Times" charset="0"/>
            </a:endParaRPr>
          </a:p>
        </p:txBody>
      </p:sp>
      <p:sp>
        <p:nvSpPr>
          <p:cNvPr id="15380" name="Freeform 6" descr="25%"/>
          <p:cNvSpPr>
            <a:spLocks/>
          </p:cNvSpPr>
          <p:nvPr/>
        </p:nvSpPr>
        <p:spPr bwMode="auto">
          <a:xfrm rot="-146905">
            <a:off x="3175000" y="3240088"/>
            <a:ext cx="1674813" cy="3000375"/>
          </a:xfrm>
          <a:custGeom>
            <a:avLst/>
            <a:gdLst>
              <a:gd name="T0" fmla="*/ 2147483647 w 399"/>
              <a:gd name="T1" fmla="*/ 2147483647 h 785"/>
              <a:gd name="T2" fmla="*/ 2147483647 w 399"/>
              <a:gd name="T3" fmla="*/ 2147483647 h 785"/>
              <a:gd name="T4" fmla="*/ 2147483647 w 399"/>
              <a:gd name="T5" fmla="*/ 2147483647 h 785"/>
              <a:gd name="T6" fmla="*/ 2147483647 w 399"/>
              <a:gd name="T7" fmla="*/ 2147483647 h 785"/>
              <a:gd name="T8" fmla="*/ 2147483647 w 399"/>
              <a:gd name="T9" fmla="*/ 2147483647 h 785"/>
              <a:gd name="T10" fmla="*/ 2147483647 w 399"/>
              <a:gd name="T11" fmla="*/ 2147483647 h 785"/>
              <a:gd name="T12" fmla="*/ 2147483647 w 399"/>
              <a:gd name="T13" fmla="*/ 2147483647 h 785"/>
              <a:gd name="T14" fmla="*/ 2147483647 w 399"/>
              <a:gd name="T15" fmla="*/ 2147483647 h 785"/>
              <a:gd name="T16" fmla="*/ 2147483647 w 399"/>
              <a:gd name="T17" fmla="*/ 2147483647 h 785"/>
              <a:gd name="T18" fmla="*/ 2147483647 w 399"/>
              <a:gd name="T19" fmla="*/ 2147483647 h 785"/>
              <a:gd name="T20" fmla="*/ 2147483647 w 399"/>
              <a:gd name="T21" fmla="*/ 2147483647 h 785"/>
              <a:gd name="T22" fmla="*/ 2147483647 w 399"/>
              <a:gd name="T23" fmla="*/ 2147483647 h 785"/>
              <a:gd name="T24" fmla="*/ 2147483647 w 399"/>
              <a:gd name="T25" fmla="*/ 2147483647 h 785"/>
              <a:gd name="T26" fmla="*/ 2147483647 w 399"/>
              <a:gd name="T27" fmla="*/ 2147483647 h 785"/>
              <a:gd name="T28" fmla="*/ 2147483647 w 399"/>
              <a:gd name="T29" fmla="*/ 2147483647 h 785"/>
              <a:gd name="T30" fmla="*/ 2147483647 w 399"/>
              <a:gd name="T31" fmla="*/ 2147483647 h 785"/>
              <a:gd name="T32" fmla="*/ 2147483647 w 399"/>
              <a:gd name="T33" fmla="*/ 2147483647 h 785"/>
              <a:gd name="T34" fmla="*/ 2147483647 w 399"/>
              <a:gd name="T35" fmla="*/ 2147483647 h 785"/>
              <a:gd name="T36" fmla="*/ 2147483647 w 399"/>
              <a:gd name="T37" fmla="*/ 2147483647 h 785"/>
              <a:gd name="T38" fmla="*/ 2147483647 w 399"/>
              <a:gd name="T39" fmla="*/ 2147483647 h 785"/>
              <a:gd name="T40" fmla="*/ 2147483647 w 399"/>
              <a:gd name="T41" fmla="*/ 2147483647 h 785"/>
              <a:gd name="T42" fmla="*/ 2147483647 w 399"/>
              <a:gd name="T43" fmla="*/ 2147483647 h 785"/>
              <a:gd name="T44" fmla="*/ 2147483647 w 399"/>
              <a:gd name="T45" fmla="*/ 2147483647 h 785"/>
              <a:gd name="T46" fmla="*/ 2147483647 w 399"/>
              <a:gd name="T47" fmla="*/ 2147483647 h 785"/>
              <a:gd name="T48" fmla="*/ 2147483647 w 399"/>
              <a:gd name="T49" fmla="*/ 2147483647 h 785"/>
              <a:gd name="T50" fmla="*/ 2147483647 w 399"/>
              <a:gd name="T51" fmla="*/ 2147483647 h 785"/>
              <a:gd name="T52" fmla="*/ 2147483647 w 399"/>
              <a:gd name="T53" fmla="*/ 2147483647 h 785"/>
              <a:gd name="T54" fmla="*/ 2147483647 w 399"/>
              <a:gd name="T55" fmla="*/ 0 h 785"/>
              <a:gd name="T56" fmla="*/ 2147483647 w 399"/>
              <a:gd name="T57" fmla="*/ 2147483647 h 785"/>
              <a:gd name="T58" fmla="*/ 2147483647 w 399"/>
              <a:gd name="T59" fmla="*/ 2147483647 h 785"/>
              <a:gd name="T60" fmla="*/ 2147483647 w 399"/>
              <a:gd name="T61" fmla="*/ 2147483647 h 785"/>
              <a:gd name="T62" fmla="*/ 2147483647 w 399"/>
              <a:gd name="T63" fmla="*/ 2147483647 h 785"/>
              <a:gd name="T64" fmla="*/ 2147483647 w 399"/>
              <a:gd name="T65" fmla="*/ 2147483647 h 785"/>
              <a:gd name="T66" fmla="*/ 2147483647 w 399"/>
              <a:gd name="T67" fmla="*/ 2147483647 h 785"/>
              <a:gd name="T68" fmla="*/ 2147483647 w 399"/>
              <a:gd name="T69" fmla="*/ 2147483647 h 785"/>
              <a:gd name="T70" fmla="*/ 2147483647 w 399"/>
              <a:gd name="T71" fmla="*/ 2147483647 h 785"/>
              <a:gd name="T72" fmla="*/ 2147483647 w 399"/>
              <a:gd name="T73" fmla="*/ 2147483647 h 785"/>
              <a:gd name="T74" fmla="*/ 2147483647 w 399"/>
              <a:gd name="T75" fmla="*/ 2147483647 h 785"/>
              <a:gd name="T76" fmla="*/ 2147483647 w 399"/>
              <a:gd name="T77" fmla="*/ 2147483647 h 785"/>
              <a:gd name="T78" fmla="*/ 2147483647 w 399"/>
              <a:gd name="T79" fmla="*/ 2147483647 h 785"/>
              <a:gd name="T80" fmla="*/ 2147483647 w 399"/>
              <a:gd name="T81" fmla="*/ 2147483647 h 785"/>
              <a:gd name="T82" fmla="*/ 2147483647 w 399"/>
              <a:gd name="T83" fmla="*/ 2147483647 h 785"/>
              <a:gd name="T84" fmla="*/ 2147483647 w 399"/>
              <a:gd name="T85" fmla="*/ 2147483647 h 785"/>
              <a:gd name="T86" fmla="*/ 2147483647 w 399"/>
              <a:gd name="T87" fmla="*/ 2147483647 h 785"/>
              <a:gd name="T88" fmla="*/ 2147483647 w 399"/>
              <a:gd name="T89" fmla="*/ 2147483647 h 785"/>
              <a:gd name="T90" fmla="*/ 2147483647 w 399"/>
              <a:gd name="T91" fmla="*/ 2147483647 h 785"/>
              <a:gd name="T92" fmla="*/ 2147483647 w 399"/>
              <a:gd name="T93" fmla="*/ 2147483647 h 785"/>
              <a:gd name="T94" fmla="*/ 2147483647 w 399"/>
              <a:gd name="T95" fmla="*/ 2147483647 h 785"/>
              <a:gd name="T96" fmla="*/ 2147483647 w 399"/>
              <a:gd name="T97" fmla="*/ 2147483647 h 785"/>
              <a:gd name="T98" fmla="*/ 2147483647 w 399"/>
              <a:gd name="T99" fmla="*/ 2147483647 h 785"/>
              <a:gd name="T100" fmla="*/ 2147483647 w 399"/>
              <a:gd name="T101" fmla="*/ 2147483647 h 785"/>
              <a:gd name="T102" fmla="*/ 2147483647 w 399"/>
              <a:gd name="T103" fmla="*/ 0 h 7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99"/>
              <a:gd name="T157" fmla="*/ 0 h 785"/>
              <a:gd name="T158" fmla="*/ 399 w 399"/>
              <a:gd name="T159" fmla="*/ 785 h 7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99" h="785">
                <a:moveTo>
                  <a:pt x="216" y="0"/>
                </a:moveTo>
                <a:lnTo>
                  <a:pt x="207" y="1"/>
                </a:lnTo>
                <a:lnTo>
                  <a:pt x="204" y="1"/>
                </a:lnTo>
                <a:lnTo>
                  <a:pt x="184" y="6"/>
                </a:lnTo>
                <a:lnTo>
                  <a:pt x="166" y="14"/>
                </a:lnTo>
                <a:lnTo>
                  <a:pt x="147" y="26"/>
                </a:lnTo>
                <a:lnTo>
                  <a:pt x="145" y="28"/>
                </a:lnTo>
                <a:lnTo>
                  <a:pt x="127" y="43"/>
                </a:lnTo>
                <a:lnTo>
                  <a:pt x="110" y="61"/>
                </a:lnTo>
                <a:lnTo>
                  <a:pt x="94" y="82"/>
                </a:lnTo>
                <a:lnTo>
                  <a:pt x="92" y="85"/>
                </a:lnTo>
                <a:lnTo>
                  <a:pt x="77" y="109"/>
                </a:lnTo>
                <a:lnTo>
                  <a:pt x="62" y="135"/>
                </a:lnTo>
                <a:lnTo>
                  <a:pt x="49" y="164"/>
                </a:lnTo>
                <a:lnTo>
                  <a:pt x="38" y="195"/>
                </a:lnTo>
                <a:lnTo>
                  <a:pt x="27" y="228"/>
                </a:lnTo>
                <a:lnTo>
                  <a:pt x="18" y="263"/>
                </a:lnTo>
                <a:lnTo>
                  <a:pt x="11" y="299"/>
                </a:lnTo>
                <a:lnTo>
                  <a:pt x="11" y="302"/>
                </a:lnTo>
                <a:lnTo>
                  <a:pt x="5" y="340"/>
                </a:lnTo>
                <a:lnTo>
                  <a:pt x="1" y="379"/>
                </a:lnTo>
                <a:lnTo>
                  <a:pt x="0" y="419"/>
                </a:lnTo>
                <a:lnTo>
                  <a:pt x="0" y="457"/>
                </a:lnTo>
                <a:lnTo>
                  <a:pt x="2" y="494"/>
                </a:lnTo>
                <a:lnTo>
                  <a:pt x="6" y="530"/>
                </a:lnTo>
                <a:lnTo>
                  <a:pt x="12" y="564"/>
                </a:lnTo>
                <a:lnTo>
                  <a:pt x="12" y="567"/>
                </a:lnTo>
                <a:lnTo>
                  <a:pt x="20" y="599"/>
                </a:lnTo>
                <a:lnTo>
                  <a:pt x="28" y="630"/>
                </a:lnTo>
                <a:lnTo>
                  <a:pt x="39" y="658"/>
                </a:lnTo>
                <a:lnTo>
                  <a:pt x="50" y="684"/>
                </a:lnTo>
                <a:lnTo>
                  <a:pt x="63" y="707"/>
                </a:lnTo>
                <a:lnTo>
                  <a:pt x="65" y="709"/>
                </a:lnTo>
                <a:lnTo>
                  <a:pt x="79" y="730"/>
                </a:lnTo>
                <a:lnTo>
                  <a:pt x="95" y="747"/>
                </a:lnTo>
                <a:lnTo>
                  <a:pt x="111" y="761"/>
                </a:lnTo>
                <a:lnTo>
                  <a:pt x="114" y="763"/>
                </a:lnTo>
                <a:lnTo>
                  <a:pt x="132" y="774"/>
                </a:lnTo>
                <a:lnTo>
                  <a:pt x="150" y="781"/>
                </a:lnTo>
                <a:lnTo>
                  <a:pt x="153" y="782"/>
                </a:lnTo>
                <a:lnTo>
                  <a:pt x="172" y="785"/>
                </a:lnTo>
                <a:lnTo>
                  <a:pt x="182" y="785"/>
                </a:lnTo>
                <a:lnTo>
                  <a:pt x="192" y="785"/>
                </a:lnTo>
                <a:lnTo>
                  <a:pt x="195" y="784"/>
                </a:lnTo>
                <a:lnTo>
                  <a:pt x="214" y="780"/>
                </a:lnTo>
                <a:lnTo>
                  <a:pt x="233" y="771"/>
                </a:lnTo>
                <a:lnTo>
                  <a:pt x="251" y="760"/>
                </a:lnTo>
                <a:lnTo>
                  <a:pt x="254" y="758"/>
                </a:lnTo>
                <a:lnTo>
                  <a:pt x="272" y="743"/>
                </a:lnTo>
                <a:lnTo>
                  <a:pt x="289" y="724"/>
                </a:lnTo>
                <a:lnTo>
                  <a:pt x="305" y="703"/>
                </a:lnTo>
                <a:lnTo>
                  <a:pt x="307" y="701"/>
                </a:lnTo>
                <a:lnTo>
                  <a:pt x="322" y="677"/>
                </a:lnTo>
                <a:lnTo>
                  <a:pt x="336" y="650"/>
                </a:lnTo>
                <a:lnTo>
                  <a:pt x="349" y="622"/>
                </a:lnTo>
                <a:lnTo>
                  <a:pt x="361" y="591"/>
                </a:lnTo>
                <a:lnTo>
                  <a:pt x="371" y="558"/>
                </a:lnTo>
                <a:lnTo>
                  <a:pt x="380" y="523"/>
                </a:lnTo>
                <a:lnTo>
                  <a:pt x="387" y="486"/>
                </a:lnTo>
                <a:lnTo>
                  <a:pt x="388" y="483"/>
                </a:lnTo>
                <a:lnTo>
                  <a:pt x="394" y="445"/>
                </a:lnTo>
                <a:lnTo>
                  <a:pt x="397" y="406"/>
                </a:lnTo>
                <a:lnTo>
                  <a:pt x="399" y="367"/>
                </a:lnTo>
                <a:lnTo>
                  <a:pt x="399" y="328"/>
                </a:lnTo>
                <a:lnTo>
                  <a:pt x="396" y="291"/>
                </a:lnTo>
                <a:lnTo>
                  <a:pt x="392" y="255"/>
                </a:lnTo>
                <a:lnTo>
                  <a:pt x="387" y="221"/>
                </a:lnTo>
                <a:lnTo>
                  <a:pt x="386" y="218"/>
                </a:lnTo>
                <a:lnTo>
                  <a:pt x="379" y="186"/>
                </a:lnTo>
                <a:lnTo>
                  <a:pt x="370" y="155"/>
                </a:lnTo>
                <a:lnTo>
                  <a:pt x="360" y="127"/>
                </a:lnTo>
                <a:lnTo>
                  <a:pt x="348" y="101"/>
                </a:lnTo>
                <a:lnTo>
                  <a:pt x="335" y="78"/>
                </a:lnTo>
                <a:lnTo>
                  <a:pt x="334" y="76"/>
                </a:lnTo>
                <a:lnTo>
                  <a:pt x="319" y="55"/>
                </a:lnTo>
                <a:lnTo>
                  <a:pt x="304" y="38"/>
                </a:lnTo>
                <a:lnTo>
                  <a:pt x="288" y="24"/>
                </a:lnTo>
                <a:lnTo>
                  <a:pt x="285" y="22"/>
                </a:lnTo>
                <a:lnTo>
                  <a:pt x="267" y="11"/>
                </a:lnTo>
                <a:lnTo>
                  <a:pt x="249" y="4"/>
                </a:lnTo>
                <a:lnTo>
                  <a:pt x="239" y="2"/>
                </a:lnTo>
                <a:lnTo>
                  <a:pt x="236" y="1"/>
                </a:lnTo>
                <a:lnTo>
                  <a:pt x="226" y="0"/>
                </a:lnTo>
                <a:lnTo>
                  <a:pt x="216" y="0"/>
                </a:lnTo>
                <a:lnTo>
                  <a:pt x="226" y="16"/>
                </a:lnTo>
                <a:lnTo>
                  <a:pt x="234" y="17"/>
                </a:lnTo>
                <a:lnTo>
                  <a:pt x="243" y="19"/>
                </a:lnTo>
                <a:lnTo>
                  <a:pt x="261" y="26"/>
                </a:lnTo>
                <a:lnTo>
                  <a:pt x="276" y="35"/>
                </a:lnTo>
                <a:lnTo>
                  <a:pt x="292" y="49"/>
                </a:lnTo>
                <a:lnTo>
                  <a:pt x="307" y="66"/>
                </a:lnTo>
                <a:lnTo>
                  <a:pt x="321" y="86"/>
                </a:lnTo>
                <a:lnTo>
                  <a:pt x="333" y="107"/>
                </a:lnTo>
                <a:lnTo>
                  <a:pt x="345" y="133"/>
                </a:lnTo>
                <a:lnTo>
                  <a:pt x="355" y="161"/>
                </a:lnTo>
                <a:lnTo>
                  <a:pt x="364" y="192"/>
                </a:lnTo>
                <a:lnTo>
                  <a:pt x="371" y="224"/>
                </a:lnTo>
                <a:lnTo>
                  <a:pt x="376" y="255"/>
                </a:lnTo>
                <a:lnTo>
                  <a:pt x="380" y="291"/>
                </a:lnTo>
                <a:lnTo>
                  <a:pt x="383" y="328"/>
                </a:lnTo>
                <a:lnTo>
                  <a:pt x="383" y="367"/>
                </a:lnTo>
                <a:lnTo>
                  <a:pt x="381" y="406"/>
                </a:lnTo>
                <a:lnTo>
                  <a:pt x="378" y="445"/>
                </a:lnTo>
                <a:lnTo>
                  <a:pt x="372" y="481"/>
                </a:lnTo>
                <a:lnTo>
                  <a:pt x="365" y="517"/>
                </a:lnTo>
                <a:lnTo>
                  <a:pt x="356" y="552"/>
                </a:lnTo>
                <a:lnTo>
                  <a:pt x="346" y="585"/>
                </a:lnTo>
                <a:lnTo>
                  <a:pt x="334" y="616"/>
                </a:lnTo>
                <a:lnTo>
                  <a:pt x="321" y="644"/>
                </a:lnTo>
                <a:lnTo>
                  <a:pt x="307" y="671"/>
                </a:lnTo>
                <a:lnTo>
                  <a:pt x="292" y="695"/>
                </a:lnTo>
                <a:lnTo>
                  <a:pt x="278" y="713"/>
                </a:lnTo>
                <a:lnTo>
                  <a:pt x="261" y="732"/>
                </a:lnTo>
                <a:lnTo>
                  <a:pt x="245" y="745"/>
                </a:lnTo>
                <a:lnTo>
                  <a:pt x="227" y="756"/>
                </a:lnTo>
                <a:lnTo>
                  <a:pt x="208" y="765"/>
                </a:lnTo>
                <a:lnTo>
                  <a:pt x="190" y="769"/>
                </a:lnTo>
                <a:lnTo>
                  <a:pt x="182" y="769"/>
                </a:lnTo>
                <a:lnTo>
                  <a:pt x="172" y="769"/>
                </a:lnTo>
                <a:lnTo>
                  <a:pt x="156" y="766"/>
                </a:lnTo>
                <a:lnTo>
                  <a:pt x="138" y="759"/>
                </a:lnTo>
                <a:lnTo>
                  <a:pt x="122" y="750"/>
                </a:lnTo>
                <a:lnTo>
                  <a:pt x="107" y="736"/>
                </a:lnTo>
                <a:lnTo>
                  <a:pt x="91" y="719"/>
                </a:lnTo>
                <a:lnTo>
                  <a:pt x="77" y="699"/>
                </a:lnTo>
                <a:lnTo>
                  <a:pt x="65" y="678"/>
                </a:lnTo>
                <a:lnTo>
                  <a:pt x="54" y="652"/>
                </a:lnTo>
                <a:lnTo>
                  <a:pt x="43" y="624"/>
                </a:lnTo>
                <a:lnTo>
                  <a:pt x="35" y="593"/>
                </a:lnTo>
                <a:lnTo>
                  <a:pt x="27" y="561"/>
                </a:lnTo>
                <a:lnTo>
                  <a:pt x="22" y="530"/>
                </a:lnTo>
                <a:lnTo>
                  <a:pt x="18" y="494"/>
                </a:lnTo>
                <a:lnTo>
                  <a:pt x="16" y="457"/>
                </a:lnTo>
                <a:lnTo>
                  <a:pt x="16" y="419"/>
                </a:lnTo>
                <a:lnTo>
                  <a:pt x="17" y="379"/>
                </a:lnTo>
                <a:lnTo>
                  <a:pt x="21" y="340"/>
                </a:lnTo>
                <a:lnTo>
                  <a:pt x="26" y="304"/>
                </a:lnTo>
                <a:lnTo>
                  <a:pt x="33" y="269"/>
                </a:lnTo>
                <a:lnTo>
                  <a:pt x="42" y="234"/>
                </a:lnTo>
                <a:lnTo>
                  <a:pt x="53" y="201"/>
                </a:lnTo>
                <a:lnTo>
                  <a:pt x="64" y="170"/>
                </a:lnTo>
                <a:lnTo>
                  <a:pt x="77" y="141"/>
                </a:lnTo>
                <a:lnTo>
                  <a:pt x="92" y="115"/>
                </a:lnTo>
                <a:lnTo>
                  <a:pt x="107" y="91"/>
                </a:lnTo>
                <a:lnTo>
                  <a:pt x="121" y="72"/>
                </a:lnTo>
                <a:lnTo>
                  <a:pt x="138" y="54"/>
                </a:lnTo>
                <a:lnTo>
                  <a:pt x="154" y="41"/>
                </a:lnTo>
                <a:lnTo>
                  <a:pt x="172" y="29"/>
                </a:lnTo>
                <a:lnTo>
                  <a:pt x="190" y="21"/>
                </a:lnTo>
                <a:lnTo>
                  <a:pt x="208" y="17"/>
                </a:lnTo>
                <a:lnTo>
                  <a:pt x="216" y="16"/>
                </a:lnTo>
                <a:lnTo>
                  <a:pt x="226" y="16"/>
                </a:lnTo>
                <a:lnTo>
                  <a:pt x="216" y="0"/>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grpSp>
        <p:nvGrpSpPr>
          <p:cNvPr id="15381" name="Group 7" descr="25%"/>
          <p:cNvGrpSpPr>
            <a:grpSpLocks/>
          </p:cNvGrpSpPr>
          <p:nvPr/>
        </p:nvGrpSpPr>
        <p:grpSpPr bwMode="auto">
          <a:xfrm rot="-146905">
            <a:off x="4610100" y="3197225"/>
            <a:ext cx="617538" cy="409575"/>
            <a:chOff x="2475" y="2500"/>
            <a:chExt cx="147" cy="107"/>
          </a:xfrm>
        </p:grpSpPr>
        <p:sp>
          <p:nvSpPr>
            <p:cNvPr id="15432" name="Freeform 8" descr="25%"/>
            <p:cNvSpPr>
              <a:spLocks/>
            </p:cNvSpPr>
            <p:nvPr/>
          </p:nvSpPr>
          <p:spPr bwMode="auto">
            <a:xfrm>
              <a:off x="2475" y="2529"/>
              <a:ext cx="101" cy="78"/>
            </a:xfrm>
            <a:custGeom>
              <a:avLst/>
              <a:gdLst>
                <a:gd name="T0" fmla="*/ 0 w 101"/>
                <a:gd name="T1" fmla="*/ 65 h 78"/>
                <a:gd name="T2" fmla="*/ 9 w 101"/>
                <a:gd name="T3" fmla="*/ 78 h 78"/>
                <a:gd name="T4" fmla="*/ 101 w 101"/>
                <a:gd name="T5" fmla="*/ 13 h 78"/>
                <a:gd name="T6" fmla="*/ 92 w 101"/>
                <a:gd name="T7" fmla="*/ 0 h 78"/>
                <a:gd name="T8" fmla="*/ 0 w 101"/>
                <a:gd name="T9" fmla="*/ 65 h 78"/>
                <a:gd name="T10" fmla="*/ 0 60000 65536"/>
                <a:gd name="T11" fmla="*/ 0 60000 65536"/>
                <a:gd name="T12" fmla="*/ 0 60000 65536"/>
                <a:gd name="T13" fmla="*/ 0 60000 65536"/>
                <a:gd name="T14" fmla="*/ 0 60000 65536"/>
                <a:gd name="T15" fmla="*/ 0 w 101"/>
                <a:gd name="T16" fmla="*/ 0 h 78"/>
                <a:gd name="T17" fmla="*/ 101 w 101"/>
                <a:gd name="T18" fmla="*/ 78 h 78"/>
              </a:gdLst>
              <a:ahLst/>
              <a:cxnLst>
                <a:cxn ang="T10">
                  <a:pos x="T0" y="T1"/>
                </a:cxn>
                <a:cxn ang="T11">
                  <a:pos x="T2" y="T3"/>
                </a:cxn>
                <a:cxn ang="T12">
                  <a:pos x="T4" y="T5"/>
                </a:cxn>
                <a:cxn ang="T13">
                  <a:pos x="T6" y="T7"/>
                </a:cxn>
                <a:cxn ang="T14">
                  <a:pos x="T8" y="T9"/>
                </a:cxn>
              </a:cxnLst>
              <a:rect l="T15" t="T16" r="T17" b="T18"/>
              <a:pathLst>
                <a:path w="101" h="78">
                  <a:moveTo>
                    <a:pt x="0" y="65"/>
                  </a:moveTo>
                  <a:lnTo>
                    <a:pt x="9" y="78"/>
                  </a:lnTo>
                  <a:lnTo>
                    <a:pt x="101" y="13"/>
                  </a:lnTo>
                  <a:lnTo>
                    <a:pt x="92" y="0"/>
                  </a:lnTo>
                  <a:lnTo>
                    <a:pt x="0" y="65"/>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sp>
          <p:nvSpPr>
            <p:cNvPr id="15433" name="Freeform 9" descr="25%"/>
            <p:cNvSpPr>
              <a:spLocks/>
            </p:cNvSpPr>
            <p:nvPr/>
          </p:nvSpPr>
          <p:spPr bwMode="auto">
            <a:xfrm>
              <a:off x="2552" y="2500"/>
              <a:ext cx="70" cy="63"/>
            </a:xfrm>
            <a:custGeom>
              <a:avLst/>
              <a:gdLst>
                <a:gd name="T0" fmla="*/ 37 w 70"/>
                <a:gd name="T1" fmla="*/ 63 h 63"/>
                <a:gd name="T2" fmla="*/ 70 w 70"/>
                <a:gd name="T3" fmla="*/ 0 h 63"/>
                <a:gd name="T4" fmla="*/ 0 w 70"/>
                <a:gd name="T5" fmla="*/ 11 h 63"/>
                <a:gd name="T6" fmla="*/ 37 w 70"/>
                <a:gd name="T7" fmla="*/ 63 h 63"/>
                <a:gd name="T8" fmla="*/ 0 60000 65536"/>
                <a:gd name="T9" fmla="*/ 0 60000 65536"/>
                <a:gd name="T10" fmla="*/ 0 60000 65536"/>
                <a:gd name="T11" fmla="*/ 0 60000 65536"/>
                <a:gd name="T12" fmla="*/ 0 w 70"/>
                <a:gd name="T13" fmla="*/ 0 h 63"/>
                <a:gd name="T14" fmla="*/ 70 w 70"/>
                <a:gd name="T15" fmla="*/ 63 h 63"/>
              </a:gdLst>
              <a:ahLst/>
              <a:cxnLst>
                <a:cxn ang="T8">
                  <a:pos x="T0" y="T1"/>
                </a:cxn>
                <a:cxn ang="T9">
                  <a:pos x="T2" y="T3"/>
                </a:cxn>
                <a:cxn ang="T10">
                  <a:pos x="T4" y="T5"/>
                </a:cxn>
                <a:cxn ang="T11">
                  <a:pos x="T6" y="T7"/>
                </a:cxn>
              </a:cxnLst>
              <a:rect l="T12" t="T13" r="T14" b="T15"/>
              <a:pathLst>
                <a:path w="70" h="63">
                  <a:moveTo>
                    <a:pt x="37" y="63"/>
                  </a:moveTo>
                  <a:lnTo>
                    <a:pt x="70" y="0"/>
                  </a:lnTo>
                  <a:lnTo>
                    <a:pt x="0" y="11"/>
                  </a:lnTo>
                  <a:lnTo>
                    <a:pt x="37" y="63"/>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grpSp>
      <p:grpSp>
        <p:nvGrpSpPr>
          <p:cNvPr id="15382" name="Group 10" descr="25%"/>
          <p:cNvGrpSpPr>
            <a:grpSpLocks/>
          </p:cNvGrpSpPr>
          <p:nvPr/>
        </p:nvGrpSpPr>
        <p:grpSpPr bwMode="auto">
          <a:xfrm rot="-146905">
            <a:off x="3875088" y="2324100"/>
            <a:ext cx="265112" cy="909638"/>
            <a:chOff x="2302" y="2232"/>
            <a:chExt cx="63" cy="238"/>
          </a:xfrm>
        </p:grpSpPr>
        <p:sp>
          <p:nvSpPr>
            <p:cNvPr id="15430" name="Freeform 11" descr="25%"/>
            <p:cNvSpPr>
              <a:spLocks/>
            </p:cNvSpPr>
            <p:nvPr/>
          </p:nvSpPr>
          <p:spPr bwMode="auto">
            <a:xfrm>
              <a:off x="2324" y="2296"/>
              <a:ext cx="17" cy="174"/>
            </a:xfrm>
            <a:custGeom>
              <a:avLst/>
              <a:gdLst>
                <a:gd name="T0" fmla="*/ 0 w 17"/>
                <a:gd name="T1" fmla="*/ 174 h 174"/>
                <a:gd name="T2" fmla="*/ 16 w 17"/>
                <a:gd name="T3" fmla="*/ 174 h 174"/>
                <a:gd name="T4" fmla="*/ 17 w 17"/>
                <a:gd name="T5" fmla="*/ 0 h 174"/>
                <a:gd name="T6" fmla="*/ 1 w 17"/>
                <a:gd name="T7" fmla="*/ 0 h 174"/>
                <a:gd name="T8" fmla="*/ 0 w 17"/>
                <a:gd name="T9" fmla="*/ 174 h 174"/>
                <a:gd name="T10" fmla="*/ 0 60000 65536"/>
                <a:gd name="T11" fmla="*/ 0 60000 65536"/>
                <a:gd name="T12" fmla="*/ 0 60000 65536"/>
                <a:gd name="T13" fmla="*/ 0 60000 65536"/>
                <a:gd name="T14" fmla="*/ 0 60000 65536"/>
                <a:gd name="T15" fmla="*/ 0 w 17"/>
                <a:gd name="T16" fmla="*/ 0 h 174"/>
                <a:gd name="T17" fmla="*/ 17 w 17"/>
                <a:gd name="T18" fmla="*/ 174 h 174"/>
              </a:gdLst>
              <a:ahLst/>
              <a:cxnLst>
                <a:cxn ang="T10">
                  <a:pos x="T0" y="T1"/>
                </a:cxn>
                <a:cxn ang="T11">
                  <a:pos x="T2" y="T3"/>
                </a:cxn>
                <a:cxn ang="T12">
                  <a:pos x="T4" y="T5"/>
                </a:cxn>
                <a:cxn ang="T13">
                  <a:pos x="T6" y="T7"/>
                </a:cxn>
                <a:cxn ang="T14">
                  <a:pos x="T8" y="T9"/>
                </a:cxn>
              </a:cxnLst>
              <a:rect l="T15" t="T16" r="T17" b="T18"/>
              <a:pathLst>
                <a:path w="17" h="174">
                  <a:moveTo>
                    <a:pt x="0" y="174"/>
                  </a:moveTo>
                  <a:lnTo>
                    <a:pt x="16" y="174"/>
                  </a:lnTo>
                  <a:lnTo>
                    <a:pt x="17" y="0"/>
                  </a:lnTo>
                  <a:lnTo>
                    <a:pt x="1" y="0"/>
                  </a:lnTo>
                  <a:lnTo>
                    <a:pt x="0" y="174"/>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sp>
          <p:nvSpPr>
            <p:cNvPr id="15431" name="Freeform 12" descr="25%"/>
            <p:cNvSpPr>
              <a:spLocks/>
            </p:cNvSpPr>
            <p:nvPr/>
          </p:nvSpPr>
          <p:spPr bwMode="auto">
            <a:xfrm>
              <a:off x="2302" y="2232"/>
              <a:ext cx="63" cy="65"/>
            </a:xfrm>
            <a:custGeom>
              <a:avLst/>
              <a:gdLst>
                <a:gd name="T0" fmla="*/ 63 w 63"/>
                <a:gd name="T1" fmla="*/ 65 h 65"/>
                <a:gd name="T2" fmla="*/ 32 w 63"/>
                <a:gd name="T3" fmla="*/ 0 h 65"/>
                <a:gd name="T4" fmla="*/ 0 w 63"/>
                <a:gd name="T5" fmla="*/ 64 h 65"/>
                <a:gd name="T6" fmla="*/ 63 w 63"/>
                <a:gd name="T7" fmla="*/ 65 h 65"/>
                <a:gd name="T8" fmla="*/ 0 60000 65536"/>
                <a:gd name="T9" fmla="*/ 0 60000 65536"/>
                <a:gd name="T10" fmla="*/ 0 60000 65536"/>
                <a:gd name="T11" fmla="*/ 0 60000 65536"/>
                <a:gd name="T12" fmla="*/ 0 w 63"/>
                <a:gd name="T13" fmla="*/ 0 h 65"/>
                <a:gd name="T14" fmla="*/ 63 w 63"/>
                <a:gd name="T15" fmla="*/ 65 h 65"/>
              </a:gdLst>
              <a:ahLst/>
              <a:cxnLst>
                <a:cxn ang="T8">
                  <a:pos x="T0" y="T1"/>
                </a:cxn>
                <a:cxn ang="T9">
                  <a:pos x="T2" y="T3"/>
                </a:cxn>
                <a:cxn ang="T10">
                  <a:pos x="T4" y="T5"/>
                </a:cxn>
                <a:cxn ang="T11">
                  <a:pos x="T6" y="T7"/>
                </a:cxn>
              </a:cxnLst>
              <a:rect l="T12" t="T13" r="T14" b="T15"/>
              <a:pathLst>
                <a:path w="63" h="65">
                  <a:moveTo>
                    <a:pt x="63" y="65"/>
                  </a:moveTo>
                  <a:lnTo>
                    <a:pt x="32" y="0"/>
                  </a:lnTo>
                  <a:lnTo>
                    <a:pt x="0" y="64"/>
                  </a:lnTo>
                  <a:lnTo>
                    <a:pt x="63" y="65"/>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grpSp>
      <p:grpSp>
        <p:nvGrpSpPr>
          <p:cNvPr id="15383" name="Group 16" descr="25%"/>
          <p:cNvGrpSpPr>
            <a:grpSpLocks/>
          </p:cNvGrpSpPr>
          <p:nvPr/>
        </p:nvGrpSpPr>
        <p:grpSpPr bwMode="auto">
          <a:xfrm rot="-146905">
            <a:off x="3394075" y="2779713"/>
            <a:ext cx="336550" cy="652462"/>
            <a:chOff x="2184" y="2346"/>
            <a:chExt cx="80" cy="171"/>
          </a:xfrm>
        </p:grpSpPr>
        <p:sp>
          <p:nvSpPr>
            <p:cNvPr id="15428" name="Freeform 17" descr="25%"/>
            <p:cNvSpPr>
              <a:spLocks/>
            </p:cNvSpPr>
            <p:nvPr/>
          </p:nvSpPr>
          <p:spPr bwMode="auto">
            <a:xfrm>
              <a:off x="2206" y="2402"/>
              <a:ext cx="58" cy="115"/>
            </a:xfrm>
            <a:custGeom>
              <a:avLst/>
              <a:gdLst>
                <a:gd name="T0" fmla="*/ 43 w 58"/>
                <a:gd name="T1" fmla="*/ 115 h 115"/>
                <a:gd name="T2" fmla="*/ 58 w 58"/>
                <a:gd name="T3" fmla="*/ 109 h 115"/>
                <a:gd name="T4" fmla="*/ 15 w 58"/>
                <a:gd name="T5" fmla="*/ 0 h 115"/>
                <a:gd name="T6" fmla="*/ 0 w 58"/>
                <a:gd name="T7" fmla="*/ 6 h 115"/>
                <a:gd name="T8" fmla="*/ 43 w 58"/>
                <a:gd name="T9" fmla="*/ 115 h 115"/>
                <a:gd name="T10" fmla="*/ 0 60000 65536"/>
                <a:gd name="T11" fmla="*/ 0 60000 65536"/>
                <a:gd name="T12" fmla="*/ 0 60000 65536"/>
                <a:gd name="T13" fmla="*/ 0 60000 65536"/>
                <a:gd name="T14" fmla="*/ 0 60000 65536"/>
                <a:gd name="T15" fmla="*/ 0 w 58"/>
                <a:gd name="T16" fmla="*/ 0 h 115"/>
                <a:gd name="T17" fmla="*/ 58 w 58"/>
                <a:gd name="T18" fmla="*/ 115 h 115"/>
              </a:gdLst>
              <a:ahLst/>
              <a:cxnLst>
                <a:cxn ang="T10">
                  <a:pos x="T0" y="T1"/>
                </a:cxn>
                <a:cxn ang="T11">
                  <a:pos x="T2" y="T3"/>
                </a:cxn>
                <a:cxn ang="T12">
                  <a:pos x="T4" y="T5"/>
                </a:cxn>
                <a:cxn ang="T13">
                  <a:pos x="T6" y="T7"/>
                </a:cxn>
                <a:cxn ang="T14">
                  <a:pos x="T8" y="T9"/>
                </a:cxn>
              </a:cxnLst>
              <a:rect l="T15" t="T16" r="T17" b="T18"/>
              <a:pathLst>
                <a:path w="58" h="115">
                  <a:moveTo>
                    <a:pt x="43" y="115"/>
                  </a:moveTo>
                  <a:lnTo>
                    <a:pt x="58" y="109"/>
                  </a:lnTo>
                  <a:lnTo>
                    <a:pt x="15" y="0"/>
                  </a:lnTo>
                  <a:lnTo>
                    <a:pt x="0" y="6"/>
                  </a:lnTo>
                  <a:lnTo>
                    <a:pt x="43" y="115"/>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sp>
          <p:nvSpPr>
            <p:cNvPr id="15429" name="Freeform 18" descr="25%"/>
            <p:cNvSpPr>
              <a:spLocks/>
            </p:cNvSpPr>
            <p:nvPr/>
          </p:nvSpPr>
          <p:spPr bwMode="auto">
            <a:xfrm>
              <a:off x="2184" y="2346"/>
              <a:ext cx="59" cy="72"/>
            </a:xfrm>
            <a:custGeom>
              <a:avLst/>
              <a:gdLst>
                <a:gd name="T0" fmla="*/ 59 w 59"/>
                <a:gd name="T1" fmla="*/ 49 h 72"/>
                <a:gd name="T2" fmla="*/ 6 w 59"/>
                <a:gd name="T3" fmla="*/ 0 h 72"/>
                <a:gd name="T4" fmla="*/ 0 w 59"/>
                <a:gd name="T5" fmla="*/ 72 h 72"/>
                <a:gd name="T6" fmla="*/ 59 w 59"/>
                <a:gd name="T7" fmla="*/ 49 h 72"/>
                <a:gd name="T8" fmla="*/ 0 60000 65536"/>
                <a:gd name="T9" fmla="*/ 0 60000 65536"/>
                <a:gd name="T10" fmla="*/ 0 60000 65536"/>
                <a:gd name="T11" fmla="*/ 0 60000 65536"/>
                <a:gd name="T12" fmla="*/ 0 w 59"/>
                <a:gd name="T13" fmla="*/ 0 h 72"/>
                <a:gd name="T14" fmla="*/ 59 w 59"/>
                <a:gd name="T15" fmla="*/ 72 h 72"/>
              </a:gdLst>
              <a:ahLst/>
              <a:cxnLst>
                <a:cxn ang="T8">
                  <a:pos x="T0" y="T1"/>
                </a:cxn>
                <a:cxn ang="T9">
                  <a:pos x="T2" y="T3"/>
                </a:cxn>
                <a:cxn ang="T10">
                  <a:pos x="T4" y="T5"/>
                </a:cxn>
                <a:cxn ang="T11">
                  <a:pos x="T6" y="T7"/>
                </a:cxn>
              </a:cxnLst>
              <a:rect l="T12" t="T13" r="T14" b="T15"/>
              <a:pathLst>
                <a:path w="59" h="72">
                  <a:moveTo>
                    <a:pt x="59" y="49"/>
                  </a:moveTo>
                  <a:lnTo>
                    <a:pt x="6" y="0"/>
                  </a:lnTo>
                  <a:lnTo>
                    <a:pt x="0" y="72"/>
                  </a:lnTo>
                  <a:lnTo>
                    <a:pt x="59" y="49"/>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grpSp>
      <p:grpSp>
        <p:nvGrpSpPr>
          <p:cNvPr id="15384" name="Group 19" descr="25%"/>
          <p:cNvGrpSpPr>
            <a:grpSpLocks/>
          </p:cNvGrpSpPr>
          <p:nvPr/>
        </p:nvGrpSpPr>
        <p:grpSpPr bwMode="auto">
          <a:xfrm rot="-146905">
            <a:off x="3090863" y="3287713"/>
            <a:ext cx="469900" cy="388937"/>
            <a:chOff x="2108" y="2476"/>
            <a:chExt cx="112" cy="102"/>
          </a:xfrm>
        </p:grpSpPr>
        <p:sp>
          <p:nvSpPr>
            <p:cNvPr id="15426" name="Freeform 20" descr="25%"/>
            <p:cNvSpPr>
              <a:spLocks/>
            </p:cNvSpPr>
            <p:nvPr/>
          </p:nvSpPr>
          <p:spPr bwMode="auto">
            <a:xfrm>
              <a:off x="2149" y="2512"/>
              <a:ext cx="71" cy="66"/>
            </a:xfrm>
            <a:custGeom>
              <a:avLst/>
              <a:gdLst>
                <a:gd name="T0" fmla="*/ 60 w 71"/>
                <a:gd name="T1" fmla="*/ 66 h 66"/>
                <a:gd name="T2" fmla="*/ 71 w 71"/>
                <a:gd name="T3" fmla="*/ 54 h 66"/>
                <a:gd name="T4" fmla="*/ 11 w 71"/>
                <a:gd name="T5" fmla="*/ 0 h 66"/>
                <a:gd name="T6" fmla="*/ 0 w 71"/>
                <a:gd name="T7" fmla="*/ 12 h 66"/>
                <a:gd name="T8" fmla="*/ 60 w 71"/>
                <a:gd name="T9" fmla="*/ 66 h 66"/>
                <a:gd name="T10" fmla="*/ 0 60000 65536"/>
                <a:gd name="T11" fmla="*/ 0 60000 65536"/>
                <a:gd name="T12" fmla="*/ 0 60000 65536"/>
                <a:gd name="T13" fmla="*/ 0 60000 65536"/>
                <a:gd name="T14" fmla="*/ 0 60000 65536"/>
                <a:gd name="T15" fmla="*/ 0 w 71"/>
                <a:gd name="T16" fmla="*/ 0 h 66"/>
                <a:gd name="T17" fmla="*/ 71 w 71"/>
                <a:gd name="T18" fmla="*/ 66 h 66"/>
              </a:gdLst>
              <a:ahLst/>
              <a:cxnLst>
                <a:cxn ang="T10">
                  <a:pos x="T0" y="T1"/>
                </a:cxn>
                <a:cxn ang="T11">
                  <a:pos x="T2" y="T3"/>
                </a:cxn>
                <a:cxn ang="T12">
                  <a:pos x="T4" y="T5"/>
                </a:cxn>
                <a:cxn ang="T13">
                  <a:pos x="T6" y="T7"/>
                </a:cxn>
                <a:cxn ang="T14">
                  <a:pos x="T8" y="T9"/>
                </a:cxn>
              </a:cxnLst>
              <a:rect l="T15" t="T16" r="T17" b="T18"/>
              <a:pathLst>
                <a:path w="71" h="66">
                  <a:moveTo>
                    <a:pt x="60" y="66"/>
                  </a:moveTo>
                  <a:lnTo>
                    <a:pt x="71" y="54"/>
                  </a:lnTo>
                  <a:lnTo>
                    <a:pt x="11" y="0"/>
                  </a:lnTo>
                  <a:lnTo>
                    <a:pt x="0" y="12"/>
                  </a:lnTo>
                  <a:lnTo>
                    <a:pt x="60" y="66"/>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sp>
          <p:nvSpPr>
            <p:cNvPr id="15427" name="Freeform 21" descr="25%"/>
            <p:cNvSpPr>
              <a:spLocks/>
            </p:cNvSpPr>
            <p:nvPr/>
          </p:nvSpPr>
          <p:spPr bwMode="auto">
            <a:xfrm>
              <a:off x="2108" y="2476"/>
              <a:ext cx="69" cy="67"/>
            </a:xfrm>
            <a:custGeom>
              <a:avLst/>
              <a:gdLst>
                <a:gd name="T0" fmla="*/ 69 w 69"/>
                <a:gd name="T1" fmla="*/ 20 h 67"/>
                <a:gd name="T2" fmla="*/ 0 w 69"/>
                <a:gd name="T3" fmla="*/ 0 h 67"/>
                <a:gd name="T4" fmla="*/ 26 w 69"/>
                <a:gd name="T5" fmla="*/ 67 h 67"/>
                <a:gd name="T6" fmla="*/ 69 w 69"/>
                <a:gd name="T7" fmla="*/ 20 h 67"/>
                <a:gd name="T8" fmla="*/ 0 60000 65536"/>
                <a:gd name="T9" fmla="*/ 0 60000 65536"/>
                <a:gd name="T10" fmla="*/ 0 60000 65536"/>
                <a:gd name="T11" fmla="*/ 0 60000 65536"/>
                <a:gd name="T12" fmla="*/ 0 w 69"/>
                <a:gd name="T13" fmla="*/ 0 h 67"/>
                <a:gd name="T14" fmla="*/ 69 w 69"/>
                <a:gd name="T15" fmla="*/ 67 h 67"/>
              </a:gdLst>
              <a:ahLst/>
              <a:cxnLst>
                <a:cxn ang="T8">
                  <a:pos x="T0" y="T1"/>
                </a:cxn>
                <a:cxn ang="T9">
                  <a:pos x="T2" y="T3"/>
                </a:cxn>
                <a:cxn ang="T10">
                  <a:pos x="T4" y="T5"/>
                </a:cxn>
                <a:cxn ang="T11">
                  <a:pos x="T6" y="T7"/>
                </a:cxn>
              </a:cxnLst>
              <a:rect l="T12" t="T13" r="T14" b="T15"/>
              <a:pathLst>
                <a:path w="69" h="67">
                  <a:moveTo>
                    <a:pt x="69" y="20"/>
                  </a:moveTo>
                  <a:lnTo>
                    <a:pt x="0" y="0"/>
                  </a:lnTo>
                  <a:lnTo>
                    <a:pt x="26" y="67"/>
                  </a:lnTo>
                  <a:lnTo>
                    <a:pt x="69" y="20"/>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grpSp>
      <p:grpSp>
        <p:nvGrpSpPr>
          <p:cNvPr id="15385" name="Group 22" descr="25%"/>
          <p:cNvGrpSpPr>
            <a:grpSpLocks/>
          </p:cNvGrpSpPr>
          <p:nvPr/>
        </p:nvGrpSpPr>
        <p:grpSpPr bwMode="auto">
          <a:xfrm rot="-146905">
            <a:off x="3694113" y="3465513"/>
            <a:ext cx="273050" cy="2690812"/>
            <a:chOff x="2238" y="2528"/>
            <a:chExt cx="65" cy="704"/>
          </a:xfrm>
        </p:grpSpPr>
        <p:sp>
          <p:nvSpPr>
            <p:cNvPr id="15424" name="Freeform 23" descr="25%"/>
            <p:cNvSpPr>
              <a:spLocks/>
            </p:cNvSpPr>
            <p:nvPr/>
          </p:nvSpPr>
          <p:spPr bwMode="auto">
            <a:xfrm>
              <a:off x="2258" y="2528"/>
              <a:ext cx="20" cy="641"/>
            </a:xfrm>
            <a:custGeom>
              <a:avLst/>
              <a:gdLst>
                <a:gd name="T0" fmla="*/ 16 w 20"/>
                <a:gd name="T1" fmla="*/ 0 h 641"/>
                <a:gd name="T2" fmla="*/ 0 w 20"/>
                <a:gd name="T3" fmla="*/ 0 h 641"/>
                <a:gd name="T4" fmla="*/ 4 w 20"/>
                <a:gd name="T5" fmla="*/ 641 h 641"/>
                <a:gd name="T6" fmla="*/ 20 w 20"/>
                <a:gd name="T7" fmla="*/ 641 h 641"/>
                <a:gd name="T8" fmla="*/ 16 w 20"/>
                <a:gd name="T9" fmla="*/ 0 h 641"/>
                <a:gd name="T10" fmla="*/ 0 60000 65536"/>
                <a:gd name="T11" fmla="*/ 0 60000 65536"/>
                <a:gd name="T12" fmla="*/ 0 60000 65536"/>
                <a:gd name="T13" fmla="*/ 0 60000 65536"/>
                <a:gd name="T14" fmla="*/ 0 60000 65536"/>
                <a:gd name="T15" fmla="*/ 0 w 20"/>
                <a:gd name="T16" fmla="*/ 0 h 641"/>
                <a:gd name="T17" fmla="*/ 20 w 20"/>
                <a:gd name="T18" fmla="*/ 641 h 641"/>
              </a:gdLst>
              <a:ahLst/>
              <a:cxnLst>
                <a:cxn ang="T10">
                  <a:pos x="T0" y="T1"/>
                </a:cxn>
                <a:cxn ang="T11">
                  <a:pos x="T2" y="T3"/>
                </a:cxn>
                <a:cxn ang="T12">
                  <a:pos x="T4" y="T5"/>
                </a:cxn>
                <a:cxn ang="T13">
                  <a:pos x="T6" y="T7"/>
                </a:cxn>
                <a:cxn ang="T14">
                  <a:pos x="T8" y="T9"/>
                </a:cxn>
              </a:cxnLst>
              <a:rect l="T15" t="T16" r="T17" b="T18"/>
              <a:pathLst>
                <a:path w="20" h="641">
                  <a:moveTo>
                    <a:pt x="16" y="0"/>
                  </a:moveTo>
                  <a:lnTo>
                    <a:pt x="0" y="0"/>
                  </a:lnTo>
                  <a:lnTo>
                    <a:pt x="4" y="641"/>
                  </a:lnTo>
                  <a:lnTo>
                    <a:pt x="20" y="641"/>
                  </a:lnTo>
                  <a:lnTo>
                    <a:pt x="16" y="0"/>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sp>
          <p:nvSpPr>
            <p:cNvPr id="15425" name="Freeform 24" descr="25%"/>
            <p:cNvSpPr>
              <a:spLocks/>
            </p:cNvSpPr>
            <p:nvPr/>
          </p:nvSpPr>
          <p:spPr bwMode="auto">
            <a:xfrm>
              <a:off x="2238" y="3168"/>
              <a:ext cx="65" cy="64"/>
            </a:xfrm>
            <a:custGeom>
              <a:avLst/>
              <a:gdLst>
                <a:gd name="T0" fmla="*/ 0 w 65"/>
                <a:gd name="T1" fmla="*/ 0 h 64"/>
                <a:gd name="T2" fmla="*/ 32 w 65"/>
                <a:gd name="T3" fmla="*/ 64 h 64"/>
                <a:gd name="T4" fmla="*/ 65 w 65"/>
                <a:gd name="T5" fmla="*/ 0 h 64"/>
                <a:gd name="T6" fmla="*/ 0 w 65"/>
                <a:gd name="T7" fmla="*/ 0 h 64"/>
                <a:gd name="T8" fmla="*/ 0 60000 65536"/>
                <a:gd name="T9" fmla="*/ 0 60000 65536"/>
                <a:gd name="T10" fmla="*/ 0 60000 65536"/>
                <a:gd name="T11" fmla="*/ 0 60000 65536"/>
                <a:gd name="T12" fmla="*/ 0 w 65"/>
                <a:gd name="T13" fmla="*/ 0 h 64"/>
                <a:gd name="T14" fmla="*/ 65 w 65"/>
                <a:gd name="T15" fmla="*/ 64 h 64"/>
              </a:gdLst>
              <a:ahLst/>
              <a:cxnLst>
                <a:cxn ang="T8">
                  <a:pos x="T0" y="T1"/>
                </a:cxn>
                <a:cxn ang="T9">
                  <a:pos x="T2" y="T3"/>
                </a:cxn>
                <a:cxn ang="T10">
                  <a:pos x="T4" y="T5"/>
                </a:cxn>
                <a:cxn ang="T11">
                  <a:pos x="T6" y="T7"/>
                </a:cxn>
              </a:cxnLst>
              <a:rect l="T12" t="T13" r="T14" b="T15"/>
              <a:pathLst>
                <a:path w="65" h="64">
                  <a:moveTo>
                    <a:pt x="0" y="0"/>
                  </a:moveTo>
                  <a:lnTo>
                    <a:pt x="32" y="64"/>
                  </a:lnTo>
                  <a:lnTo>
                    <a:pt x="65" y="0"/>
                  </a:lnTo>
                  <a:lnTo>
                    <a:pt x="0" y="0"/>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grpSp>
      <p:grpSp>
        <p:nvGrpSpPr>
          <p:cNvPr id="15386" name="Group 25" descr="25%"/>
          <p:cNvGrpSpPr>
            <a:grpSpLocks/>
          </p:cNvGrpSpPr>
          <p:nvPr/>
        </p:nvGrpSpPr>
        <p:grpSpPr bwMode="auto">
          <a:xfrm rot="-146905">
            <a:off x="3873500" y="3525838"/>
            <a:ext cx="241300" cy="2592387"/>
            <a:chOff x="2281" y="2490"/>
            <a:chExt cx="63" cy="734"/>
          </a:xfrm>
        </p:grpSpPr>
        <p:sp>
          <p:nvSpPr>
            <p:cNvPr id="15422" name="Freeform 26" descr="25%"/>
            <p:cNvSpPr>
              <a:spLocks/>
            </p:cNvSpPr>
            <p:nvPr/>
          </p:nvSpPr>
          <p:spPr bwMode="auto">
            <a:xfrm>
              <a:off x="2304" y="2490"/>
              <a:ext cx="34" cy="670"/>
            </a:xfrm>
            <a:custGeom>
              <a:avLst/>
              <a:gdLst>
                <a:gd name="T0" fmla="*/ 34 w 34"/>
                <a:gd name="T1" fmla="*/ 0 h 670"/>
                <a:gd name="T2" fmla="*/ 18 w 34"/>
                <a:gd name="T3" fmla="*/ 0 h 670"/>
                <a:gd name="T4" fmla="*/ 0 w 34"/>
                <a:gd name="T5" fmla="*/ 670 h 670"/>
                <a:gd name="T6" fmla="*/ 16 w 34"/>
                <a:gd name="T7" fmla="*/ 670 h 670"/>
                <a:gd name="T8" fmla="*/ 34 w 34"/>
                <a:gd name="T9" fmla="*/ 0 h 670"/>
                <a:gd name="T10" fmla="*/ 0 60000 65536"/>
                <a:gd name="T11" fmla="*/ 0 60000 65536"/>
                <a:gd name="T12" fmla="*/ 0 60000 65536"/>
                <a:gd name="T13" fmla="*/ 0 60000 65536"/>
                <a:gd name="T14" fmla="*/ 0 60000 65536"/>
                <a:gd name="T15" fmla="*/ 0 w 34"/>
                <a:gd name="T16" fmla="*/ 0 h 670"/>
                <a:gd name="T17" fmla="*/ 34 w 34"/>
                <a:gd name="T18" fmla="*/ 670 h 670"/>
              </a:gdLst>
              <a:ahLst/>
              <a:cxnLst>
                <a:cxn ang="T10">
                  <a:pos x="T0" y="T1"/>
                </a:cxn>
                <a:cxn ang="T11">
                  <a:pos x="T2" y="T3"/>
                </a:cxn>
                <a:cxn ang="T12">
                  <a:pos x="T4" y="T5"/>
                </a:cxn>
                <a:cxn ang="T13">
                  <a:pos x="T6" y="T7"/>
                </a:cxn>
                <a:cxn ang="T14">
                  <a:pos x="T8" y="T9"/>
                </a:cxn>
              </a:cxnLst>
              <a:rect l="T15" t="T16" r="T17" b="T18"/>
              <a:pathLst>
                <a:path w="34" h="670">
                  <a:moveTo>
                    <a:pt x="34" y="0"/>
                  </a:moveTo>
                  <a:lnTo>
                    <a:pt x="18" y="0"/>
                  </a:lnTo>
                  <a:lnTo>
                    <a:pt x="0" y="670"/>
                  </a:lnTo>
                  <a:lnTo>
                    <a:pt x="16" y="670"/>
                  </a:lnTo>
                  <a:lnTo>
                    <a:pt x="34" y="0"/>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sp>
          <p:nvSpPr>
            <p:cNvPr id="15423" name="Freeform 27" descr="25%"/>
            <p:cNvSpPr>
              <a:spLocks/>
            </p:cNvSpPr>
            <p:nvPr/>
          </p:nvSpPr>
          <p:spPr bwMode="auto">
            <a:xfrm>
              <a:off x="2281" y="3160"/>
              <a:ext cx="63" cy="64"/>
            </a:xfrm>
            <a:custGeom>
              <a:avLst/>
              <a:gdLst>
                <a:gd name="T0" fmla="*/ 0 w 63"/>
                <a:gd name="T1" fmla="*/ 0 h 64"/>
                <a:gd name="T2" fmla="*/ 29 w 63"/>
                <a:gd name="T3" fmla="*/ 64 h 64"/>
                <a:gd name="T4" fmla="*/ 63 w 63"/>
                <a:gd name="T5" fmla="*/ 2 h 64"/>
                <a:gd name="T6" fmla="*/ 0 w 63"/>
                <a:gd name="T7" fmla="*/ 0 h 64"/>
                <a:gd name="T8" fmla="*/ 0 60000 65536"/>
                <a:gd name="T9" fmla="*/ 0 60000 65536"/>
                <a:gd name="T10" fmla="*/ 0 60000 65536"/>
                <a:gd name="T11" fmla="*/ 0 60000 65536"/>
                <a:gd name="T12" fmla="*/ 0 w 63"/>
                <a:gd name="T13" fmla="*/ 0 h 64"/>
                <a:gd name="T14" fmla="*/ 63 w 63"/>
                <a:gd name="T15" fmla="*/ 64 h 64"/>
              </a:gdLst>
              <a:ahLst/>
              <a:cxnLst>
                <a:cxn ang="T8">
                  <a:pos x="T0" y="T1"/>
                </a:cxn>
                <a:cxn ang="T9">
                  <a:pos x="T2" y="T3"/>
                </a:cxn>
                <a:cxn ang="T10">
                  <a:pos x="T4" y="T5"/>
                </a:cxn>
                <a:cxn ang="T11">
                  <a:pos x="T6" y="T7"/>
                </a:cxn>
              </a:cxnLst>
              <a:rect l="T12" t="T13" r="T14" b="T15"/>
              <a:pathLst>
                <a:path w="63" h="64">
                  <a:moveTo>
                    <a:pt x="0" y="0"/>
                  </a:moveTo>
                  <a:lnTo>
                    <a:pt x="29" y="64"/>
                  </a:lnTo>
                  <a:lnTo>
                    <a:pt x="63" y="2"/>
                  </a:lnTo>
                  <a:lnTo>
                    <a:pt x="0" y="0"/>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grpSp>
      <p:grpSp>
        <p:nvGrpSpPr>
          <p:cNvPr id="15387" name="Group 28" descr="25%"/>
          <p:cNvGrpSpPr>
            <a:grpSpLocks/>
          </p:cNvGrpSpPr>
          <p:nvPr/>
        </p:nvGrpSpPr>
        <p:grpSpPr bwMode="auto">
          <a:xfrm rot="-146905">
            <a:off x="4032250" y="3503613"/>
            <a:ext cx="341313" cy="2574925"/>
            <a:chOff x="2319" y="2510"/>
            <a:chExt cx="81" cy="706"/>
          </a:xfrm>
        </p:grpSpPr>
        <p:sp>
          <p:nvSpPr>
            <p:cNvPr id="15420" name="Freeform 29" descr="25%"/>
            <p:cNvSpPr>
              <a:spLocks/>
            </p:cNvSpPr>
            <p:nvPr/>
          </p:nvSpPr>
          <p:spPr bwMode="auto">
            <a:xfrm>
              <a:off x="2342" y="2510"/>
              <a:ext cx="58" cy="643"/>
            </a:xfrm>
            <a:custGeom>
              <a:avLst/>
              <a:gdLst>
                <a:gd name="T0" fmla="*/ 58 w 58"/>
                <a:gd name="T1" fmla="*/ 1 h 643"/>
                <a:gd name="T2" fmla="*/ 42 w 58"/>
                <a:gd name="T3" fmla="*/ 0 h 643"/>
                <a:gd name="T4" fmla="*/ 0 w 58"/>
                <a:gd name="T5" fmla="*/ 642 h 643"/>
                <a:gd name="T6" fmla="*/ 16 w 58"/>
                <a:gd name="T7" fmla="*/ 643 h 643"/>
                <a:gd name="T8" fmla="*/ 58 w 58"/>
                <a:gd name="T9" fmla="*/ 1 h 643"/>
                <a:gd name="T10" fmla="*/ 0 60000 65536"/>
                <a:gd name="T11" fmla="*/ 0 60000 65536"/>
                <a:gd name="T12" fmla="*/ 0 60000 65536"/>
                <a:gd name="T13" fmla="*/ 0 60000 65536"/>
                <a:gd name="T14" fmla="*/ 0 60000 65536"/>
                <a:gd name="T15" fmla="*/ 0 w 58"/>
                <a:gd name="T16" fmla="*/ 0 h 643"/>
                <a:gd name="T17" fmla="*/ 58 w 58"/>
                <a:gd name="T18" fmla="*/ 643 h 643"/>
              </a:gdLst>
              <a:ahLst/>
              <a:cxnLst>
                <a:cxn ang="T10">
                  <a:pos x="T0" y="T1"/>
                </a:cxn>
                <a:cxn ang="T11">
                  <a:pos x="T2" y="T3"/>
                </a:cxn>
                <a:cxn ang="T12">
                  <a:pos x="T4" y="T5"/>
                </a:cxn>
                <a:cxn ang="T13">
                  <a:pos x="T6" y="T7"/>
                </a:cxn>
                <a:cxn ang="T14">
                  <a:pos x="T8" y="T9"/>
                </a:cxn>
              </a:cxnLst>
              <a:rect l="T15" t="T16" r="T17" b="T18"/>
              <a:pathLst>
                <a:path w="58" h="643">
                  <a:moveTo>
                    <a:pt x="58" y="1"/>
                  </a:moveTo>
                  <a:lnTo>
                    <a:pt x="42" y="0"/>
                  </a:lnTo>
                  <a:lnTo>
                    <a:pt x="0" y="642"/>
                  </a:lnTo>
                  <a:lnTo>
                    <a:pt x="16" y="643"/>
                  </a:lnTo>
                  <a:lnTo>
                    <a:pt x="58" y="1"/>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sp>
          <p:nvSpPr>
            <p:cNvPr id="15421" name="Freeform 30" descr="25%"/>
            <p:cNvSpPr>
              <a:spLocks/>
            </p:cNvSpPr>
            <p:nvPr/>
          </p:nvSpPr>
          <p:spPr bwMode="auto">
            <a:xfrm>
              <a:off x="2319" y="3151"/>
              <a:ext cx="63" cy="65"/>
            </a:xfrm>
            <a:custGeom>
              <a:avLst/>
              <a:gdLst>
                <a:gd name="T0" fmla="*/ 0 w 63"/>
                <a:gd name="T1" fmla="*/ 0 h 65"/>
                <a:gd name="T2" fmla="*/ 27 w 63"/>
                <a:gd name="T3" fmla="*/ 65 h 65"/>
                <a:gd name="T4" fmla="*/ 63 w 63"/>
                <a:gd name="T5" fmla="*/ 4 h 65"/>
                <a:gd name="T6" fmla="*/ 0 w 63"/>
                <a:gd name="T7" fmla="*/ 0 h 65"/>
                <a:gd name="T8" fmla="*/ 0 60000 65536"/>
                <a:gd name="T9" fmla="*/ 0 60000 65536"/>
                <a:gd name="T10" fmla="*/ 0 60000 65536"/>
                <a:gd name="T11" fmla="*/ 0 60000 65536"/>
                <a:gd name="T12" fmla="*/ 0 w 63"/>
                <a:gd name="T13" fmla="*/ 0 h 65"/>
                <a:gd name="T14" fmla="*/ 63 w 63"/>
                <a:gd name="T15" fmla="*/ 65 h 65"/>
              </a:gdLst>
              <a:ahLst/>
              <a:cxnLst>
                <a:cxn ang="T8">
                  <a:pos x="T0" y="T1"/>
                </a:cxn>
                <a:cxn ang="T9">
                  <a:pos x="T2" y="T3"/>
                </a:cxn>
                <a:cxn ang="T10">
                  <a:pos x="T4" y="T5"/>
                </a:cxn>
                <a:cxn ang="T11">
                  <a:pos x="T6" y="T7"/>
                </a:cxn>
              </a:cxnLst>
              <a:rect l="T12" t="T13" r="T14" b="T15"/>
              <a:pathLst>
                <a:path w="63" h="65">
                  <a:moveTo>
                    <a:pt x="0" y="0"/>
                  </a:moveTo>
                  <a:lnTo>
                    <a:pt x="27" y="65"/>
                  </a:lnTo>
                  <a:lnTo>
                    <a:pt x="63" y="4"/>
                  </a:lnTo>
                  <a:lnTo>
                    <a:pt x="0" y="0"/>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grpSp>
      <p:sp>
        <p:nvSpPr>
          <p:cNvPr id="15388" name="Oval 96"/>
          <p:cNvSpPr>
            <a:spLocks noChangeArrowheads="1"/>
          </p:cNvSpPr>
          <p:nvPr/>
        </p:nvSpPr>
        <p:spPr bwMode="auto">
          <a:xfrm>
            <a:off x="4500563" y="3503613"/>
            <a:ext cx="1238250" cy="298450"/>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389" name="Oval 97"/>
          <p:cNvSpPr>
            <a:spLocks noChangeArrowheads="1"/>
          </p:cNvSpPr>
          <p:nvPr/>
        </p:nvSpPr>
        <p:spPr bwMode="auto">
          <a:xfrm rot="1388831">
            <a:off x="3278188" y="1981200"/>
            <a:ext cx="606425" cy="876300"/>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390" name="Line 85"/>
          <p:cNvSpPr>
            <a:spLocks noChangeShapeType="1"/>
          </p:cNvSpPr>
          <p:nvPr/>
        </p:nvSpPr>
        <p:spPr bwMode="auto">
          <a:xfrm flipH="1">
            <a:off x="4498975" y="4683125"/>
            <a:ext cx="1355725" cy="1227138"/>
          </a:xfrm>
          <a:prstGeom prst="line">
            <a:avLst/>
          </a:prstGeom>
          <a:noFill/>
          <a:ln w="57150">
            <a:solidFill>
              <a:schemeClr val="tx1"/>
            </a:solidFill>
            <a:round/>
            <a:headEnd/>
            <a:tailEnd type="stealth" w="lg" len="lg"/>
          </a:ln>
          <a:extLst>
            <a:ext uri="{909E8E84-426E-40dd-AFC4-6F175D3DCCD1}">
              <a14:hiddenFill xmlns:a14="http://schemas.microsoft.com/office/drawing/2010/main" xmlns="">
                <a:noFill/>
              </a14:hiddenFill>
            </a:ext>
          </a:extLst>
        </p:spPr>
        <p:txBody>
          <a:bodyPr wrap="none" anchor="ctr"/>
          <a:lstStyle/>
          <a:p>
            <a:endParaRPr lang="en-US"/>
          </a:p>
        </p:txBody>
      </p:sp>
      <p:sp>
        <p:nvSpPr>
          <p:cNvPr id="15391" name="Line 86"/>
          <p:cNvSpPr>
            <a:spLocks noChangeShapeType="1"/>
          </p:cNvSpPr>
          <p:nvPr/>
        </p:nvSpPr>
        <p:spPr bwMode="auto">
          <a:xfrm flipH="1">
            <a:off x="3883025" y="6267450"/>
            <a:ext cx="1560513" cy="3175"/>
          </a:xfrm>
          <a:prstGeom prst="line">
            <a:avLst/>
          </a:prstGeom>
          <a:noFill/>
          <a:ln w="57150">
            <a:solidFill>
              <a:schemeClr val="tx1"/>
            </a:solidFill>
            <a:round/>
            <a:headEnd/>
            <a:tailEnd type="stealth" w="lg" len="lg"/>
          </a:ln>
          <a:extLst>
            <a:ext uri="{909E8E84-426E-40dd-AFC4-6F175D3DCCD1}">
              <a14:hiddenFill xmlns:a14="http://schemas.microsoft.com/office/drawing/2010/main" xmlns="">
                <a:noFill/>
              </a14:hiddenFill>
            </a:ext>
          </a:extLst>
        </p:spPr>
        <p:txBody>
          <a:bodyPr wrap="none" anchor="ctr"/>
          <a:lstStyle/>
          <a:p>
            <a:endParaRPr lang="en-US"/>
          </a:p>
        </p:txBody>
      </p:sp>
      <p:sp>
        <p:nvSpPr>
          <p:cNvPr id="15392" name="Line 87"/>
          <p:cNvSpPr>
            <a:spLocks noChangeShapeType="1"/>
          </p:cNvSpPr>
          <p:nvPr/>
        </p:nvSpPr>
        <p:spPr bwMode="auto">
          <a:xfrm>
            <a:off x="2427288" y="4873625"/>
            <a:ext cx="695325" cy="125413"/>
          </a:xfrm>
          <a:prstGeom prst="line">
            <a:avLst/>
          </a:prstGeom>
          <a:noFill/>
          <a:ln w="57150">
            <a:solidFill>
              <a:schemeClr val="tx1"/>
            </a:solidFill>
            <a:round/>
            <a:headEnd/>
            <a:tailEnd type="stealth" w="lg" len="lg"/>
          </a:ln>
          <a:extLst>
            <a:ext uri="{909E8E84-426E-40dd-AFC4-6F175D3DCCD1}">
              <a14:hiddenFill xmlns:a14="http://schemas.microsoft.com/office/drawing/2010/main" xmlns="">
                <a:noFill/>
              </a14:hiddenFill>
            </a:ext>
          </a:extLst>
        </p:spPr>
        <p:txBody>
          <a:bodyPr wrap="none" anchor="ctr"/>
          <a:lstStyle/>
          <a:p>
            <a:endParaRPr lang="en-US"/>
          </a:p>
        </p:txBody>
      </p:sp>
      <p:sp>
        <p:nvSpPr>
          <p:cNvPr id="15393" name="Line 88"/>
          <p:cNvSpPr>
            <a:spLocks noChangeShapeType="1"/>
          </p:cNvSpPr>
          <p:nvPr/>
        </p:nvSpPr>
        <p:spPr bwMode="auto">
          <a:xfrm>
            <a:off x="2646363" y="2540000"/>
            <a:ext cx="1455737" cy="322263"/>
          </a:xfrm>
          <a:prstGeom prst="line">
            <a:avLst/>
          </a:prstGeom>
          <a:noFill/>
          <a:ln w="57150">
            <a:solidFill>
              <a:schemeClr val="tx1"/>
            </a:solidFill>
            <a:round/>
            <a:headEnd/>
            <a:tailEnd type="stealth" w="lg" len="lg"/>
          </a:ln>
          <a:extLst>
            <a:ext uri="{909E8E84-426E-40dd-AFC4-6F175D3DCCD1}">
              <a14:hiddenFill xmlns:a14="http://schemas.microsoft.com/office/drawing/2010/main" xmlns="">
                <a:noFill/>
              </a14:hiddenFill>
            </a:ext>
          </a:extLst>
        </p:spPr>
        <p:txBody>
          <a:bodyPr wrap="none" anchor="ctr"/>
          <a:lstStyle/>
          <a:p>
            <a:endParaRPr lang="en-US"/>
          </a:p>
        </p:txBody>
      </p:sp>
      <p:sp>
        <p:nvSpPr>
          <p:cNvPr id="15394" name="Line 83"/>
          <p:cNvSpPr>
            <a:spLocks noChangeShapeType="1"/>
          </p:cNvSpPr>
          <p:nvPr/>
        </p:nvSpPr>
        <p:spPr bwMode="auto">
          <a:xfrm flipV="1">
            <a:off x="3459163" y="6270625"/>
            <a:ext cx="298450" cy="425450"/>
          </a:xfrm>
          <a:prstGeom prst="line">
            <a:avLst/>
          </a:prstGeom>
          <a:noFill/>
          <a:ln w="57150">
            <a:solidFill>
              <a:schemeClr val="tx1"/>
            </a:solidFill>
            <a:round/>
            <a:headEnd/>
            <a:tailEnd type="stealth" w="lg" len="lg"/>
          </a:ln>
          <a:extLst>
            <a:ext uri="{909E8E84-426E-40dd-AFC4-6F175D3DCCD1}">
              <a14:hiddenFill xmlns:a14="http://schemas.microsoft.com/office/drawing/2010/main" xmlns="">
                <a:noFill/>
              </a14:hiddenFill>
            </a:ext>
          </a:extLst>
        </p:spPr>
        <p:txBody>
          <a:bodyPr wrap="none" anchor="ctr"/>
          <a:lstStyle/>
          <a:p>
            <a:endParaRPr lang="en-US"/>
          </a:p>
        </p:txBody>
      </p:sp>
      <p:sp>
        <p:nvSpPr>
          <p:cNvPr id="32846" name="Text Box 78" descr="10%"/>
          <p:cNvSpPr txBox="1">
            <a:spLocks noChangeArrowheads="1"/>
          </p:cNvSpPr>
          <p:nvPr/>
        </p:nvSpPr>
        <p:spPr bwMode="auto">
          <a:xfrm>
            <a:off x="2979738" y="4305300"/>
            <a:ext cx="1300162" cy="314325"/>
          </a:xfrm>
          <a:prstGeom prst="rect">
            <a:avLst/>
          </a:prstGeom>
          <a:pattFill prst="pct10">
            <a:fgClr>
              <a:schemeClr val="tx1"/>
            </a:fgClr>
            <a:bgClr>
              <a:srgbClr val="FFFFFF"/>
            </a:bgClr>
          </a:pattFill>
          <a:ln w="9525">
            <a:solidFill>
              <a:schemeClr val="tx1"/>
            </a:solidFill>
            <a:miter lim="800000"/>
            <a:headEnd/>
            <a:tailEnd/>
          </a:ln>
          <a:effectLst>
            <a:outerShdw blurRad="63500" dist="125724" dir="2700000" algn="ctr" rotWithShape="0">
              <a:schemeClr val="tx1">
                <a:alpha val="74998"/>
              </a:schemeClr>
            </a:outerShdw>
          </a:effectLst>
        </p:spPr>
        <p:txBody>
          <a:bodyPr>
            <a:spAutoFit/>
          </a:bodyPr>
          <a:lstStyle/>
          <a:p>
            <a:pPr algn="ctr">
              <a:spcBef>
                <a:spcPct val="50000"/>
              </a:spcBef>
              <a:defRPr/>
            </a:pPr>
            <a:r>
              <a:rPr lang="en-US" sz="1400" b="1">
                <a:latin typeface="Helvetica" pitchFamily="-107" charset="0"/>
                <a:ea typeface="+mn-ea"/>
                <a:cs typeface="+mn-cs"/>
              </a:rPr>
              <a:t>SAMARIA</a:t>
            </a:r>
          </a:p>
        </p:txBody>
      </p:sp>
      <p:sp>
        <p:nvSpPr>
          <p:cNvPr id="32848" name="Text Box 80" descr="10%"/>
          <p:cNvSpPr txBox="1">
            <a:spLocks noChangeArrowheads="1"/>
          </p:cNvSpPr>
          <p:nvPr/>
        </p:nvSpPr>
        <p:spPr bwMode="auto">
          <a:xfrm>
            <a:off x="2884488" y="2876550"/>
            <a:ext cx="1103312" cy="314325"/>
          </a:xfrm>
          <a:prstGeom prst="rect">
            <a:avLst/>
          </a:prstGeom>
          <a:pattFill prst="pct10">
            <a:fgClr>
              <a:schemeClr val="tx1"/>
            </a:fgClr>
            <a:bgClr>
              <a:srgbClr val="FFFFFF"/>
            </a:bgClr>
          </a:pattFill>
          <a:ln w="9525">
            <a:solidFill>
              <a:schemeClr val="tx1"/>
            </a:solidFill>
            <a:miter lim="800000"/>
            <a:headEnd/>
            <a:tailEnd/>
          </a:ln>
          <a:effectLst>
            <a:outerShdw blurRad="63500" dist="125724" dir="2700000" algn="ctr" rotWithShape="0">
              <a:schemeClr val="tx1">
                <a:alpha val="74998"/>
              </a:schemeClr>
            </a:outerShdw>
          </a:effectLst>
        </p:spPr>
        <p:txBody>
          <a:bodyPr>
            <a:spAutoFit/>
          </a:bodyPr>
          <a:lstStyle/>
          <a:p>
            <a:pPr algn="ctr">
              <a:spcBef>
                <a:spcPct val="50000"/>
              </a:spcBef>
              <a:defRPr/>
            </a:pPr>
            <a:r>
              <a:rPr lang="en-US" sz="1400" b="1">
                <a:latin typeface="Helvetica" pitchFamily="-107" charset="0"/>
                <a:ea typeface="+mn-ea"/>
                <a:cs typeface="+mn-cs"/>
              </a:rPr>
              <a:t>GALILEE</a:t>
            </a:r>
          </a:p>
        </p:txBody>
      </p:sp>
      <p:sp>
        <p:nvSpPr>
          <p:cNvPr id="15397" name="Line 104"/>
          <p:cNvSpPr>
            <a:spLocks noChangeShapeType="1"/>
          </p:cNvSpPr>
          <p:nvPr/>
        </p:nvSpPr>
        <p:spPr bwMode="auto">
          <a:xfrm>
            <a:off x="4773613" y="2235200"/>
            <a:ext cx="31750" cy="587375"/>
          </a:xfrm>
          <a:prstGeom prst="line">
            <a:avLst/>
          </a:prstGeom>
          <a:noFill/>
          <a:ln w="57150">
            <a:solidFill>
              <a:schemeClr val="tx1"/>
            </a:solidFill>
            <a:round/>
            <a:headEnd/>
            <a:tailEnd type="stealth" w="lg" len="lg"/>
          </a:ln>
          <a:extLst>
            <a:ext uri="{909E8E84-426E-40dd-AFC4-6F175D3DCCD1}">
              <a14:hiddenFill xmlns:a14="http://schemas.microsoft.com/office/drawing/2010/main" xmlns="">
                <a:noFill/>
              </a14:hiddenFill>
            </a:ext>
          </a:extLst>
        </p:spPr>
        <p:txBody>
          <a:bodyPr wrap="none" anchor="ctr"/>
          <a:lstStyle/>
          <a:p>
            <a:endParaRPr lang="en-US"/>
          </a:p>
        </p:txBody>
      </p:sp>
      <p:sp>
        <p:nvSpPr>
          <p:cNvPr id="15398" name="AutoShape 108"/>
          <p:cNvSpPr>
            <a:spLocks noChangeArrowheads="1"/>
          </p:cNvSpPr>
          <p:nvPr/>
        </p:nvSpPr>
        <p:spPr bwMode="auto">
          <a:xfrm>
            <a:off x="3848100" y="3327400"/>
            <a:ext cx="685800" cy="177800"/>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nvGrpSpPr>
          <p:cNvPr id="15399" name="Group 110"/>
          <p:cNvGrpSpPr>
            <a:grpSpLocks/>
          </p:cNvGrpSpPr>
          <p:nvPr/>
        </p:nvGrpSpPr>
        <p:grpSpPr bwMode="auto">
          <a:xfrm>
            <a:off x="660400" y="5969000"/>
            <a:ext cx="342900" cy="393700"/>
            <a:chOff x="168" y="3456"/>
            <a:chExt cx="216" cy="248"/>
          </a:xfrm>
        </p:grpSpPr>
        <p:sp>
          <p:nvSpPr>
            <p:cNvPr id="15418" name="Rectangle 102"/>
            <p:cNvSpPr>
              <a:spLocks noChangeArrowheads="1"/>
            </p:cNvSpPr>
            <p:nvPr/>
          </p:nvSpPr>
          <p:spPr bwMode="auto">
            <a:xfrm>
              <a:off x="172" y="3467"/>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800" b="1">
                  <a:latin typeface="Helvetica" charset="0"/>
                </a:rPr>
                <a:t>1</a:t>
              </a:r>
            </a:p>
          </p:txBody>
        </p:sp>
        <p:sp>
          <p:nvSpPr>
            <p:cNvPr id="15419" name="AutoShape 109"/>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5400" name="Group 111"/>
          <p:cNvGrpSpPr>
            <a:grpSpLocks/>
          </p:cNvGrpSpPr>
          <p:nvPr/>
        </p:nvGrpSpPr>
        <p:grpSpPr bwMode="auto">
          <a:xfrm>
            <a:off x="596900" y="4000500"/>
            <a:ext cx="342900" cy="393700"/>
            <a:chOff x="168" y="3456"/>
            <a:chExt cx="216" cy="248"/>
          </a:xfrm>
        </p:grpSpPr>
        <p:sp>
          <p:nvSpPr>
            <p:cNvPr id="15416" name="Rectangle 112"/>
            <p:cNvSpPr>
              <a:spLocks noChangeArrowheads="1"/>
            </p:cNvSpPr>
            <p:nvPr/>
          </p:nvSpPr>
          <p:spPr bwMode="auto">
            <a:xfrm>
              <a:off x="172" y="3467"/>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800" b="1">
                  <a:latin typeface="Helvetica" charset="0"/>
                </a:rPr>
                <a:t>2</a:t>
              </a:r>
            </a:p>
          </p:txBody>
        </p:sp>
        <p:sp>
          <p:nvSpPr>
            <p:cNvPr id="15417" name="AutoShape 113"/>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5401" name="Group 114"/>
          <p:cNvGrpSpPr>
            <a:grpSpLocks/>
          </p:cNvGrpSpPr>
          <p:nvPr/>
        </p:nvGrpSpPr>
        <p:grpSpPr bwMode="auto">
          <a:xfrm>
            <a:off x="266700" y="1993900"/>
            <a:ext cx="342900" cy="393700"/>
            <a:chOff x="168" y="3456"/>
            <a:chExt cx="216" cy="248"/>
          </a:xfrm>
        </p:grpSpPr>
        <p:sp>
          <p:nvSpPr>
            <p:cNvPr id="15414" name="Rectangle 115"/>
            <p:cNvSpPr>
              <a:spLocks noChangeArrowheads="1"/>
            </p:cNvSpPr>
            <p:nvPr/>
          </p:nvSpPr>
          <p:spPr bwMode="auto">
            <a:xfrm>
              <a:off x="172" y="3467"/>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800" b="1">
                  <a:latin typeface="Helvetica" charset="0"/>
                </a:rPr>
                <a:t>3</a:t>
              </a:r>
            </a:p>
          </p:txBody>
        </p:sp>
        <p:sp>
          <p:nvSpPr>
            <p:cNvPr id="15415" name="AutoShape 116"/>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5402" name="Group 117"/>
          <p:cNvGrpSpPr>
            <a:grpSpLocks/>
          </p:cNvGrpSpPr>
          <p:nvPr/>
        </p:nvGrpSpPr>
        <p:grpSpPr bwMode="auto">
          <a:xfrm>
            <a:off x="6756400" y="3810000"/>
            <a:ext cx="342900" cy="393700"/>
            <a:chOff x="168" y="3456"/>
            <a:chExt cx="216" cy="248"/>
          </a:xfrm>
        </p:grpSpPr>
        <p:sp>
          <p:nvSpPr>
            <p:cNvPr id="15412" name="Rectangle 118"/>
            <p:cNvSpPr>
              <a:spLocks noChangeArrowheads="1"/>
            </p:cNvSpPr>
            <p:nvPr/>
          </p:nvSpPr>
          <p:spPr bwMode="auto">
            <a:xfrm>
              <a:off x="172" y="3467"/>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800" b="1">
                  <a:latin typeface="Helvetica" charset="0"/>
                </a:rPr>
                <a:t>4</a:t>
              </a:r>
            </a:p>
          </p:txBody>
        </p:sp>
        <p:sp>
          <p:nvSpPr>
            <p:cNvPr id="15413" name="AutoShape 119"/>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5403" name="Group 120"/>
          <p:cNvGrpSpPr>
            <a:grpSpLocks/>
          </p:cNvGrpSpPr>
          <p:nvPr/>
        </p:nvGrpSpPr>
        <p:grpSpPr bwMode="auto">
          <a:xfrm>
            <a:off x="6616700" y="5613400"/>
            <a:ext cx="342900" cy="393700"/>
            <a:chOff x="168" y="3456"/>
            <a:chExt cx="216" cy="248"/>
          </a:xfrm>
        </p:grpSpPr>
        <p:sp>
          <p:nvSpPr>
            <p:cNvPr id="15410" name="Rectangle 121"/>
            <p:cNvSpPr>
              <a:spLocks noChangeArrowheads="1"/>
            </p:cNvSpPr>
            <p:nvPr/>
          </p:nvSpPr>
          <p:spPr bwMode="auto">
            <a:xfrm>
              <a:off x="172" y="3467"/>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800" b="1">
                  <a:latin typeface="Helvetica" charset="0"/>
                </a:rPr>
                <a:t>5</a:t>
              </a:r>
            </a:p>
          </p:txBody>
        </p:sp>
        <p:sp>
          <p:nvSpPr>
            <p:cNvPr id="15411" name="AutoShape 122"/>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15404" name="AutoShape 123"/>
          <p:cNvSpPr>
            <a:spLocks noChangeArrowheads="1"/>
          </p:cNvSpPr>
          <p:nvPr/>
        </p:nvSpPr>
        <p:spPr bwMode="auto">
          <a:xfrm>
            <a:off x="3619500" y="6337300"/>
            <a:ext cx="685800" cy="177800"/>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405" name="Rectangle 124"/>
          <p:cNvSpPr>
            <a:spLocks noChangeArrowheads="1"/>
          </p:cNvSpPr>
          <p:nvPr/>
        </p:nvSpPr>
        <p:spPr bwMode="auto">
          <a:xfrm>
            <a:off x="827088" y="7245350"/>
            <a:ext cx="119538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E32434"/>
                </a:solidFill>
                <a:latin typeface="Capitals" charset="0"/>
              </a:rPr>
              <a:t>JERUSALEM</a:t>
            </a:r>
            <a:endParaRPr lang="en-US" sz="1600" b="1" baseline="-25000">
              <a:solidFill>
                <a:srgbClr val="E32434"/>
              </a:solidFill>
              <a:latin typeface="Capitals" charset="0"/>
            </a:endParaRPr>
          </a:p>
        </p:txBody>
      </p:sp>
      <p:sp>
        <p:nvSpPr>
          <p:cNvPr id="15406" name="Rectangle 125"/>
          <p:cNvSpPr>
            <a:spLocks noChangeArrowheads="1"/>
          </p:cNvSpPr>
          <p:nvPr/>
        </p:nvSpPr>
        <p:spPr bwMode="auto">
          <a:xfrm>
            <a:off x="917575" y="4729163"/>
            <a:ext cx="12128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E32434"/>
                </a:solidFill>
                <a:latin typeface="Capitals" charset="0"/>
              </a:rPr>
              <a:t>SAMARITAN</a:t>
            </a:r>
            <a:endParaRPr lang="en-US" sz="1600" b="1" baseline="-25000">
              <a:solidFill>
                <a:srgbClr val="E32434"/>
              </a:solidFill>
              <a:latin typeface="Capitals" charset="0"/>
            </a:endParaRPr>
          </a:p>
        </p:txBody>
      </p:sp>
      <p:sp>
        <p:nvSpPr>
          <p:cNvPr id="15407" name="Rectangle 126"/>
          <p:cNvSpPr>
            <a:spLocks noChangeArrowheads="1"/>
          </p:cNvSpPr>
          <p:nvPr/>
        </p:nvSpPr>
        <p:spPr bwMode="auto">
          <a:xfrm>
            <a:off x="1044575" y="2687638"/>
            <a:ext cx="13033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E32434"/>
                </a:solidFill>
                <a:latin typeface="Capitals" charset="0"/>
              </a:rPr>
              <a:t>CAPERNAUM</a:t>
            </a:r>
            <a:endParaRPr lang="en-US" sz="1600" b="1" baseline="-25000">
              <a:solidFill>
                <a:srgbClr val="E32434"/>
              </a:solidFill>
              <a:latin typeface="Capitals" charset="0"/>
            </a:endParaRPr>
          </a:p>
        </p:txBody>
      </p:sp>
      <p:sp>
        <p:nvSpPr>
          <p:cNvPr id="15408" name="Rectangle 127"/>
          <p:cNvSpPr>
            <a:spLocks noChangeArrowheads="1"/>
          </p:cNvSpPr>
          <p:nvPr/>
        </p:nvSpPr>
        <p:spPr bwMode="auto">
          <a:xfrm>
            <a:off x="5970588" y="4518025"/>
            <a:ext cx="8128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E32434"/>
                </a:solidFill>
                <a:latin typeface="Capitals" charset="0"/>
              </a:rPr>
              <a:t>PEREAN</a:t>
            </a:r>
            <a:endParaRPr lang="en-US" sz="1600" b="1" baseline="-25000">
              <a:solidFill>
                <a:srgbClr val="E32434"/>
              </a:solidFill>
              <a:latin typeface="Capitals" charset="0"/>
            </a:endParaRPr>
          </a:p>
        </p:txBody>
      </p:sp>
      <p:sp>
        <p:nvSpPr>
          <p:cNvPr id="15409" name="Rectangle 128"/>
          <p:cNvSpPr>
            <a:spLocks noChangeArrowheads="1"/>
          </p:cNvSpPr>
          <p:nvPr/>
        </p:nvSpPr>
        <p:spPr bwMode="auto">
          <a:xfrm>
            <a:off x="5516563" y="6305550"/>
            <a:ext cx="119538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E32434"/>
                </a:solidFill>
                <a:latin typeface="Capitals" charset="0"/>
              </a:rPr>
              <a:t>JERUSALEM</a:t>
            </a:r>
            <a:endParaRPr lang="en-US" sz="1600" b="1" baseline="-25000">
              <a:solidFill>
                <a:srgbClr val="E32434"/>
              </a:solidFill>
              <a:latin typeface="Capitals"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2"/>
          <p:cNvSpPr txBox="1">
            <a:spLocks noChangeArrowheads="1"/>
          </p:cNvSpPr>
          <p:nvPr/>
        </p:nvSpPr>
        <p:spPr bwMode="auto">
          <a:xfrm>
            <a:off x="6594475" y="87313"/>
            <a:ext cx="501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08</a:t>
            </a:r>
          </a:p>
        </p:txBody>
      </p:sp>
      <p:sp>
        <p:nvSpPr>
          <p:cNvPr id="16386" name="Rectangle 3"/>
          <p:cNvSpPr>
            <a:spLocks noChangeArrowheads="1"/>
          </p:cNvSpPr>
          <p:nvPr/>
        </p:nvSpPr>
        <p:spPr bwMode="auto">
          <a:xfrm>
            <a:off x="581025" y="7253288"/>
            <a:ext cx="6502400" cy="7048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387" name="Text Box 6"/>
          <p:cNvSpPr txBox="1">
            <a:spLocks noChangeArrowheads="1"/>
          </p:cNvSpPr>
          <p:nvPr/>
        </p:nvSpPr>
        <p:spPr bwMode="auto">
          <a:xfrm>
            <a:off x="411163" y="1225550"/>
            <a:ext cx="6754812"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i="1">
                <a:latin typeface="Arial" charset="0"/>
              </a:rPr>
              <a:t>Weaving a Mental Fabric of the Chronology and Story Line of the Bible </a:t>
            </a:r>
          </a:p>
        </p:txBody>
      </p:sp>
      <p:sp>
        <p:nvSpPr>
          <p:cNvPr id="16388" name="Rectangle 7"/>
          <p:cNvSpPr>
            <a:spLocks noChangeArrowheads="1"/>
          </p:cNvSpPr>
          <p:nvPr/>
        </p:nvSpPr>
        <p:spPr bwMode="auto">
          <a:xfrm>
            <a:off x="4203700" y="5815013"/>
            <a:ext cx="57308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nvGrpSpPr>
          <p:cNvPr id="16389" name="Group 8"/>
          <p:cNvGrpSpPr>
            <a:grpSpLocks/>
          </p:cNvGrpSpPr>
          <p:nvPr/>
        </p:nvGrpSpPr>
        <p:grpSpPr bwMode="auto">
          <a:xfrm>
            <a:off x="290513" y="2022475"/>
            <a:ext cx="6810375" cy="5129213"/>
            <a:chOff x="183" y="1274"/>
            <a:chExt cx="4290" cy="3231"/>
          </a:xfrm>
        </p:grpSpPr>
        <p:pic>
          <p:nvPicPr>
            <p:cNvPr id="16397" name="Picture 9"/>
            <p:cNvPicPr>
              <a:picLocks noChangeAspect="1" noChangeArrowheads="1"/>
            </p:cNvPicPr>
            <p:nvPr/>
          </p:nvPicPr>
          <p:blipFill>
            <a:blip r:embed="rId2">
              <a:extLst>
                <a:ext uri="{28A0092B-C50C-407E-A947-70E740481C1C}">
                  <a14:useLocalDpi xmlns:a14="http://schemas.microsoft.com/office/drawing/2010/main" val="0"/>
                </a:ext>
              </a:extLst>
            </a:blip>
            <a:srcRect b="12761"/>
            <a:stretch>
              <a:fillRect/>
            </a:stretch>
          </p:blipFill>
          <p:spPr bwMode="auto">
            <a:xfrm>
              <a:off x="183" y="1274"/>
              <a:ext cx="4290" cy="3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8" name="Freeform 10"/>
            <p:cNvSpPr>
              <a:spLocks/>
            </p:cNvSpPr>
            <p:nvPr/>
          </p:nvSpPr>
          <p:spPr bwMode="auto">
            <a:xfrm>
              <a:off x="1948" y="3804"/>
              <a:ext cx="248" cy="330"/>
            </a:xfrm>
            <a:custGeom>
              <a:avLst/>
              <a:gdLst>
                <a:gd name="T0" fmla="*/ 244 w 248"/>
                <a:gd name="T1" fmla="*/ 4 h 330"/>
                <a:gd name="T2" fmla="*/ 108 w 248"/>
                <a:gd name="T3" fmla="*/ 12 h 330"/>
                <a:gd name="T4" fmla="*/ 12 w 248"/>
                <a:gd name="T5" fmla="*/ 0 h 330"/>
                <a:gd name="T6" fmla="*/ 0 w 248"/>
                <a:gd name="T7" fmla="*/ 172 h 330"/>
                <a:gd name="T8" fmla="*/ 20 w 248"/>
                <a:gd name="T9" fmla="*/ 276 h 330"/>
                <a:gd name="T10" fmla="*/ 24 w 248"/>
                <a:gd name="T11" fmla="*/ 324 h 330"/>
                <a:gd name="T12" fmla="*/ 48 w 248"/>
                <a:gd name="T13" fmla="*/ 320 h 330"/>
                <a:gd name="T14" fmla="*/ 168 w 248"/>
                <a:gd name="T15" fmla="*/ 324 h 330"/>
                <a:gd name="T16" fmla="*/ 248 w 248"/>
                <a:gd name="T17" fmla="*/ 316 h 3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8"/>
                <a:gd name="T28" fmla="*/ 0 h 330"/>
                <a:gd name="T29" fmla="*/ 248 w 248"/>
                <a:gd name="T30" fmla="*/ 330 h 3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8" h="330">
                  <a:moveTo>
                    <a:pt x="244" y="4"/>
                  </a:moveTo>
                  <a:cubicBezTo>
                    <a:pt x="199" y="11"/>
                    <a:pt x="153" y="6"/>
                    <a:pt x="108" y="12"/>
                  </a:cubicBezTo>
                  <a:cubicBezTo>
                    <a:pt x="74" y="8"/>
                    <a:pt x="46" y="2"/>
                    <a:pt x="12" y="0"/>
                  </a:cubicBezTo>
                  <a:cubicBezTo>
                    <a:pt x="23" y="57"/>
                    <a:pt x="18" y="116"/>
                    <a:pt x="0" y="172"/>
                  </a:cubicBezTo>
                  <a:cubicBezTo>
                    <a:pt x="3" y="207"/>
                    <a:pt x="13" y="240"/>
                    <a:pt x="20" y="276"/>
                  </a:cubicBezTo>
                  <a:cubicBezTo>
                    <a:pt x="21" y="292"/>
                    <a:pt x="15" y="310"/>
                    <a:pt x="24" y="324"/>
                  </a:cubicBezTo>
                  <a:cubicBezTo>
                    <a:pt x="28" y="330"/>
                    <a:pt x="39" y="320"/>
                    <a:pt x="48" y="320"/>
                  </a:cubicBezTo>
                  <a:cubicBezTo>
                    <a:pt x="88" y="320"/>
                    <a:pt x="128" y="322"/>
                    <a:pt x="168" y="324"/>
                  </a:cubicBezTo>
                  <a:cubicBezTo>
                    <a:pt x="193" y="315"/>
                    <a:pt x="221" y="316"/>
                    <a:pt x="248" y="316"/>
                  </a:cubicBezTo>
                </a:path>
              </a:pathLst>
            </a:cu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6399" name="Rectangle 11"/>
            <p:cNvSpPr>
              <a:spLocks noChangeArrowheads="1"/>
            </p:cNvSpPr>
            <p:nvPr/>
          </p:nvSpPr>
          <p:spPr bwMode="auto">
            <a:xfrm>
              <a:off x="1980" y="3820"/>
              <a:ext cx="224" cy="29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16400" name="Picture 12"/>
            <p:cNvPicPr>
              <a:picLocks noChangeAspect="1" noChangeArrowheads="1"/>
            </p:cNvPicPr>
            <p:nvPr/>
          </p:nvPicPr>
          <p:blipFill>
            <a:blip r:embed="rId2">
              <a:extLst>
                <a:ext uri="{28A0092B-C50C-407E-A947-70E740481C1C}">
                  <a14:useLocalDpi xmlns:a14="http://schemas.microsoft.com/office/drawing/2010/main" val="0"/>
                </a:ext>
              </a:extLst>
            </a:blip>
            <a:srcRect l="67903" t="68393" r="23286" b="24101"/>
            <a:stretch>
              <a:fillRect/>
            </a:stretch>
          </p:blipFill>
          <p:spPr bwMode="auto">
            <a:xfrm>
              <a:off x="1921" y="3824"/>
              <a:ext cx="378" cy="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6390" name="Text Box 13"/>
          <p:cNvSpPr txBox="1">
            <a:spLocks noChangeArrowheads="1"/>
          </p:cNvSpPr>
          <p:nvPr/>
        </p:nvSpPr>
        <p:spPr bwMode="auto">
          <a:xfrm>
            <a:off x="1195388" y="4095750"/>
            <a:ext cx="925512"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Arial" charset="0"/>
              </a:rPr>
              <a:t>ABRA-HAMIC</a:t>
            </a:r>
            <a:r>
              <a:rPr lang="en-US" sz="800" b="1">
                <a:latin typeface="Arial" charset="0"/>
              </a:rPr>
              <a:t> COVENANT</a:t>
            </a:r>
          </a:p>
        </p:txBody>
      </p:sp>
      <p:sp>
        <p:nvSpPr>
          <p:cNvPr id="16391" name="Text Box 14"/>
          <p:cNvSpPr txBox="1">
            <a:spLocks noChangeArrowheads="1"/>
          </p:cNvSpPr>
          <p:nvPr/>
        </p:nvSpPr>
        <p:spPr bwMode="auto">
          <a:xfrm>
            <a:off x="3646488" y="5395913"/>
            <a:ext cx="8445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Arial" charset="0"/>
              </a:rPr>
              <a:t>DAVIDIC</a:t>
            </a:r>
            <a:r>
              <a:rPr lang="en-US" sz="800" b="1">
                <a:latin typeface="Arial" charset="0"/>
              </a:rPr>
              <a:t> COVENANT</a:t>
            </a:r>
          </a:p>
        </p:txBody>
      </p:sp>
      <p:sp>
        <p:nvSpPr>
          <p:cNvPr id="16392" name="Text Box 15"/>
          <p:cNvSpPr txBox="1">
            <a:spLocks noChangeArrowheads="1"/>
          </p:cNvSpPr>
          <p:nvPr/>
        </p:nvSpPr>
        <p:spPr bwMode="auto">
          <a:xfrm>
            <a:off x="2474913" y="4792663"/>
            <a:ext cx="8159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Arial" charset="0"/>
              </a:rPr>
              <a:t>LAND</a:t>
            </a:r>
            <a:r>
              <a:rPr lang="en-US" sz="900" b="1">
                <a:latin typeface="Arial" charset="0"/>
              </a:rPr>
              <a:t> </a:t>
            </a:r>
            <a:r>
              <a:rPr lang="en-US" sz="800" b="1">
                <a:latin typeface="Arial" charset="0"/>
              </a:rPr>
              <a:t>COVENANT</a:t>
            </a:r>
          </a:p>
        </p:txBody>
      </p:sp>
      <p:sp>
        <p:nvSpPr>
          <p:cNvPr id="16393" name="Rectangle 16"/>
          <p:cNvSpPr>
            <a:spLocks noChangeArrowheads="1"/>
          </p:cNvSpPr>
          <p:nvPr/>
        </p:nvSpPr>
        <p:spPr bwMode="auto">
          <a:xfrm>
            <a:off x="1408113" y="2163763"/>
            <a:ext cx="2284412" cy="48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3200" b="1" i="1">
                <a:latin typeface="Comic Sans MS" charset="0"/>
              </a:rPr>
              <a:t> C  7  S  J</a:t>
            </a:r>
            <a:endParaRPr lang="en-US" sz="4400" i="1">
              <a:latin typeface="Times" charset="0"/>
            </a:endParaRPr>
          </a:p>
        </p:txBody>
      </p:sp>
      <p:sp>
        <p:nvSpPr>
          <p:cNvPr id="16394" name="Line 17"/>
          <p:cNvSpPr>
            <a:spLocks noChangeShapeType="1"/>
          </p:cNvSpPr>
          <p:nvPr/>
        </p:nvSpPr>
        <p:spPr bwMode="auto">
          <a:xfrm>
            <a:off x="2309813" y="2389188"/>
            <a:ext cx="166687"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395" name="Text Box 18"/>
          <p:cNvSpPr txBox="1">
            <a:spLocks noChangeArrowheads="1"/>
          </p:cNvSpPr>
          <p:nvPr/>
        </p:nvSpPr>
        <p:spPr bwMode="auto">
          <a:xfrm>
            <a:off x="4025900" y="6061075"/>
            <a:ext cx="909638"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Arial" charset="0"/>
              </a:rPr>
              <a:t>NEW</a:t>
            </a:r>
            <a:r>
              <a:rPr lang="en-US" sz="900" b="1">
                <a:latin typeface="Arial" charset="0"/>
              </a:rPr>
              <a:t>                                              COVENANT</a:t>
            </a:r>
          </a:p>
        </p:txBody>
      </p:sp>
      <p:sp>
        <p:nvSpPr>
          <p:cNvPr id="16396" name="Text Box 20"/>
          <p:cNvSpPr txBox="1">
            <a:spLocks noChangeArrowheads="1"/>
          </p:cNvSpPr>
          <p:nvPr/>
        </p:nvSpPr>
        <p:spPr bwMode="auto">
          <a:xfrm>
            <a:off x="655638" y="7216775"/>
            <a:ext cx="6543675" cy="1373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Comic Sans MS" charset="0"/>
              </a:rPr>
              <a:t>The Biblical story line progresses as the promises to Abraham are realized:</a:t>
            </a:r>
          </a:p>
          <a:p>
            <a:pPr>
              <a:spcBef>
                <a:spcPct val="50000"/>
              </a:spcBef>
            </a:pPr>
            <a:r>
              <a:rPr lang="en-US" sz="1200" b="1">
                <a:latin typeface="Comic Sans MS" charset="0"/>
              </a:rPr>
              <a:t>        •The Abrahamic Call and Covenant of Genesis 12 and 15,</a:t>
            </a:r>
          </a:p>
          <a:p>
            <a:pPr>
              <a:spcBef>
                <a:spcPct val="50000"/>
              </a:spcBef>
            </a:pPr>
            <a:r>
              <a:rPr lang="en-US" sz="1200" b="1">
                <a:latin typeface="Comic Sans MS" charset="0"/>
              </a:rPr>
              <a:t>                     •</a:t>
            </a:r>
            <a:r>
              <a:rPr lang="en-US" sz="1000" b="1">
                <a:latin typeface="Comic Sans MS" charset="0"/>
              </a:rPr>
              <a:t> </a:t>
            </a:r>
            <a:r>
              <a:rPr lang="en-US" sz="1200" b="1">
                <a:latin typeface="Comic Sans MS" charset="0"/>
              </a:rPr>
              <a:t>The Land (Palestinian) Covenant of Deuteronomy 30,</a:t>
            </a:r>
          </a:p>
          <a:p>
            <a:pPr>
              <a:spcBef>
                <a:spcPct val="50000"/>
              </a:spcBef>
            </a:pPr>
            <a:r>
              <a:rPr lang="en-US" sz="1200" b="1">
                <a:latin typeface="Comic Sans MS" charset="0"/>
              </a:rPr>
              <a:t>                                       •</a:t>
            </a:r>
            <a:r>
              <a:rPr lang="en-US" sz="1000" b="1">
                <a:latin typeface="Comic Sans MS" charset="0"/>
              </a:rPr>
              <a:t> </a:t>
            </a:r>
            <a:r>
              <a:rPr lang="en-US" sz="1200" b="1">
                <a:latin typeface="Comic Sans MS" charset="0"/>
              </a:rPr>
              <a:t>The Davidic Covenant of 2 Sam. 7 and</a:t>
            </a:r>
          </a:p>
          <a:p>
            <a:pPr>
              <a:spcBef>
                <a:spcPct val="50000"/>
              </a:spcBef>
            </a:pPr>
            <a:r>
              <a:rPr lang="en-US" sz="1200" b="1">
                <a:latin typeface="Comic Sans MS" charset="0"/>
              </a:rPr>
              <a:t>                                                  • The New Covenant of Jeremiah 31</a:t>
            </a:r>
            <a:r>
              <a:rPr lang="en-US" sz="1000" b="1"/>
              <a:t>.</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3409950" y="534988"/>
            <a:ext cx="844550"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7410" name="Rectangle 3"/>
          <p:cNvSpPr>
            <a:spLocks noChangeArrowheads="1"/>
          </p:cNvSpPr>
          <p:nvPr/>
        </p:nvSpPr>
        <p:spPr bwMode="auto">
          <a:xfrm>
            <a:off x="4052888" y="534988"/>
            <a:ext cx="1530350"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7411" name="Line 4"/>
          <p:cNvSpPr>
            <a:spLocks noChangeShapeType="1"/>
          </p:cNvSpPr>
          <p:nvPr/>
        </p:nvSpPr>
        <p:spPr bwMode="auto">
          <a:xfrm>
            <a:off x="4846638" y="1493838"/>
            <a:ext cx="809625"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5400">
                <a:solidFill>
                  <a:srgbClr val="000000"/>
                </a:solidFill>
                <a:round/>
                <a:headEnd/>
                <a:tailEnd/>
              </a14:hiddenLine>
            </a:ext>
          </a:extLst>
        </p:spPr>
        <p:txBody>
          <a:bodyPr wrap="none" anchor="ctr"/>
          <a:lstStyle/>
          <a:p>
            <a:endParaRPr lang="en-US"/>
          </a:p>
        </p:txBody>
      </p:sp>
      <p:sp>
        <p:nvSpPr>
          <p:cNvPr id="17412" name="Rectangle 5"/>
          <p:cNvSpPr>
            <a:spLocks noChangeArrowheads="1"/>
          </p:cNvSpPr>
          <p:nvPr/>
        </p:nvSpPr>
        <p:spPr bwMode="auto">
          <a:xfrm>
            <a:off x="2279650" y="20638"/>
            <a:ext cx="3582988" cy="379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7413" name="Rectangle 6"/>
          <p:cNvSpPr>
            <a:spLocks noChangeArrowheads="1"/>
          </p:cNvSpPr>
          <p:nvPr/>
        </p:nvSpPr>
        <p:spPr bwMode="auto">
          <a:xfrm>
            <a:off x="3409950" y="534988"/>
            <a:ext cx="844550"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7414" name="Rectangle 7"/>
          <p:cNvSpPr>
            <a:spLocks noChangeArrowheads="1"/>
          </p:cNvSpPr>
          <p:nvPr/>
        </p:nvSpPr>
        <p:spPr bwMode="auto">
          <a:xfrm>
            <a:off x="4052888" y="534988"/>
            <a:ext cx="1530350"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17096" name="Rectangle 8"/>
          <p:cNvSpPr>
            <a:spLocks noChangeArrowheads="1"/>
          </p:cNvSpPr>
          <p:nvPr/>
        </p:nvSpPr>
        <p:spPr bwMode="auto">
          <a:xfrm>
            <a:off x="2343150" y="2773363"/>
            <a:ext cx="833438"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_____ B.C.</a:t>
            </a:r>
          </a:p>
        </p:txBody>
      </p:sp>
      <p:sp>
        <p:nvSpPr>
          <p:cNvPr id="17416" name="Text Box 9"/>
          <p:cNvSpPr txBox="1">
            <a:spLocks noChangeArrowheads="1"/>
          </p:cNvSpPr>
          <p:nvPr/>
        </p:nvSpPr>
        <p:spPr bwMode="auto">
          <a:xfrm>
            <a:off x="7172325" y="88900"/>
            <a:ext cx="268288"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7027" tIns="48513" rIns="97027" bIns="48513" anchor="ctr">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00">
                <a:solidFill>
                  <a:srgbClr val="FFA27C"/>
                </a:solidFill>
                <a:latin typeface="B VAG Rounded Bold" charset="0"/>
              </a:rPr>
              <a:t> </a:t>
            </a:r>
          </a:p>
        </p:txBody>
      </p:sp>
      <p:sp>
        <p:nvSpPr>
          <p:cNvPr id="217098" name="Rectangle 10"/>
          <p:cNvSpPr>
            <a:spLocks noChangeArrowheads="1"/>
          </p:cNvSpPr>
          <p:nvPr/>
        </p:nvSpPr>
        <p:spPr bwMode="auto">
          <a:xfrm>
            <a:off x="3705225" y="2776538"/>
            <a:ext cx="833438"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_____ B.C.</a:t>
            </a:r>
          </a:p>
        </p:txBody>
      </p:sp>
      <p:sp>
        <p:nvSpPr>
          <p:cNvPr id="217099" name="Rectangle 11"/>
          <p:cNvSpPr>
            <a:spLocks noChangeArrowheads="1"/>
          </p:cNvSpPr>
          <p:nvPr/>
        </p:nvSpPr>
        <p:spPr bwMode="auto">
          <a:xfrm>
            <a:off x="5018088" y="2773363"/>
            <a:ext cx="833437"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_____ B.C.</a:t>
            </a:r>
          </a:p>
        </p:txBody>
      </p:sp>
      <p:sp>
        <p:nvSpPr>
          <p:cNvPr id="217100" name="Rectangle 12"/>
          <p:cNvSpPr>
            <a:spLocks noChangeArrowheads="1"/>
          </p:cNvSpPr>
          <p:nvPr/>
        </p:nvSpPr>
        <p:spPr bwMode="auto">
          <a:xfrm>
            <a:off x="6419850" y="2786063"/>
            <a:ext cx="7620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____ B.C.</a:t>
            </a:r>
          </a:p>
        </p:txBody>
      </p:sp>
      <p:sp>
        <p:nvSpPr>
          <p:cNvPr id="217101" name="Rectangle 13"/>
          <p:cNvSpPr>
            <a:spLocks noChangeArrowheads="1"/>
          </p:cNvSpPr>
          <p:nvPr/>
        </p:nvSpPr>
        <p:spPr bwMode="auto">
          <a:xfrm>
            <a:off x="936625" y="5534025"/>
            <a:ext cx="7620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____ B.C.</a:t>
            </a:r>
          </a:p>
        </p:txBody>
      </p:sp>
      <p:sp>
        <p:nvSpPr>
          <p:cNvPr id="217102" name="Rectangle 14"/>
          <p:cNvSpPr>
            <a:spLocks noChangeArrowheads="1"/>
          </p:cNvSpPr>
          <p:nvPr/>
        </p:nvSpPr>
        <p:spPr bwMode="auto">
          <a:xfrm>
            <a:off x="2341563" y="5540375"/>
            <a:ext cx="7620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____ B.C.</a:t>
            </a:r>
          </a:p>
        </p:txBody>
      </p:sp>
      <p:sp>
        <p:nvSpPr>
          <p:cNvPr id="217103" name="Rectangle 15"/>
          <p:cNvSpPr>
            <a:spLocks noChangeArrowheads="1"/>
          </p:cNvSpPr>
          <p:nvPr/>
        </p:nvSpPr>
        <p:spPr bwMode="auto">
          <a:xfrm>
            <a:off x="3743325" y="5541963"/>
            <a:ext cx="7620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____ B.C.</a:t>
            </a:r>
          </a:p>
        </p:txBody>
      </p:sp>
      <p:sp>
        <p:nvSpPr>
          <p:cNvPr id="217104" name="Rectangle 16"/>
          <p:cNvSpPr>
            <a:spLocks noChangeArrowheads="1"/>
          </p:cNvSpPr>
          <p:nvPr/>
        </p:nvSpPr>
        <p:spPr bwMode="auto">
          <a:xfrm>
            <a:off x="5108575" y="5541963"/>
            <a:ext cx="7620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____ B.C.</a:t>
            </a:r>
          </a:p>
        </p:txBody>
      </p:sp>
      <p:sp>
        <p:nvSpPr>
          <p:cNvPr id="217105" name="Rectangle 17"/>
          <p:cNvSpPr>
            <a:spLocks noChangeArrowheads="1"/>
          </p:cNvSpPr>
          <p:nvPr/>
        </p:nvSpPr>
        <p:spPr bwMode="auto">
          <a:xfrm>
            <a:off x="6464300" y="5534025"/>
            <a:ext cx="684213" cy="4000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_______</a:t>
            </a:r>
          </a:p>
          <a:p>
            <a:pPr defTabSz="969963">
              <a:defRPr/>
            </a:pPr>
            <a:r>
              <a:rPr lang="en-US" sz="1000" b="1">
                <a:latin typeface="Helvetica" pitchFamily="-107" charset="0"/>
                <a:ea typeface="+mn-ea"/>
                <a:cs typeface="+mn-cs"/>
              </a:rPr>
              <a:t>_______</a:t>
            </a:r>
          </a:p>
        </p:txBody>
      </p:sp>
      <p:sp>
        <p:nvSpPr>
          <p:cNvPr id="217106" name="Rectangle 18"/>
          <p:cNvSpPr>
            <a:spLocks noChangeArrowheads="1"/>
          </p:cNvSpPr>
          <p:nvPr/>
        </p:nvSpPr>
        <p:spPr bwMode="auto">
          <a:xfrm>
            <a:off x="911225" y="2773363"/>
            <a:ext cx="8255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_________</a:t>
            </a:r>
          </a:p>
        </p:txBody>
      </p:sp>
      <p:sp>
        <p:nvSpPr>
          <p:cNvPr id="17426" name="Rectangle 19"/>
          <p:cNvSpPr>
            <a:spLocks noChangeArrowheads="1"/>
          </p:cNvSpPr>
          <p:nvPr/>
        </p:nvSpPr>
        <p:spPr bwMode="auto">
          <a:xfrm>
            <a:off x="1917700" y="6045200"/>
            <a:ext cx="9207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defTabSz="969963"/>
            <a:endParaRPr lang="en-US" sz="1000" b="1">
              <a:solidFill>
                <a:srgbClr val="000000"/>
              </a:solidFill>
              <a:latin typeface="Chicago" charset="0"/>
            </a:endParaRPr>
          </a:p>
        </p:txBody>
      </p:sp>
      <p:sp>
        <p:nvSpPr>
          <p:cNvPr id="17427" name="AutoShape 21"/>
          <p:cNvSpPr>
            <a:spLocks noChangeArrowheads="1"/>
          </p:cNvSpPr>
          <p:nvPr/>
        </p:nvSpPr>
        <p:spPr bwMode="auto">
          <a:xfrm>
            <a:off x="538163" y="3349625"/>
            <a:ext cx="803275" cy="1125538"/>
          </a:xfrm>
          <a:prstGeom prst="roundRect">
            <a:avLst>
              <a:gd name="adj" fmla="val 16667"/>
            </a:avLst>
          </a:prstGeom>
          <a:solidFill>
            <a:schemeClr val="bg1"/>
          </a:solidFill>
          <a:ln w="19050">
            <a:solidFill>
              <a:schemeClr val="tx1"/>
            </a:solidFill>
            <a:round/>
            <a:headEnd/>
            <a:tailEnd/>
          </a:ln>
        </p:spPr>
        <p:txBody>
          <a:bodyPr lIns="97027" tIns="48513" rIns="97027" bIns="48513">
            <a:spAutoFit/>
          </a:bodyPr>
          <a:lstStyle/>
          <a:p>
            <a:endParaRPr lang="en-US"/>
          </a:p>
        </p:txBody>
      </p:sp>
      <p:sp>
        <p:nvSpPr>
          <p:cNvPr id="17428" name="Rectangle 22"/>
          <p:cNvSpPr>
            <a:spLocks noChangeArrowheads="1"/>
          </p:cNvSpPr>
          <p:nvPr/>
        </p:nvSpPr>
        <p:spPr bwMode="auto">
          <a:xfrm>
            <a:off x="536575" y="3487738"/>
            <a:ext cx="1047750" cy="1338262"/>
          </a:xfrm>
          <a:prstGeom prst="rect">
            <a:avLst/>
          </a:prstGeom>
          <a:solidFill>
            <a:schemeClr val="bg1"/>
          </a:solidFill>
          <a:ln w="19050">
            <a:solidFill>
              <a:srgbClr val="000000"/>
            </a:solidFill>
            <a:miter lim="800000"/>
            <a:headEnd/>
            <a:tailEnd/>
          </a:ln>
        </p:spPr>
        <p:txBody>
          <a:bodyPr lIns="97027" tIns="48513" rIns="97027" bIns="48513">
            <a:spAutoFit/>
          </a:bodyPr>
          <a:lstStyle/>
          <a:p>
            <a:endParaRPr lang="en-US"/>
          </a:p>
        </p:txBody>
      </p:sp>
      <p:sp>
        <p:nvSpPr>
          <p:cNvPr id="17429" name="Line 23"/>
          <p:cNvSpPr>
            <a:spLocks noChangeShapeType="1"/>
          </p:cNvSpPr>
          <p:nvPr/>
        </p:nvSpPr>
        <p:spPr bwMode="auto">
          <a:xfrm flipV="1">
            <a:off x="547688" y="3481388"/>
            <a:ext cx="568325"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7" tIns="48513" rIns="97027" bIns="48513">
            <a:spAutoFit/>
          </a:bodyPr>
          <a:lstStyle/>
          <a:p>
            <a:endParaRPr lang="en-US"/>
          </a:p>
        </p:txBody>
      </p:sp>
      <p:sp>
        <p:nvSpPr>
          <p:cNvPr id="17430" name="Line 24"/>
          <p:cNvSpPr>
            <a:spLocks noChangeShapeType="1"/>
          </p:cNvSpPr>
          <p:nvPr/>
        </p:nvSpPr>
        <p:spPr bwMode="auto">
          <a:xfrm flipV="1">
            <a:off x="768350" y="3478213"/>
            <a:ext cx="568325"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7" tIns="48513" rIns="97027" bIns="48513">
            <a:spAutoFit/>
          </a:bodyPr>
          <a:lstStyle/>
          <a:p>
            <a:endParaRPr lang="en-US"/>
          </a:p>
        </p:txBody>
      </p:sp>
      <p:sp>
        <p:nvSpPr>
          <p:cNvPr id="17431" name="Line 25"/>
          <p:cNvSpPr>
            <a:spLocks noChangeShapeType="1"/>
          </p:cNvSpPr>
          <p:nvPr/>
        </p:nvSpPr>
        <p:spPr bwMode="auto">
          <a:xfrm>
            <a:off x="579438" y="4738688"/>
            <a:ext cx="9652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7027" tIns="48513" rIns="97027" bIns="48513">
            <a:spAutoFit/>
          </a:bodyPr>
          <a:lstStyle/>
          <a:p>
            <a:endParaRPr lang="en-US"/>
          </a:p>
        </p:txBody>
      </p:sp>
      <p:sp>
        <p:nvSpPr>
          <p:cNvPr id="17432" name="Line 26"/>
          <p:cNvSpPr>
            <a:spLocks noChangeShapeType="1"/>
          </p:cNvSpPr>
          <p:nvPr/>
        </p:nvSpPr>
        <p:spPr bwMode="auto">
          <a:xfrm>
            <a:off x="577850" y="3835400"/>
            <a:ext cx="9652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7027" tIns="48513" rIns="97027" bIns="48513">
            <a:spAutoFit/>
          </a:bodyPr>
          <a:lstStyle/>
          <a:p>
            <a:endParaRPr lang="en-US"/>
          </a:p>
        </p:txBody>
      </p:sp>
      <p:sp>
        <p:nvSpPr>
          <p:cNvPr id="17433" name="Line 27"/>
          <p:cNvSpPr>
            <a:spLocks noChangeShapeType="1"/>
          </p:cNvSpPr>
          <p:nvPr/>
        </p:nvSpPr>
        <p:spPr bwMode="auto">
          <a:xfrm>
            <a:off x="579438" y="4556125"/>
            <a:ext cx="9652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7027" tIns="48513" rIns="97027" bIns="48513">
            <a:spAutoFit/>
          </a:bodyPr>
          <a:lstStyle/>
          <a:p>
            <a:endParaRPr lang="en-US"/>
          </a:p>
        </p:txBody>
      </p:sp>
      <p:sp>
        <p:nvSpPr>
          <p:cNvPr id="17434" name="Line 28"/>
          <p:cNvSpPr>
            <a:spLocks noChangeShapeType="1"/>
          </p:cNvSpPr>
          <p:nvPr/>
        </p:nvSpPr>
        <p:spPr bwMode="auto">
          <a:xfrm>
            <a:off x="579438" y="4202113"/>
            <a:ext cx="9652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7027" tIns="48513" rIns="97027" bIns="48513">
            <a:spAutoFit/>
          </a:bodyPr>
          <a:lstStyle/>
          <a:p>
            <a:endParaRPr lang="en-US"/>
          </a:p>
        </p:txBody>
      </p:sp>
      <p:sp>
        <p:nvSpPr>
          <p:cNvPr id="17435" name="Line 29"/>
          <p:cNvSpPr>
            <a:spLocks noChangeShapeType="1"/>
          </p:cNvSpPr>
          <p:nvPr/>
        </p:nvSpPr>
        <p:spPr bwMode="auto">
          <a:xfrm flipV="1">
            <a:off x="577850" y="4371975"/>
            <a:ext cx="9652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7027" tIns="48513" rIns="97027" bIns="48513">
            <a:spAutoFit/>
          </a:bodyPr>
          <a:lstStyle/>
          <a:p>
            <a:endParaRPr lang="en-US"/>
          </a:p>
        </p:txBody>
      </p:sp>
      <p:sp>
        <p:nvSpPr>
          <p:cNvPr id="17436" name="Line 30"/>
          <p:cNvSpPr>
            <a:spLocks noChangeShapeType="1"/>
          </p:cNvSpPr>
          <p:nvPr/>
        </p:nvSpPr>
        <p:spPr bwMode="auto">
          <a:xfrm flipV="1">
            <a:off x="577850" y="4017963"/>
            <a:ext cx="960438"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7027" tIns="48513" rIns="97027" bIns="48513">
            <a:spAutoFit/>
          </a:bodyPr>
          <a:lstStyle/>
          <a:p>
            <a:endParaRPr lang="en-US"/>
          </a:p>
        </p:txBody>
      </p:sp>
      <p:sp>
        <p:nvSpPr>
          <p:cNvPr id="17437" name="Line 31"/>
          <p:cNvSpPr>
            <a:spLocks noChangeShapeType="1"/>
          </p:cNvSpPr>
          <p:nvPr/>
        </p:nvSpPr>
        <p:spPr bwMode="auto">
          <a:xfrm>
            <a:off x="577850" y="3657600"/>
            <a:ext cx="9652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7027" tIns="48513" rIns="97027" bIns="48513">
            <a:spAutoFit/>
          </a:bodyPr>
          <a:lstStyle/>
          <a:p>
            <a:endParaRPr lang="en-US"/>
          </a:p>
        </p:txBody>
      </p:sp>
      <p:sp>
        <p:nvSpPr>
          <p:cNvPr id="17438" name="Text Box 32"/>
          <p:cNvSpPr txBox="1">
            <a:spLocks noChangeArrowheads="1"/>
          </p:cNvSpPr>
          <p:nvPr/>
        </p:nvSpPr>
        <p:spPr bwMode="auto">
          <a:xfrm>
            <a:off x="392113" y="3335338"/>
            <a:ext cx="1096962" cy="220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00" b="1">
                <a:solidFill>
                  <a:srgbClr val="000000"/>
                </a:solidFill>
                <a:latin typeface="Arial" charset="0"/>
              </a:rPr>
              <a:t>CREATION</a:t>
            </a:r>
          </a:p>
        </p:txBody>
      </p:sp>
      <p:sp>
        <p:nvSpPr>
          <p:cNvPr id="17439" name="AutoShape 34"/>
          <p:cNvSpPr>
            <a:spLocks noChangeArrowheads="1"/>
          </p:cNvSpPr>
          <p:nvPr/>
        </p:nvSpPr>
        <p:spPr bwMode="auto">
          <a:xfrm>
            <a:off x="1873250" y="3844925"/>
            <a:ext cx="765175" cy="931863"/>
          </a:xfrm>
          <a:prstGeom prst="roundRect">
            <a:avLst>
              <a:gd name="adj" fmla="val 16667"/>
            </a:avLst>
          </a:prstGeom>
          <a:solidFill>
            <a:schemeClr val="bg1"/>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lIns="96016" tIns="47166" rIns="96016" bIns="47166">
            <a:spAutoFit/>
          </a:bodyPr>
          <a:lstStyle/>
          <a:p>
            <a:endParaRPr lang="en-US"/>
          </a:p>
        </p:txBody>
      </p:sp>
      <p:sp>
        <p:nvSpPr>
          <p:cNvPr id="17440" name="AutoShape 37"/>
          <p:cNvSpPr>
            <a:spLocks noChangeArrowheads="1"/>
          </p:cNvSpPr>
          <p:nvPr/>
        </p:nvSpPr>
        <p:spPr bwMode="auto">
          <a:xfrm>
            <a:off x="1879600" y="3814763"/>
            <a:ext cx="804863" cy="1100137"/>
          </a:xfrm>
          <a:prstGeom prst="roundRect">
            <a:avLst>
              <a:gd name="adj" fmla="val 16667"/>
            </a:avLst>
          </a:prstGeom>
          <a:solidFill>
            <a:schemeClr val="bg1"/>
          </a:solidFill>
          <a:ln w="19050">
            <a:solidFill>
              <a:schemeClr val="tx1"/>
            </a:solidFill>
            <a:round/>
            <a:headEnd/>
            <a:tailEnd/>
          </a:ln>
        </p:spPr>
        <p:txBody>
          <a:bodyPr wrap="none" lIns="96016" tIns="47166" rIns="96016" bIns="47166">
            <a:spAutoFit/>
          </a:bodyPr>
          <a:lstStyle/>
          <a:p>
            <a:endParaRPr lang="en-US"/>
          </a:p>
        </p:txBody>
      </p:sp>
      <p:sp>
        <p:nvSpPr>
          <p:cNvPr id="17441" name="Rectangle 38"/>
          <p:cNvSpPr>
            <a:spLocks noChangeArrowheads="1"/>
          </p:cNvSpPr>
          <p:nvPr/>
        </p:nvSpPr>
        <p:spPr bwMode="auto">
          <a:xfrm>
            <a:off x="1878013" y="3952875"/>
            <a:ext cx="1049337" cy="977900"/>
          </a:xfrm>
          <a:prstGeom prst="rect">
            <a:avLst/>
          </a:prstGeom>
          <a:solidFill>
            <a:schemeClr val="bg1"/>
          </a:solidFill>
          <a:ln w="19050">
            <a:solidFill>
              <a:srgbClr val="000000"/>
            </a:solidFill>
            <a:miter lim="800000"/>
            <a:headEnd/>
            <a:tailEnd/>
          </a:ln>
        </p:spPr>
        <p:txBody>
          <a:bodyPr wrap="none" lIns="96016" tIns="47166" rIns="96016" bIns="47166">
            <a:spAutoFit/>
          </a:bodyPr>
          <a:lstStyle/>
          <a:p>
            <a:endParaRPr lang="en-US"/>
          </a:p>
        </p:txBody>
      </p:sp>
      <p:sp>
        <p:nvSpPr>
          <p:cNvPr id="17442" name="Line 39"/>
          <p:cNvSpPr>
            <a:spLocks noChangeShapeType="1"/>
          </p:cNvSpPr>
          <p:nvPr/>
        </p:nvSpPr>
        <p:spPr bwMode="auto">
          <a:xfrm flipV="1">
            <a:off x="1890713" y="3952875"/>
            <a:ext cx="568325"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lIns="96016" tIns="47166" rIns="96016" bIns="47166">
            <a:spAutoFit/>
          </a:bodyPr>
          <a:lstStyle/>
          <a:p>
            <a:endParaRPr lang="en-US"/>
          </a:p>
        </p:txBody>
      </p:sp>
      <p:sp>
        <p:nvSpPr>
          <p:cNvPr id="17443" name="Line 40"/>
          <p:cNvSpPr>
            <a:spLocks noChangeShapeType="1"/>
          </p:cNvSpPr>
          <p:nvPr/>
        </p:nvSpPr>
        <p:spPr bwMode="auto">
          <a:xfrm flipV="1">
            <a:off x="2111375" y="3962400"/>
            <a:ext cx="568325"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lIns="96016" tIns="47166" rIns="96016" bIns="47166">
            <a:spAutoFit/>
          </a:bodyPr>
          <a:lstStyle/>
          <a:p>
            <a:endParaRPr lang="en-US"/>
          </a:p>
        </p:txBody>
      </p:sp>
      <p:sp>
        <p:nvSpPr>
          <p:cNvPr id="17444" name="Rectangle 41"/>
          <p:cNvSpPr>
            <a:spLocks noChangeArrowheads="1"/>
          </p:cNvSpPr>
          <p:nvPr/>
        </p:nvSpPr>
        <p:spPr bwMode="auto">
          <a:xfrm>
            <a:off x="1893888" y="3811588"/>
            <a:ext cx="715962"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Arial" charset="0"/>
              </a:rPr>
              <a:t>ABRAHAM</a:t>
            </a:r>
          </a:p>
        </p:txBody>
      </p:sp>
      <p:sp>
        <p:nvSpPr>
          <p:cNvPr id="17445" name="Line 42"/>
          <p:cNvSpPr>
            <a:spLocks noChangeShapeType="1"/>
          </p:cNvSpPr>
          <p:nvPr/>
        </p:nvSpPr>
        <p:spPr bwMode="auto">
          <a:xfrm>
            <a:off x="1919288" y="4306888"/>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lIns="96016" tIns="47166" rIns="96016" bIns="47166">
            <a:spAutoFit/>
          </a:bodyPr>
          <a:lstStyle/>
          <a:p>
            <a:endParaRPr lang="en-US"/>
          </a:p>
        </p:txBody>
      </p:sp>
      <p:sp>
        <p:nvSpPr>
          <p:cNvPr id="17446" name="Line 43"/>
          <p:cNvSpPr>
            <a:spLocks noChangeShapeType="1"/>
          </p:cNvSpPr>
          <p:nvPr/>
        </p:nvSpPr>
        <p:spPr bwMode="auto">
          <a:xfrm>
            <a:off x="1920875" y="4673600"/>
            <a:ext cx="9652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lIns="96016" tIns="47166" rIns="96016" bIns="47166">
            <a:spAutoFit/>
          </a:bodyPr>
          <a:lstStyle/>
          <a:p>
            <a:endParaRPr lang="en-US"/>
          </a:p>
        </p:txBody>
      </p:sp>
      <p:sp>
        <p:nvSpPr>
          <p:cNvPr id="17447" name="Line 44"/>
          <p:cNvSpPr>
            <a:spLocks noChangeShapeType="1"/>
          </p:cNvSpPr>
          <p:nvPr/>
        </p:nvSpPr>
        <p:spPr bwMode="auto">
          <a:xfrm flipV="1">
            <a:off x="1919288" y="4843463"/>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lIns="96016" tIns="47166" rIns="96016" bIns="47166">
            <a:spAutoFit/>
          </a:bodyPr>
          <a:lstStyle/>
          <a:p>
            <a:endParaRPr lang="en-US"/>
          </a:p>
        </p:txBody>
      </p:sp>
      <p:sp>
        <p:nvSpPr>
          <p:cNvPr id="17448" name="Line 45"/>
          <p:cNvSpPr>
            <a:spLocks noChangeShapeType="1"/>
          </p:cNvSpPr>
          <p:nvPr/>
        </p:nvSpPr>
        <p:spPr bwMode="auto">
          <a:xfrm flipV="1">
            <a:off x="1919288" y="4489450"/>
            <a:ext cx="960437"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lIns="96016" tIns="47166" rIns="96016" bIns="47166">
            <a:spAutoFit/>
          </a:bodyPr>
          <a:lstStyle/>
          <a:p>
            <a:endParaRPr lang="en-US"/>
          </a:p>
        </p:txBody>
      </p:sp>
      <p:sp>
        <p:nvSpPr>
          <p:cNvPr id="17449" name="Line 46"/>
          <p:cNvSpPr>
            <a:spLocks noChangeShapeType="1"/>
          </p:cNvSpPr>
          <p:nvPr/>
        </p:nvSpPr>
        <p:spPr bwMode="auto">
          <a:xfrm>
            <a:off x="1919288" y="4129088"/>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lIns="96016" tIns="47166" rIns="96016" bIns="47166">
            <a:spAutoFit/>
          </a:bodyPr>
          <a:lstStyle/>
          <a:p>
            <a:endParaRPr lang="en-US"/>
          </a:p>
        </p:txBody>
      </p:sp>
      <p:sp>
        <p:nvSpPr>
          <p:cNvPr id="17450" name="AutoShape 47"/>
          <p:cNvSpPr>
            <a:spLocks noChangeArrowheads="1"/>
          </p:cNvSpPr>
          <p:nvPr/>
        </p:nvSpPr>
        <p:spPr bwMode="auto">
          <a:xfrm>
            <a:off x="3243263" y="3778250"/>
            <a:ext cx="803275" cy="509588"/>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7451" name="Freeform 48"/>
          <p:cNvSpPr>
            <a:spLocks/>
          </p:cNvSpPr>
          <p:nvPr/>
        </p:nvSpPr>
        <p:spPr bwMode="auto">
          <a:xfrm>
            <a:off x="3894138" y="3940175"/>
            <a:ext cx="225425" cy="79375"/>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17452" name="Rectangle 50"/>
          <p:cNvSpPr>
            <a:spLocks noChangeArrowheads="1"/>
          </p:cNvSpPr>
          <p:nvPr/>
        </p:nvSpPr>
        <p:spPr bwMode="auto">
          <a:xfrm>
            <a:off x="3344863" y="4027488"/>
            <a:ext cx="19050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endParaRPr lang="en-US" sz="1000" b="1">
              <a:solidFill>
                <a:srgbClr val="000000"/>
              </a:solidFill>
              <a:latin typeface="Helvetica" charset="0"/>
            </a:endParaRPr>
          </a:p>
        </p:txBody>
      </p:sp>
      <p:sp>
        <p:nvSpPr>
          <p:cNvPr id="17453" name="Rectangle 51"/>
          <p:cNvSpPr>
            <a:spLocks noChangeArrowheads="1"/>
          </p:cNvSpPr>
          <p:nvPr/>
        </p:nvSpPr>
        <p:spPr bwMode="auto">
          <a:xfrm>
            <a:off x="3243263" y="3929063"/>
            <a:ext cx="1047750" cy="430212"/>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7454" name="Line 52"/>
          <p:cNvSpPr>
            <a:spLocks noChangeShapeType="1"/>
          </p:cNvSpPr>
          <p:nvPr/>
        </p:nvSpPr>
        <p:spPr bwMode="auto">
          <a:xfrm flipV="1">
            <a:off x="3254375" y="3917950"/>
            <a:ext cx="566738"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55" name="Line 53"/>
          <p:cNvSpPr>
            <a:spLocks noChangeShapeType="1"/>
          </p:cNvSpPr>
          <p:nvPr/>
        </p:nvSpPr>
        <p:spPr bwMode="auto">
          <a:xfrm>
            <a:off x="3487738" y="3922713"/>
            <a:ext cx="554037" cy="635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56" name="Rectangle 54"/>
          <p:cNvSpPr>
            <a:spLocks noChangeArrowheads="1"/>
          </p:cNvSpPr>
          <p:nvPr/>
        </p:nvSpPr>
        <p:spPr bwMode="auto">
          <a:xfrm>
            <a:off x="3338513" y="3757613"/>
            <a:ext cx="60325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Arial" charset="0"/>
              </a:rPr>
              <a:t>JOSEPH</a:t>
            </a:r>
          </a:p>
        </p:txBody>
      </p:sp>
      <p:sp>
        <p:nvSpPr>
          <p:cNvPr id="17457" name="Line 55"/>
          <p:cNvSpPr>
            <a:spLocks noChangeShapeType="1"/>
          </p:cNvSpPr>
          <p:nvPr/>
        </p:nvSpPr>
        <p:spPr bwMode="auto">
          <a:xfrm>
            <a:off x="3289300" y="4271963"/>
            <a:ext cx="9652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58" name="Line 56"/>
          <p:cNvSpPr>
            <a:spLocks noChangeShapeType="1"/>
          </p:cNvSpPr>
          <p:nvPr/>
        </p:nvSpPr>
        <p:spPr bwMode="auto">
          <a:xfrm>
            <a:off x="3289300" y="4095750"/>
            <a:ext cx="9652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17459" name="Picture 5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8225" y="4445000"/>
            <a:ext cx="61436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0">
                <a:solidFill>
                  <a:srgbClr val="000000"/>
                </a:solidFill>
                <a:miter lim="800000"/>
                <a:headEnd/>
                <a:tailEnd/>
              </a14:hiddenLine>
            </a:ext>
          </a:extLst>
        </p:spPr>
      </p:pic>
      <p:sp>
        <p:nvSpPr>
          <p:cNvPr id="17460" name="AutoShape 60"/>
          <p:cNvSpPr>
            <a:spLocks noChangeArrowheads="1"/>
          </p:cNvSpPr>
          <p:nvPr/>
        </p:nvSpPr>
        <p:spPr bwMode="auto">
          <a:xfrm>
            <a:off x="4635500" y="3159125"/>
            <a:ext cx="768350" cy="347663"/>
          </a:xfrm>
          <a:prstGeom prst="roundRect">
            <a:avLst>
              <a:gd name="adj" fmla="val 16667"/>
            </a:avLst>
          </a:prstGeom>
          <a:solidFill>
            <a:schemeClr val="bg1"/>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lIns="108108" tIns="53106" rIns="108108" bIns="53106">
            <a:spAutoFit/>
          </a:bodyPr>
          <a:lstStyle/>
          <a:p>
            <a:endParaRPr lang="en-US"/>
          </a:p>
        </p:txBody>
      </p:sp>
      <p:sp>
        <p:nvSpPr>
          <p:cNvPr id="17461" name="Rectangle 61"/>
          <p:cNvSpPr>
            <a:spLocks noChangeArrowheads="1"/>
          </p:cNvSpPr>
          <p:nvPr/>
        </p:nvSpPr>
        <p:spPr bwMode="auto">
          <a:xfrm>
            <a:off x="4792663" y="3362325"/>
            <a:ext cx="215900"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08108" tIns="53106" rIns="108108" bIns="53106">
            <a:spAutoFit/>
          </a:bodyPr>
          <a:lstStyle/>
          <a:p>
            <a:pPr defTabSz="969963"/>
            <a:endParaRPr lang="en-US" sz="1000" b="1">
              <a:solidFill>
                <a:srgbClr val="000000"/>
              </a:solidFill>
              <a:latin typeface="Helvetica" charset="0"/>
            </a:endParaRPr>
          </a:p>
        </p:txBody>
      </p:sp>
      <p:sp>
        <p:nvSpPr>
          <p:cNvPr id="17462" name="Rectangle 62"/>
          <p:cNvSpPr>
            <a:spLocks noChangeArrowheads="1"/>
          </p:cNvSpPr>
          <p:nvPr/>
        </p:nvSpPr>
        <p:spPr bwMode="auto">
          <a:xfrm>
            <a:off x="5037138" y="4630738"/>
            <a:ext cx="214312" cy="1746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108108" tIns="53106" rIns="108108" bIns="53106">
            <a:spAutoFit/>
          </a:bodyPr>
          <a:lstStyle/>
          <a:p>
            <a:endParaRPr lang="en-US"/>
          </a:p>
        </p:txBody>
      </p:sp>
      <p:sp>
        <p:nvSpPr>
          <p:cNvPr id="17463" name="AutoShape 63"/>
          <p:cNvSpPr>
            <a:spLocks noChangeArrowheads="1"/>
          </p:cNvSpPr>
          <p:nvPr/>
        </p:nvSpPr>
        <p:spPr bwMode="auto">
          <a:xfrm>
            <a:off x="4611688" y="3155950"/>
            <a:ext cx="812800" cy="546100"/>
          </a:xfrm>
          <a:prstGeom prst="roundRect">
            <a:avLst>
              <a:gd name="adj" fmla="val 16667"/>
            </a:avLst>
          </a:prstGeom>
          <a:solidFill>
            <a:schemeClr val="bg1"/>
          </a:solidFill>
          <a:ln w="19050">
            <a:solidFill>
              <a:schemeClr val="tx1"/>
            </a:solidFill>
            <a:round/>
            <a:headEnd/>
            <a:tailEnd/>
          </a:ln>
        </p:spPr>
        <p:txBody>
          <a:bodyPr lIns="108108" tIns="53106" rIns="108108" bIns="53106">
            <a:spAutoFit/>
          </a:bodyPr>
          <a:lstStyle/>
          <a:p>
            <a:pPr algn="ctr" defTabSz="969963"/>
            <a:endParaRPr lang="en-US" sz="2500">
              <a:latin typeface="Times" charset="0"/>
            </a:endParaRPr>
          </a:p>
        </p:txBody>
      </p:sp>
      <p:sp>
        <p:nvSpPr>
          <p:cNvPr id="17464" name="Rectangle 64"/>
          <p:cNvSpPr>
            <a:spLocks noChangeArrowheads="1"/>
          </p:cNvSpPr>
          <p:nvPr/>
        </p:nvSpPr>
        <p:spPr bwMode="auto">
          <a:xfrm>
            <a:off x="4611688" y="3322638"/>
            <a:ext cx="1047750" cy="1149350"/>
          </a:xfrm>
          <a:prstGeom prst="rect">
            <a:avLst/>
          </a:prstGeom>
          <a:solidFill>
            <a:schemeClr val="bg1"/>
          </a:solidFill>
          <a:ln w="19050">
            <a:solidFill>
              <a:srgbClr val="000000"/>
            </a:solidFill>
            <a:miter lim="800000"/>
            <a:headEnd/>
            <a:tailEnd/>
          </a:ln>
        </p:spPr>
        <p:txBody>
          <a:bodyPr wrap="none" lIns="108108" tIns="53106" rIns="108108" bIns="53106">
            <a:spAutoFit/>
          </a:bodyPr>
          <a:lstStyle/>
          <a:p>
            <a:endParaRPr lang="en-US"/>
          </a:p>
        </p:txBody>
      </p:sp>
      <p:sp>
        <p:nvSpPr>
          <p:cNvPr id="17465" name="Line 65"/>
          <p:cNvSpPr>
            <a:spLocks noChangeShapeType="1"/>
          </p:cNvSpPr>
          <p:nvPr/>
        </p:nvSpPr>
        <p:spPr bwMode="auto">
          <a:xfrm flipV="1">
            <a:off x="4622800" y="3316288"/>
            <a:ext cx="568325"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lIns="108108" tIns="53106" rIns="108108" bIns="53106">
            <a:spAutoFit/>
          </a:bodyPr>
          <a:lstStyle/>
          <a:p>
            <a:endParaRPr lang="en-US"/>
          </a:p>
        </p:txBody>
      </p:sp>
      <p:sp>
        <p:nvSpPr>
          <p:cNvPr id="17466" name="Line 66"/>
          <p:cNvSpPr>
            <a:spLocks noChangeShapeType="1"/>
          </p:cNvSpPr>
          <p:nvPr/>
        </p:nvSpPr>
        <p:spPr bwMode="auto">
          <a:xfrm flipV="1">
            <a:off x="4852988" y="3313113"/>
            <a:ext cx="56673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lIns="108108" tIns="53106" rIns="108108" bIns="53106">
            <a:spAutoFit/>
          </a:bodyPr>
          <a:lstStyle/>
          <a:p>
            <a:endParaRPr lang="en-US"/>
          </a:p>
        </p:txBody>
      </p:sp>
      <p:sp>
        <p:nvSpPr>
          <p:cNvPr id="17467" name="Rectangle 67"/>
          <p:cNvSpPr>
            <a:spLocks noChangeArrowheads="1"/>
          </p:cNvSpPr>
          <p:nvPr/>
        </p:nvSpPr>
        <p:spPr bwMode="auto">
          <a:xfrm>
            <a:off x="4713288" y="3141663"/>
            <a:ext cx="582612" cy="227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08108" tIns="53106" rIns="108108" bIns="53106">
            <a:spAutoFit/>
          </a:bodyPr>
          <a:lstStyle/>
          <a:p>
            <a:pPr defTabSz="969963"/>
            <a:r>
              <a:rPr lang="en-US" sz="800" b="1">
                <a:solidFill>
                  <a:srgbClr val="000000"/>
                </a:solidFill>
                <a:latin typeface="Arial" charset="0"/>
              </a:rPr>
              <a:t>MOSES</a:t>
            </a:r>
          </a:p>
        </p:txBody>
      </p:sp>
      <p:sp>
        <p:nvSpPr>
          <p:cNvPr id="17468" name="Line 68"/>
          <p:cNvSpPr>
            <a:spLocks noChangeShapeType="1"/>
          </p:cNvSpPr>
          <p:nvPr/>
        </p:nvSpPr>
        <p:spPr bwMode="auto">
          <a:xfrm>
            <a:off x="4649788" y="3663950"/>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lIns="108108" tIns="53106" rIns="108108" bIns="53106">
            <a:spAutoFit/>
          </a:bodyPr>
          <a:lstStyle/>
          <a:p>
            <a:endParaRPr lang="en-US"/>
          </a:p>
        </p:txBody>
      </p:sp>
      <p:sp>
        <p:nvSpPr>
          <p:cNvPr id="17469" name="Line 69"/>
          <p:cNvSpPr>
            <a:spLocks noChangeShapeType="1"/>
          </p:cNvSpPr>
          <p:nvPr/>
        </p:nvSpPr>
        <p:spPr bwMode="auto">
          <a:xfrm>
            <a:off x="4651375" y="4384675"/>
            <a:ext cx="9652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lIns="108108" tIns="53106" rIns="108108" bIns="53106">
            <a:spAutoFit/>
          </a:bodyPr>
          <a:lstStyle/>
          <a:p>
            <a:endParaRPr lang="en-US"/>
          </a:p>
        </p:txBody>
      </p:sp>
      <p:sp>
        <p:nvSpPr>
          <p:cNvPr id="17470" name="Line 70"/>
          <p:cNvSpPr>
            <a:spLocks noChangeShapeType="1"/>
          </p:cNvSpPr>
          <p:nvPr/>
        </p:nvSpPr>
        <p:spPr bwMode="auto">
          <a:xfrm>
            <a:off x="4651375" y="4030663"/>
            <a:ext cx="9652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lIns="108108" tIns="53106" rIns="108108" bIns="53106">
            <a:spAutoFit/>
          </a:bodyPr>
          <a:lstStyle/>
          <a:p>
            <a:endParaRPr lang="en-US"/>
          </a:p>
        </p:txBody>
      </p:sp>
      <p:sp>
        <p:nvSpPr>
          <p:cNvPr id="17471" name="Line 71"/>
          <p:cNvSpPr>
            <a:spLocks noChangeShapeType="1"/>
          </p:cNvSpPr>
          <p:nvPr/>
        </p:nvSpPr>
        <p:spPr bwMode="auto">
          <a:xfrm flipV="1">
            <a:off x="4649788" y="4200525"/>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lIns="108108" tIns="53106" rIns="108108" bIns="53106">
            <a:spAutoFit/>
          </a:bodyPr>
          <a:lstStyle/>
          <a:p>
            <a:endParaRPr lang="en-US"/>
          </a:p>
        </p:txBody>
      </p:sp>
      <p:sp>
        <p:nvSpPr>
          <p:cNvPr id="17472" name="Line 72"/>
          <p:cNvSpPr>
            <a:spLocks noChangeShapeType="1"/>
          </p:cNvSpPr>
          <p:nvPr/>
        </p:nvSpPr>
        <p:spPr bwMode="auto">
          <a:xfrm flipV="1">
            <a:off x="4649788" y="3846513"/>
            <a:ext cx="960437"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lIns="108108" tIns="53106" rIns="108108" bIns="53106">
            <a:spAutoFit/>
          </a:bodyPr>
          <a:lstStyle/>
          <a:p>
            <a:endParaRPr lang="en-US"/>
          </a:p>
        </p:txBody>
      </p:sp>
      <p:sp>
        <p:nvSpPr>
          <p:cNvPr id="17473" name="Line 73"/>
          <p:cNvSpPr>
            <a:spLocks noChangeShapeType="1"/>
          </p:cNvSpPr>
          <p:nvPr/>
        </p:nvSpPr>
        <p:spPr bwMode="auto">
          <a:xfrm>
            <a:off x="4649788" y="3486150"/>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lIns="108108" tIns="53106" rIns="108108" bIns="53106">
            <a:spAutoFit/>
          </a:bodyPr>
          <a:lstStyle/>
          <a:p>
            <a:endParaRPr lang="en-US"/>
          </a:p>
        </p:txBody>
      </p:sp>
      <p:sp>
        <p:nvSpPr>
          <p:cNvPr id="17474" name="AutoShape 74"/>
          <p:cNvSpPr>
            <a:spLocks noChangeArrowheads="1"/>
          </p:cNvSpPr>
          <p:nvPr/>
        </p:nvSpPr>
        <p:spPr bwMode="auto">
          <a:xfrm>
            <a:off x="5962650" y="3754438"/>
            <a:ext cx="803275" cy="450850"/>
          </a:xfrm>
          <a:prstGeom prst="roundRect">
            <a:avLst>
              <a:gd name="adj" fmla="val 16667"/>
            </a:avLst>
          </a:prstGeom>
          <a:solidFill>
            <a:schemeClr val="bg1"/>
          </a:solidFill>
          <a:ln w="19050">
            <a:solidFill>
              <a:schemeClr val="tx1"/>
            </a:solidFill>
            <a:round/>
            <a:headEnd/>
            <a:tailEnd/>
          </a:ln>
        </p:spPr>
        <p:txBody>
          <a:bodyPr wrap="none" lIns="97027" tIns="48513" rIns="97027" bIns="48513" anchor="ctr"/>
          <a:lstStyle/>
          <a:p>
            <a:pPr algn="ctr" defTabSz="969963"/>
            <a:endParaRPr lang="en-US" sz="2500">
              <a:latin typeface="Times" charset="0"/>
            </a:endParaRPr>
          </a:p>
        </p:txBody>
      </p:sp>
      <p:sp>
        <p:nvSpPr>
          <p:cNvPr id="17475" name="Freeform 75"/>
          <p:cNvSpPr>
            <a:spLocks/>
          </p:cNvSpPr>
          <p:nvPr/>
        </p:nvSpPr>
        <p:spPr bwMode="auto">
          <a:xfrm>
            <a:off x="6619875" y="3862388"/>
            <a:ext cx="227013" cy="80962"/>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17476" name="AutoShape 76"/>
          <p:cNvSpPr>
            <a:spLocks noChangeArrowheads="1"/>
          </p:cNvSpPr>
          <p:nvPr/>
        </p:nvSpPr>
        <p:spPr bwMode="auto">
          <a:xfrm>
            <a:off x="6003925" y="3765550"/>
            <a:ext cx="725488" cy="300038"/>
          </a:xfrm>
          <a:prstGeom prst="roundRect">
            <a:avLst>
              <a:gd name="adj" fmla="val 16667"/>
            </a:avLst>
          </a:prstGeom>
          <a:solidFill>
            <a:schemeClr val="bg1"/>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7477" name="Rectangle 77"/>
          <p:cNvSpPr>
            <a:spLocks noChangeArrowheads="1"/>
          </p:cNvSpPr>
          <p:nvPr/>
        </p:nvSpPr>
        <p:spPr bwMode="auto">
          <a:xfrm>
            <a:off x="6092825" y="3929063"/>
            <a:ext cx="19050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endParaRPr lang="en-US" sz="1000" b="1">
              <a:solidFill>
                <a:srgbClr val="000000"/>
              </a:solidFill>
              <a:latin typeface="Helvetica" charset="0"/>
            </a:endParaRPr>
          </a:p>
        </p:txBody>
      </p:sp>
      <p:sp>
        <p:nvSpPr>
          <p:cNvPr id="17478" name="Rectangle 78"/>
          <p:cNvSpPr>
            <a:spLocks noChangeArrowheads="1"/>
          </p:cNvSpPr>
          <p:nvPr/>
        </p:nvSpPr>
        <p:spPr bwMode="auto">
          <a:xfrm>
            <a:off x="6002338" y="4124325"/>
            <a:ext cx="19050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endParaRPr lang="en-US" sz="1000" b="1">
              <a:solidFill>
                <a:srgbClr val="000000"/>
              </a:solidFill>
              <a:latin typeface="Helvetica" charset="0"/>
            </a:endParaRPr>
          </a:p>
        </p:txBody>
      </p:sp>
      <p:sp>
        <p:nvSpPr>
          <p:cNvPr id="17479" name="Rectangle 79"/>
          <p:cNvSpPr>
            <a:spLocks noChangeArrowheads="1"/>
          </p:cNvSpPr>
          <p:nvPr/>
        </p:nvSpPr>
        <p:spPr bwMode="auto">
          <a:xfrm>
            <a:off x="5959475" y="3897313"/>
            <a:ext cx="1047750" cy="434975"/>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7480" name="Line 80"/>
          <p:cNvSpPr>
            <a:spLocks noChangeShapeType="1"/>
          </p:cNvSpPr>
          <p:nvPr/>
        </p:nvSpPr>
        <p:spPr bwMode="auto">
          <a:xfrm flipV="1">
            <a:off x="5978525" y="3884613"/>
            <a:ext cx="566738"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81" name="Line 81"/>
          <p:cNvSpPr>
            <a:spLocks noChangeShapeType="1"/>
          </p:cNvSpPr>
          <p:nvPr/>
        </p:nvSpPr>
        <p:spPr bwMode="auto">
          <a:xfrm flipV="1">
            <a:off x="6199188" y="3887788"/>
            <a:ext cx="568325"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82" name="Line 82"/>
          <p:cNvSpPr>
            <a:spLocks noChangeShapeType="1"/>
          </p:cNvSpPr>
          <p:nvPr/>
        </p:nvSpPr>
        <p:spPr bwMode="auto">
          <a:xfrm>
            <a:off x="6011863" y="4240213"/>
            <a:ext cx="9652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83" name="Line 83"/>
          <p:cNvSpPr>
            <a:spLocks noChangeShapeType="1"/>
          </p:cNvSpPr>
          <p:nvPr/>
        </p:nvSpPr>
        <p:spPr bwMode="auto">
          <a:xfrm>
            <a:off x="6011863" y="4062413"/>
            <a:ext cx="9652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84" name="Rectangle 84"/>
          <p:cNvSpPr>
            <a:spLocks noChangeArrowheads="1"/>
          </p:cNvSpPr>
          <p:nvPr/>
        </p:nvSpPr>
        <p:spPr bwMode="auto">
          <a:xfrm>
            <a:off x="6045200" y="3730625"/>
            <a:ext cx="614363"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Arial" charset="0"/>
              </a:rPr>
              <a:t>JOSHUA</a:t>
            </a:r>
          </a:p>
        </p:txBody>
      </p:sp>
      <p:sp>
        <p:nvSpPr>
          <p:cNvPr id="17485" name="AutoShape 85"/>
          <p:cNvSpPr>
            <a:spLocks noChangeArrowheads="1"/>
          </p:cNvSpPr>
          <p:nvPr/>
        </p:nvSpPr>
        <p:spPr bwMode="auto">
          <a:xfrm>
            <a:off x="5969000" y="6121400"/>
            <a:ext cx="803275" cy="1125538"/>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7486" name="Rectangle 86"/>
          <p:cNvSpPr>
            <a:spLocks noChangeArrowheads="1"/>
          </p:cNvSpPr>
          <p:nvPr/>
        </p:nvSpPr>
        <p:spPr bwMode="auto">
          <a:xfrm>
            <a:off x="5967413" y="6272213"/>
            <a:ext cx="1047750" cy="1325562"/>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7487" name="Line 87"/>
          <p:cNvSpPr>
            <a:spLocks noChangeShapeType="1"/>
          </p:cNvSpPr>
          <p:nvPr/>
        </p:nvSpPr>
        <p:spPr bwMode="auto">
          <a:xfrm flipV="1">
            <a:off x="5983288" y="6265863"/>
            <a:ext cx="56673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88" name="Line 88"/>
          <p:cNvSpPr>
            <a:spLocks noChangeShapeType="1"/>
          </p:cNvSpPr>
          <p:nvPr/>
        </p:nvSpPr>
        <p:spPr bwMode="auto">
          <a:xfrm flipV="1">
            <a:off x="6191250" y="6262688"/>
            <a:ext cx="566738"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89" name="Rectangle 89"/>
          <p:cNvSpPr>
            <a:spLocks noChangeArrowheads="1"/>
          </p:cNvSpPr>
          <p:nvPr/>
        </p:nvSpPr>
        <p:spPr bwMode="auto">
          <a:xfrm>
            <a:off x="5986463" y="6080125"/>
            <a:ext cx="731837" cy="293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1300" b="1">
                <a:solidFill>
                  <a:srgbClr val="000000"/>
                </a:solidFill>
                <a:latin typeface="Arial" charset="0"/>
              </a:rPr>
              <a:t>JESUS</a:t>
            </a:r>
          </a:p>
        </p:txBody>
      </p:sp>
      <p:sp>
        <p:nvSpPr>
          <p:cNvPr id="17490" name="Line 90"/>
          <p:cNvSpPr>
            <a:spLocks noChangeShapeType="1"/>
          </p:cNvSpPr>
          <p:nvPr/>
        </p:nvSpPr>
        <p:spPr bwMode="auto">
          <a:xfrm>
            <a:off x="6011863" y="6607175"/>
            <a:ext cx="9652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91" name="Line 91"/>
          <p:cNvSpPr>
            <a:spLocks noChangeShapeType="1"/>
          </p:cNvSpPr>
          <p:nvPr/>
        </p:nvSpPr>
        <p:spPr bwMode="auto">
          <a:xfrm>
            <a:off x="6007100" y="7327900"/>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92" name="Line 92"/>
          <p:cNvSpPr>
            <a:spLocks noChangeShapeType="1"/>
          </p:cNvSpPr>
          <p:nvPr/>
        </p:nvSpPr>
        <p:spPr bwMode="auto">
          <a:xfrm>
            <a:off x="6007100" y="7510463"/>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93" name="Line 93"/>
          <p:cNvSpPr>
            <a:spLocks noChangeShapeType="1"/>
          </p:cNvSpPr>
          <p:nvPr/>
        </p:nvSpPr>
        <p:spPr bwMode="auto">
          <a:xfrm>
            <a:off x="6013450" y="6973888"/>
            <a:ext cx="9652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94" name="Line 94"/>
          <p:cNvSpPr>
            <a:spLocks noChangeShapeType="1"/>
          </p:cNvSpPr>
          <p:nvPr/>
        </p:nvSpPr>
        <p:spPr bwMode="auto">
          <a:xfrm flipV="1">
            <a:off x="6011863" y="7143750"/>
            <a:ext cx="9652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95" name="Line 95"/>
          <p:cNvSpPr>
            <a:spLocks noChangeShapeType="1"/>
          </p:cNvSpPr>
          <p:nvPr/>
        </p:nvSpPr>
        <p:spPr bwMode="auto">
          <a:xfrm flipV="1">
            <a:off x="6011863" y="6789738"/>
            <a:ext cx="960437"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96" name="Line 96"/>
          <p:cNvSpPr>
            <a:spLocks noChangeShapeType="1"/>
          </p:cNvSpPr>
          <p:nvPr/>
        </p:nvSpPr>
        <p:spPr bwMode="auto">
          <a:xfrm>
            <a:off x="6013450" y="6429375"/>
            <a:ext cx="9652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97" name="AutoShape 97"/>
          <p:cNvSpPr>
            <a:spLocks noChangeArrowheads="1"/>
          </p:cNvSpPr>
          <p:nvPr/>
        </p:nvSpPr>
        <p:spPr bwMode="auto">
          <a:xfrm>
            <a:off x="4624388" y="6556375"/>
            <a:ext cx="803275" cy="358775"/>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7498" name="Line 98"/>
          <p:cNvSpPr>
            <a:spLocks noChangeShapeType="1"/>
          </p:cNvSpPr>
          <p:nvPr/>
        </p:nvSpPr>
        <p:spPr bwMode="auto">
          <a:xfrm flipV="1">
            <a:off x="4630738" y="6697663"/>
            <a:ext cx="568325"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99" name="Line 99"/>
          <p:cNvSpPr>
            <a:spLocks noChangeShapeType="1"/>
          </p:cNvSpPr>
          <p:nvPr/>
        </p:nvSpPr>
        <p:spPr bwMode="auto">
          <a:xfrm flipV="1">
            <a:off x="4837113" y="6700838"/>
            <a:ext cx="568325"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500" name="Line 100"/>
          <p:cNvSpPr>
            <a:spLocks noChangeShapeType="1"/>
          </p:cNvSpPr>
          <p:nvPr/>
        </p:nvSpPr>
        <p:spPr bwMode="auto">
          <a:xfrm>
            <a:off x="4659313" y="7046913"/>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501" name="Line 101"/>
          <p:cNvSpPr>
            <a:spLocks noChangeShapeType="1"/>
          </p:cNvSpPr>
          <p:nvPr/>
        </p:nvSpPr>
        <p:spPr bwMode="auto">
          <a:xfrm>
            <a:off x="4660900" y="6870700"/>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502" name="Rectangle 102"/>
          <p:cNvSpPr>
            <a:spLocks noChangeArrowheads="1"/>
          </p:cNvSpPr>
          <p:nvPr/>
        </p:nvSpPr>
        <p:spPr bwMode="auto">
          <a:xfrm>
            <a:off x="4619625" y="6704013"/>
            <a:ext cx="1047750" cy="439737"/>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7503" name="Line 103"/>
          <p:cNvSpPr>
            <a:spLocks noChangeShapeType="1"/>
          </p:cNvSpPr>
          <p:nvPr/>
        </p:nvSpPr>
        <p:spPr bwMode="auto">
          <a:xfrm flipV="1">
            <a:off x="4627563" y="6707188"/>
            <a:ext cx="568325"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504" name="Line 104"/>
          <p:cNvSpPr>
            <a:spLocks noChangeShapeType="1"/>
          </p:cNvSpPr>
          <p:nvPr/>
        </p:nvSpPr>
        <p:spPr bwMode="auto">
          <a:xfrm flipV="1">
            <a:off x="4848225" y="6716713"/>
            <a:ext cx="566738"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505" name="Rectangle 105"/>
          <p:cNvSpPr>
            <a:spLocks noChangeArrowheads="1"/>
          </p:cNvSpPr>
          <p:nvPr/>
        </p:nvSpPr>
        <p:spPr bwMode="auto">
          <a:xfrm>
            <a:off x="4676775" y="6537325"/>
            <a:ext cx="630238"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Arial" charset="0"/>
              </a:rPr>
              <a:t>SILENCE</a:t>
            </a:r>
          </a:p>
        </p:txBody>
      </p:sp>
      <p:sp>
        <p:nvSpPr>
          <p:cNvPr id="17506" name="Line 106"/>
          <p:cNvSpPr>
            <a:spLocks noChangeShapeType="1"/>
          </p:cNvSpPr>
          <p:nvPr/>
        </p:nvSpPr>
        <p:spPr bwMode="auto">
          <a:xfrm>
            <a:off x="4694238" y="7050088"/>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507" name="Line 107"/>
          <p:cNvSpPr>
            <a:spLocks noChangeShapeType="1"/>
          </p:cNvSpPr>
          <p:nvPr/>
        </p:nvSpPr>
        <p:spPr bwMode="auto">
          <a:xfrm>
            <a:off x="4686300" y="6873875"/>
            <a:ext cx="9652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508" name="Rectangle 108"/>
          <p:cNvSpPr>
            <a:spLocks noChangeArrowheads="1"/>
          </p:cNvSpPr>
          <p:nvPr/>
        </p:nvSpPr>
        <p:spPr bwMode="auto">
          <a:xfrm>
            <a:off x="1854200" y="6932613"/>
            <a:ext cx="1335088"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defTabSz="969963"/>
            <a:endParaRPr lang="en-US" sz="800" b="1">
              <a:solidFill>
                <a:srgbClr val="000000"/>
              </a:solidFill>
              <a:latin typeface="Helvetica" charset="0"/>
            </a:endParaRPr>
          </a:p>
        </p:txBody>
      </p:sp>
      <p:sp>
        <p:nvSpPr>
          <p:cNvPr id="17509" name="Rectangle 109"/>
          <p:cNvSpPr>
            <a:spLocks noChangeArrowheads="1"/>
          </p:cNvSpPr>
          <p:nvPr/>
        </p:nvSpPr>
        <p:spPr bwMode="auto">
          <a:xfrm>
            <a:off x="1854200" y="6932613"/>
            <a:ext cx="1335088"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defTabSz="969963"/>
            <a:endParaRPr lang="en-US" sz="800" b="1">
              <a:solidFill>
                <a:srgbClr val="000000"/>
              </a:solidFill>
              <a:latin typeface="Helvetica" charset="0"/>
            </a:endParaRPr>
          </a:p>
        </p:txBody>
      </p:sp>
      <p:grpSp>
        <p:nvGrpSpPr>
          <p:cNvPr id="17510" name="Group 111"/>
          <p:cNvGrpSpPr>
            <a:grpSpLocks/>
          </p:cNvGrpSpPr>
          <p:nvPr/>
        </p:nvGrpSpPr>
        <p:grpSpPr bwMode="auto">
          <a:xfrm>
            <a:off x="1903413" y="5743575"/>
            <a:ext cx="454025" cy="366713"/>
            <a:chOff x="1861" y="3469"/>
            <a:chExt cx="240" cy="224"/>
          </a:xfrm>
        </p:grpSpPr>
        <p:pic>
          <p:nvPicPr>
            <p:cNvPr id="17601" name="Picture 1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1" y="3469"/>
              <a:ext cx="240"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0">
                  <a:solidFill>
                    <a:srgbClr val="000000"/>
                  </a:solidFill>
                  <a:miter lim="800000"/>
                  <a:headEnd/>
                  <a:tailEnd/>
                </a14:hiddenLine>
              </a:ext>
            </a:extLst>
          </p:spPr>
        </p:pic>
        <p:sp>
          <p:nvSpPr>
            <p:cNvPr id="17602" name="Rectangle 113"/>
            <p:cNvSpPr>
              <a:spLocks noChangeArrowheads="1"/>
            </p:cNvSpPr>
            <p:nvPr/>
          </p:nvSpPr>
          <p:spPr bwMode="auto">
            <a:xfrm>
              <a:off x="1927" y="3526"/>
              <a:ext cx="101" cy="8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6016" tIns="47166" rIns="96016" bIns="47166">
              <a:spAutoFit/>
            </a:bodyPr>
            <a:lstStyle/>
            <a:p>
              <a:endParaRPr lang="en-US"/>
            </a:p>
          </p:txBody>
        </p:sp>
      </p:grpSp>
      <p:grpSp>
        <p:nvGrpSpPr>
          <p:cNvPr id="17511" name="Group 114"/>
          <p:cNvGrpSpPr>
            <a:grpSpLocks/>
          </p:cNvGrpSpPr>
          <p:nvPr/>
        </p:nvGrpSpPr>
        <p:grpSpPr bwMode="auto">
          <a:xfrm>
            <a:off x="1895475" y="6116638"/>
            <a:ext cx="1047750" cy="1844675"/>
            <a:chOff x="1860" y="3618"/>
            <a:chExt cx="600" cy="1126"/>
          </a:xfrm>
        </p:grpSpPr>
        <p:sp>
          <p:nvSpPr>
            <p:cNvPr id="17586" name="AutoShape 115"/>
            <p:cNvSpPr>
              <a:spLocks noChangeArrowheads="1"/>
            </p:cNvSpPr>
            <p:nvPr/>
          </p:nvSpPr>
          <p:spPr bwMode="auto">
            <a:xfrm>
              <a:off x="1860" y="3618"/>
              <a:ext cx="460" cy="687"/>
            </a:xfrm>
            <a:prstGeom prst="roundRect">
              <a:avLst>
                <a:gd name="adj" fmla="val 16667"/>
              </a:avLst>
            </a:prstGeom>
            <a:solidFill>
              <a:schemeClr val="bg1"/>
            </a:solidFill>
            <a:ln w="19050">
              <a:solidFill>
                <a:schemeClr val="tx1"/>
              </a:solidFill>
              <a:round/>
              <a:headEnd/>
              <a:tailEnd/>
            </a:ln>
          </p:spPr>
          <p:txBody>
            <a:bodyPr lIns="96016" tIns="47166" rIns="96016" bIns="47166">
              <a:spAutoFit/>
            </a:bodyPr>
            <a:lstStyle/>
            <a:p>
              <a:endParaRPr lang="en-US"/>
            </a:p>
          </p:txBody>
        </p:sp>
        <p:sp>
          <p:nvSpPr>
            <p:cNvPr id="17587" name="Rectangle 116"/>
            <p:cNvSpPr>
              <a:spLocks noChangeArrowheads="1"/>
            </p:cNvSpPr>
            <p:nvPr/>
          </p:nvSpPr>
          <p:spPr bwMode="auto">
            <a:xfrm>
              <a:off x="1860" y="3710"/>
              <a:ext cx="600" cy="1034"/>
            </a:xfrm>
            <a:prstGeom prst="rect">
              <a:avLst/>
            </a:prstGeom>
            <a:solidFill>
              <a:schemeClr val="bg1"/>
            </a:solidFill>
            <a:ln w="19050">
              <a:solidFill>
                <a:srgbClr val="000000"/>
              </a:solidFill>
              <a:miter lim="800000"/>
              <a:headEnd/>
              <a:tailEnd/>
            </a:ln>
          </p:spPr>
          <p:txBody>
            <a:bodyPr lIns="96016" tIns="47166" rIns="96016" bIns="47166">
              <a:spAutoFit/>
            </a:bodyPr>
            <a:lstStyle/>
            <a:p>
              <a:endParaRPr lang="en-US"/>
            </a:p>
          </p:txBody>
        </p:sp>
        <p:sp>
          <p:nvSpPr>
            <p:cNvPr id="17588" name="Line 117"/>
            <p:cNvSpPr>
              <a:spLocks noChangeShapeType="1"/>
            </p:cNvSpPr>
            <p:nvPr/>
          </p:nvSpPr>
          <p:spPr bwMode="auto">
            <a:xfrm flipV="1">
              <a:off x="1866" y="3714"/>
              <a:ext cx="325"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6016" tIns="47166" rIns="96016" bIns="47166">
              <a:spAutoFit/>
            </a:bodyPr>
            <a:lstStyle/>
            <a:p>
              <a:endParaRPr lang="en-US"/>
            </a:p>
          </p:txBody>
        </p:sp>
        <p:sp>
          <p:nvSpPr>
            <p:cNvPr id="17589" name="Line 118"/>
            <p:cNvSpPr>
              <a:spLocks noChangeShapeType="1"/>
            </p:cNvSpPr>
            <p:nvPr/>
          </p:nvSpPr>
          <p:spPr bwMode="auto">
            <a:xfrm flipV="1">
              <a:off x="1992" y="3720"/>
              <a:ext cx="325"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6016" tIns="47166" rIns="96016" bIns="47166">
              <a:spAutoFit/>
            </a:bodyPr>
            <a:lstStyle/>
            <a:p>
              <a:endParaRPr lang="en-US"/>
            </a:p>
          </p:txBody>
        </p:sp>
        <p:sp>
          <p:nvSpPr>
            <p:cNvPr id="17590" name="Rectangle 119"/>
            <p:cNvSpPr>
              <a:spLocks noChangeArrowheads="1"/>
            </p:cNvSpPr>
            <p:nvPr/>
          </p:nvSpPr>
          <p:spPr bwMode="auto">
            <a:xfrm>
              <a:off x="1888" y="3626"/>
              <a:ext cx="421"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algn="ctr" defTabSz="969963"/>
              <a:r>
                <a:rPr lang="en-US" sz="800" b="1">
                  <a:latin typeface="Arial" charset="0"/>
                </a:rPr>
                <a:t>ROYALTY</a:t>
              </a:r>
            </a:p>
          </p:txBody>
        </p:sp>
        <p:sp>
          <p:nvSpPr>
            <p:cNvPr id="17591" name="Line 120"/>
            <p:cNvSpPr>
              <a:spLocks noChangeShapeType="1"/>
            </p:cNvSpPr>
            <p:nvPr/>
          </p:nvSpPr>
          <p:spPr bwMode="auto">
            <a:xfrm>
              <a:off x="1882" y="3911"/>
              <a:ext cx="55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6016" tIns="47166" rIns="96016" bIns="47166">
              <a:spAutoFit/>
            </a:bodyPr>
            <a:lstStyle/>
            <a:p>
              <a:endParaRPr lang="en-US"/>
            </a:p>
          </p:txBody>
        </p:sp>
        <p:sp>
          <p:nvSpPr>
            <p:cNvPr id="17592" name="Line 121"/>
            <p:cNvSpPr>
              <a:spLocks noChangeShapeType="1"/>
            </p:cNvSpPr>
            <p:nvPr/>
          </p:nvSpPr>
          <p:spPr bwMode="auto">
            <a:xfrm>
              <a:off x="1879" y="4351"/>
              <a:ext cx="55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6016" tIns="47166" rIns="96016" bIns="47166">
              <a:spAutoFit/>
            </a:bodyPr>
            <a:lstStyle/>
            <a:p>
              <a:endParaRPr lang="en-US"/>
            </a:p>
          </p:txBody>
        </p:sp>
        <p:sp>
          <p:nvSpPr>
            <p:cNvPr id="17593" name="Line 122"/>
            <p:cNvSpPr>
              <a:spLocks noChangeShapeType="1"/>
            </p:cNvSpPr>
            <p:nvPr/>
          </p:nvSpPr>
          <p:spPr bwMode="auto">
            <a:xfrm>
              <a:off x="1879" y="4463"/>
              <a:ext cx="55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6016" tIns="47166" rIns="96016" bIns="47166">
              <a:spAutoFit/>
            </a:bodyPr>
            <a:lstStyle/>
            <a:p>
              <a:endParaRPr lang="en-US"/>
            </a:p>
          </p:txBody>
        </p:sp>
        <p:sp>
          <p:nvSpPr>
            <p:cNvPr id="17594" name="Line 123"/>
            <p:cNvSpPr>
              <a:spLocks noChangeShapeType="1"/>
            </p:cNvSpPr>
            <p:nvPr/>
          </p:nvSpPr>
          <p:spPr bwMode="auto">
            <a:xfrm>
              <a:off x="1882" y="4575"/>
              <a:ext cx="55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6016" tIns="47166" rIns="96016" bIns="47166">
              <a:spAutoFit/>
            </a:bodyPr>
            <a:lstStyle/>
            <a:p>
              <a:endParaRPr lang="en-US"/>
            </a:p>
          </p:txBody>
        </p:sp>
        <p:sp>
          <p:nvSpPr>
            <p:cNvPr id="17595" name="Line 124"/>
            <p:cNvSpPr>
              <a:spLocks noChangeShapeType="1"/>
            </p:cNvSpPr>
            <p:nvPr/>
          </p:nvSpPr>
          <p:spPr bwMode="auto">
            <a:xfrm>
              <a:off x="1883" y="4687"/>
              <a:ext cx="55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6016" tIns="47166" rIns="96016" bIns="47166">
              <a:spAutoFit/>
            </a:bodyPr>
            <a:lstStyle/>
            <a:p>
              <a:endParaRPr lang="en-US"/>
            </a:p>
          </p:txBody>
        </p:sp>
        <p:sp>
          <p:nvSpPr>
            <p:cNvPr id="17596" name="Line 125"/>
            <p:cNvSpPr>
              <a:spLocks noChangeShapeType="1"/>
            </p:cNvSpPr>
            <p:nvPr/>
          </p:nvSpPr>
          <p:spPr bwMode="auto">
            <a:xfrm>
              <a:off x="1883" y="4135"/>
              <a:ext cx="55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6016" tIns="47166" rIns="96016" bIns="47166">
              <a:spAutoFit/>
            </a:bodyPr>
            <a:lstStyle/>
            <a:p>
              <a:endParaRPr lang="en-US"/>
            </a:p>
          </p:txBody>
        </p:sp>
        <p:sp>
          <p:nvSpPr>
            <p:cNvPr id="17597" name="Line 126"/>
            <p:cNvSpPr>
              <a:spLocks noChangeShapeType="1"/>
            </p:cNvSpPr>
            <p:nvPr/>
          </p:nvSpPr>
          <p:spPr bwMode="auto">
            <a:xfrm flipV="1">
              <a:off x="1882" y="4239"/>
              <a:ext cx="55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6016" tIns="47166" rIns="96016" bIns="47166">
              <a:spAutoFit/>
            </a:bodyPr>
            <a:lstStyle/>
            <a:p>
              <a:endParaRPr lang="en-US"/>
            </a:p>
          </p:txBody>
        </p:sp>
        <p:sp>
          <p:nvSpPr>
            <p:cNvPr id="17598" name="Line 127"/>
            <p:cNvSpPr>
              <a:spLocks noChangeShapeType="1"/>
            </p:cNvSpPr>
            <p:nvPr/>
          </p:nvSpPr>
          <p:spPr bwMode="auto">
            <a:xfrm flipV="1">
              <a:off x="1882" y="4023"/>
              <a:ext cx="55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6016" tIns="47166" rIns="96016" bIns="47166">
              <a:spAutoFit/>
            </a:bodyPr>
            <a:lstStyle/>
            <a:p>
              <a:endParaRPr lang="en-US"/>
            </a:p>
          </p:txBody>
        </p:sp>
        <p:sp>
          <p:nvSpPr>
            <p:cNvPr id="17599" name="Line 128"/>
            <p:cNvSpPr>
              <a:spLocks noChangeShapeType="1"/>
            </p:cNvSpPr>
            <p:nvPr/>
          </p:nvSpPr>
          <p:spPr bwMode="auto">
            <a:xfrm>
              <a:off x="1883" y="3803"/>
              <a:ext cx="55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6016" tIns="47166" rIns="96016" bIns="47166">
              <a:spAutoFit/>
            </a:bodyPr>
            <a:lstStyle/>
            <a:p>
              <a:endParaRPr lang="en-US"/>
            </a:p>
          </p:txBody>
        </p:sp>
        <p:sp>
          <p:nvSpPr>
            <p:cNvPr id="17600" name="Line 129"/>
            <p:cNvSpPr>
              <a:spLocks noChangeShapeType="1"/>
            </p:cNvSpPr>
            <p:nvPr/>
          </p:nvSpPr>
          <p:spPr bwMode="auto">
            <a:xfrm>
              <a:off x="2161" y="3958"/>
              <a:ext cx="0" cy="76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6016" tIns="47166" rIns="96016" bIns="47166">
              <a:spAutoFit/>
            </a:bodyPr>
            <a:lstStyle/>
            <a:p>
              <a:endParaRPr lang="en-US"/>
            </a:p>
          </p:txBody>
        </p:sp>
      </p:grpSp>
      <p:grpSp>
        <p:nvGrpSpPr>
          <p:cNvPr id="17512" name="Group 130"/>
          <p:cNvGrpSpPr>
            <a:grpSpLocks/>
          </p:cNvGrpSpPr>
          <p:nvPr/>
        </p:nvGrpSpPr>
        <p:grpSpPr bwMode="auto">
          <a:xfrm>
            <a:off x="2532063" y="5749925"/>
            <a:ext cx="454025" cy="366713"/>
            <a:chOff x="1861" y="3469"/>
            <a:chExt cx="240" cy="224"/>
          </a:xfrm>
        </p:grpSpPr>
        <p:pic>
          <p:nvPicPr>
            <p:cNvPr id="17584" name="Picture 13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1" y="3469"/>
              <a:ext cx="240"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0">
                  <a:solidFill>
                    <a:srgbClr val="000000"/>
                  </a:solidFill>
                  <a:miter lim="800000"/>
                  <a:headEnd/>
                  <a:tailEnd/>
                </a14:hiddenLine>
              </a:ext>
            </a:extLst>
          </p:spPr>
        </p:pic>
        <p:sp>
          <p:nvSpPr>
            <p:cNvPr id="17585" name="Rectangle 132"/>
            <p:cNvSpPr>
              <a:spLocks noChangeArrowheads="1"/>
            </p:cNvSpPr>
            <p:nvPr/>
          </p:nvSpPr>
          <p:spPr bwMode="auto">
            <a:xfrm>
              <a:off x="1927" y="3526"/>
              <a:ext cx="101" cy="8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6016" tIns="47166" rIns="96016" bIns="47166">
              <a:spAutoFit/>
            </a:bodyPr>
            <a:lstStyle/>
            <a:p>
              <a:endParaRPr lang="en-US"/>
            </a:p>
          </p:txBody>
        </p:sp>
      </p:grpSp>
      <p:sp>
        <p:nvSpPr>
          <p:cNvPr id="17513" name="AutoShape 133"/>
          <p:cNvSpPr>
            <a:spLocks noChangeArrowheads="1"/>
          </p:cNvSpPr>
          <p:nvPr/>
        </p:nvSpPr>
        <p:spPr bwMode="auto">
          <a:xfrm>
            <a:off x="508000" y="6562725"/>
            <a:ext cx="803275" cy="496888"/>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7514" name="Rectangle 134"/>
          <p:cNvSpPr>
            <a:spLocks noChangeArrowheads="1"/>
          </p:cNvSpPr>
          <p:nvPr/>
        </p:nvSpPr>
        <p:spPr bwMode="auto">
          <a:xfrm>
            <a:off x="504825" y="6726238"/>
            <a:ext cx="1047750" cy="425450"/>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7515" name="Line 135"/>
          <p:cNvSpPr>
            <a:spLocks noChangeShapeType="1"/>
          </p:cNvSpPr>
          <p:nvPr/>
        </p:nvSpPr>
        <p:spPr bwMode="auto">
          <a:xfrm flipV="1">
            <a:off x="517525" y="6719888"/>
            <a:ext cx="566738"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516" name="Line 136"/>
          <p:cNvSpPr>
            <a:spLocks noChangeShapeType="1"/>
          </p:cNvSpPr>
          <p:nvPr/>
        </p:nvSpPr>
        <p:spPr bwMode="auto">
          <a:xfrm flipV="1">
            <a:off x="730250" y="6742113"/>
            <a:ext cx="566738"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517" name="Rectangle 137"/>
          <p:cNvSpPr>
            <a:spLocks noChangeArrowheads="1"/>
          </p:cNvSpPr>
          <p:nvPr/>
        </p:nvSpPr>
        <p:spPr bwMode="auto">
          <a:xfrm>
            <a:off x="531813" y="6565900"/>
            <a:ext cx="698500"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Arial" charset="0"/>
              </a:rPr>
              <a:t>ANARCHY</a:t>
            </a:r>
          </a:p>
        </p:txBody>
      </p:sp>
      <p:sp>
        <p:nvSpPr>
          <p:cNvPr id="17518" name="Line 138"/>
          <p:cNvSpPr>
            <a:spLocks noChangeShapeType="1"/>
          </p:cNvSpPr>
          <p:nvPr/>
        </p:nvSpPr>
        <p:spPr bwMode="auto">
          <a:xfrm>
            <a:off x="544513" y="7045325"/>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519" name="Line 139"/>
          <p:cNvSpPr>
            <a:spLocks noChangeShapeType="1"/>
          </p:cNvSpPr>
          <p:nvPr/>
        </p:nvSpPr>
        <p:spPr bwMode="auto">
          <a:xfrm>
            <a:off x="538163" y="6869113"/>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520" name="AutoShape 140"/>
          <p:cNvSpPr>
            <a:spLocks noChangeArrowheads="1"/>
          </p:cNvSpPr>
          <p:nvPr/>
        </p:nvSpPr>
        <p:spPr bwMode="auto">
          <a:xfrm>
            <a:off x="3279775" y="6405563"/>
            <a:ext cx="803275" cy="688975"/>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7521" name="Rectangle 141"/>
          <p:cNvSpPr>
            <a:spLocks noChangeArrowheads="1"/>
          </p:cNvSpPr>
          <p:nvPr/>
        </p:nvSpPr>
        <p:spPr bwMode="auto">
          <a:xfrm>
            <a:off x="3278188" y="6556375"/>
            <a:ext cx="1047750" cy="787400"/>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7522" name="Line 142"/>
          <p:cNvSpPr>
            <a:spLocks noChangeShapeType="1"/>
          </p:cNvSpPr>
          <p:nvPr/>
        </p:nvSpPr>
        <p:spPr bwMode="auto">
          <a:xfrm flipV="1">
            <a:off x="3297238" y="6535738"/>
            <a:ext cx="56673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523" name="Line 143"/>
          <p:cNvSpPr>
            <a:spLocks noChangeShapeType="1"/>
          </p:cNvSpPr>
          <p:nvPr/>
        </p:nvSpPr>
        <p:spPr bwMode="auto">
          <a:xfrm flipV="1">
            <a:off x="3503613" y="6546850"/>
            <a:ext cx="56673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524" name="Rectangle 144"/>
          <p:cNvSpPr>
            <a:spLocks noChangeArrowheads="1"/>
          </p:cNvSpPr>
          <p:nvPr/>
        </p:nvSpPr>
        <p:spPr bwMode="auto">
          <a:xfrm>
            <a:off x="3278188" y="6408738"/>
            <a:ext cx="720725"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Arial" charset="0"/>
              </a:rPr>
              <a:t>CAPTIVITY</a:t>
            </a:r>
          </a:p>
        </p:txBody>
      </p:sp>
      <p:sp>
        <p:nvSpPr>
          <p:cNvPr id="17525" name="Rectangle 145"/>
          <p:cNvSpPr>
            <a:spLocks noChangeArrowheads="1"/>
          </p:cNvSpPr>
          <p:nvPr/>
        </p:nvSpPr>
        <p:spPr bwMode="auto">
          <a:xfrm>
            <a:off x="3322638" y="6392863"/>
            <a:ext cx="9207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defTabSz="969963"/>
            <a:endParaRPr lang="en-US" sz="1000" b="1">
              <a:solidFill>
                <a:srgbClr val="000000"/>
              </a:solidFill>
              <a:latin typeface="Chicago" charset="0"/>
            </a:endParaRPr>
          </a:p>
        </p:txBody>
      </p:sp>
      <p:sp>
        <p:nvSpPr>
          <p:cNvPr id="17526" name="Line 146"/>
          <p:cNvSpPr>
            <a:spLocks noChangeShapeType="1"/>
          </p:cNvSpPr>
          <p:nvPr/>
        </p:nvSpPr>
        <p:spPr bwMode="auto">
          <a:xfrm>
            <a:off x="3314700" y="6896100"/>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527" name="Line 147"/>
          <p:cNvSpPr>
            <a:spLocks noChangeShapeType="1"/>
          </p:cNvSpPr>
          <p:nvPr/>
        </p:nvSpPr>
        <p:spPr bwMode="auto">
          <a:xfrm>
            <a:off x="3316288" y="6719888"/>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528" name="Rectangle 148"/>
          <p:cNvSpPr>
            <a:spLocks noChangeArrowheads="1"/>
          </p:cNvSpPr>
          <p:nvPr/>
        </p:nvSpPr>
        <p:spPr bwMode="auto">
          <a:xfrm>
            <a:off x="3348038" y="7072313"/>
            <a:ext cx="914400" cy="263525"/>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algn="ctr" defTabSz="969963"/>
            <a:endParaRPr lang="en-US" sz="1100" b="1">
              <a:solidFill>
                <a:srgbClr val="000000"/>
              </a:solidFill>
              <a:latin typeface="Helvetica" charset="0"/>
            </a:endParaRPr>
          </a:p>
        </p:txBody>
      </p:sp>
      <p:sp>
        <p:nvSpPr>
          <p:cNvPr id="17529" name="Line 149"/>
          <p:cNvSpPr>
            <a:spLocks noChangeShapeType="1"/>
          </p:cNvSpPr>
          <p:nvPr/>
        </p:nvSpPr>
        <p:spPr bwMode="auto">
          <a:xfrm>
            <a:off x="3316288" y="7264400"/>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530" name="Line 150"/>
          <p:cNvSpPr>
            <a:spLocks noChangeShapeType="1"/>
          </p:cNvSpPr>
          <p:nvPr/>
        </p:nvSpPr>
        <p:spPr bwMode="auto">
          <a:xfrm flipV="1">
            <a:off x="3314700" y="7080250"/>
            <a:ext cx="960438"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531" name="Text Box 151"/>
          <p:cNvSpPr txBox="1">
            <a:spLocks noChangeArrowheads="1"/>
          </p:cNvSpPr>
          <p:nvPr/>
        </p:nvSpPr>
        <p:spPr bwMode="auto">
          <a:xfrm>
            <a:off x="422275" y="1362075"/>
            <a:ext cx="6899275" cy="78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1500" b="1">
                <a:latin typeface="Comic Sans MS" charset="0"/>
              </a:rPr>
              <a:t>This is a front-and-back printed page. Cut along the dashed lines to produce a series of small flash cards for drilling on the individual contents of each </a:t>
            </a:r>
            <a:r>
              <a:rPr lang="ja-JP" altLang="en-US" sz="1500" b="1">
                <a:latin typeface="Comic Sans MS" charset="0"/>
              </a:rPr>
              <a:t>“</a:t>
            </a:r>
            <a:r>
              <a:rPr lang="en-US" altLang="ja-JP" sz="1500" b="1">
                <a:latin typeface="Comic Sans MS" charset="0"/>
              </a:rPr>
              <a:t>Bible File</a:t>
            </a:r>
            <a:r>
              <a:rPr lang="ja-JP" altLang="en-US" sz="1500" b="1">
                <a:latin typeface="Comic Sans MS" charset="0"/>
              </a:rPr>
              <a:t>”</a:t>
            </a:r>
            <a:r>
              <a:rPr lang="en-US" altLang="ja-JP" sz="1500" b="1">
                <a:latin typeface="Comic Sans MS" charset="0"/>
              </a:rPr>
              <a:t> folder.</a:t>
            </a:r>
            <a:endParaRPr lang="en-US" sz="1500" b="1">
              <a:latin typeface="Comic Sans MS" charset="0"/>
            </a:endParaRPr>
          </a:p>
        </p:txBody>
      </p:sp>
      <p:sp>
        <p:nvSpPr>
          <p:cNvPr id="217240" name="Rectangle 152"/>
          <p:cNvSpPr>
            <a:spLocks noChangeArrowheads="1"/>
          </p:cNvSpPr>
          <p:nvPr/>
        </p:nvSpPr>
        <p:spPr bwMode="auto">
          <a:xfrm>
            <a:off x="2432050" y="822325"/>
            <a:ext cx="3833813" cy="555625"/>
          </a:xfrm>
          <a:prstGeom prst="rect">
            <a:avLst/>
          </a:prstGeom>
          <a:noFill/>
          <a:ln w="9525">
            <a:noFill/>
            <a:miter lim="800000"/>
            <a:headEnd/>
            <a:tailEnd/>
          </a:ln>
          <a:effectLst>
            <a:outerShdw blurRad="63500" dist="46662" dir="3284183" algn="ctr" rotWithShape="0">
              <a:srgbClr val="CCCCCC">
                <a:alpha val="74998"/>
              </a:srgbClr>
            </a:outerShdw>
          </a:effectLst>
        </p:spPr>
        <p:txBody>
          <a:bodyPr wrap="none" lIns="97027" tIns="48513" rIns="97027" bIns="48513">
            <a:spAutoFit/>
          </a:bodyPr>
          <a:lstStyle/>
          <a:p>
            <a:pPr defTabSz="969963">
              <a:defRPr/>
            </a:pPr>
            <a:r>
              <a:rPr lang="en-US" sz="3000" b="1" i="1">
                <a:latin typeface="Helvetica" pitchFamily="-107" charset="0"/>
                <a:ea typeface="+mn-ea"/>
                <a:cs typeface="+mn-cs"/>
              </a:rPr>
              <a:t>TQC FLASH CARDS</a:t>
            </a:r>
          </a:p>
        </p:txBody>
      </p:sp>
      <p:sp>
        <p:nvSpPr>
          <p:cNvPr id="17533" name="Text Box 153"/>
          <p:cNvSpPr txBox="1">
            <a:spLocks noChangeArrowheads="1"/>
          </p:cNvSpPr>
          <p:nvPr/>
        </p:nvSpPr>
        <p:spPr bwMode="auto">
          <a:xfrm>
            <a:off x="701675" y="8077200"/>
            <a:ext cx="6127750"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4200" i="1">
                <a:latin typeface="Arial Black" charset="0"/>
              </a:rPr>
              <a:t>QUESTION SIDE</a:t>
            </a:r>
          </a:p>
        </p:txBody>
      </p:sp>
      <p:sp>
        <p:nvSpPr>
          <p:cNvPr id="17534" name="Rectangle 154"/>
          <p:cNvSpPr>
            <a:spLocks noChangeArrowheads="1"/>
          </p:cNvSpPr>
          <p:nvPr/>
        </p:nvSpPr>
        <p:spPr bwMode="auto">
          <a:xfrm>
            <a:off x="320675" y="2686050"/>
            <a:ext cx="6858000" cy="5535613"/>
          </a:xfrm>
          <a:prstGeom prst="rect">
            <a:avLst/>
          </a:prstGeom>
          <a:noFill/>
          <a:ln w="9525">
            <a:solidFill>
              <a:schemeClr val="tx1"/>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7535" name="Line 155"/>
          <p:cNvSpPr>
            <a:spLocks noChangeShapeType="1"/>
          </p:cNvSpPr>
          <p:nvPr/>
        </p:nvSpPr>
        <p:spPr bwMode="auto">
          <a:xfrm>
            <a:off x="1712913" y="2697163"/>
            <a:ext cx="0" cy="5502275"/>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536" name="Line 156"/>
          <p:cNvSpPr>
            <a:spLocks noChangeShapeType="1"/>
          </p:cNvSpPr>
          <p:nvPr/>
        </p:nvSpPr>
        <p:spPr bwMode="auto">
          <a:xfrm>
            <a:off x="3092450" y="2701925"/>
            <a:ext cx="0" cy="5522913"/>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537" name="Line 157"/>
          <p:cNvSpPr>
            <a:spLocks noChangeShapeType="1"/>
          </p:cNvSpPr>
          <p:nvPr/>
        </p:nvSpPr>
        <p:spPr bwMode="auto">
          <a:xfrm>
            <a:off x="4457700" y="2693988"/>
            <a:ext cx="0" cy="551815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538" name="Line 158"/>
          <p:cNvSpPr>
            <a:spLocks noChangeShapeType="1"/>
          </p:cNvSpPr>
          <p:nvPr/>
        </p:nvSpPr>
        <p:spPr bwMode="auto">
          <a:xfrm>
            <a:off x="5818188" y="2697163"/>
            <a:ext cx="0" cy="5541962"/>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539" name="Line 159"/>
          <p:cNvSpPr>
            <a:spLocks noChangeShapeType="1"/>
          </p:cNvSpPr>
          <p:nvPr/>
        </p:nvSpPr>
        <p:spPr bwMode="auto">
          <a:xfrm>
            <a:off x="338138" y="5454650"/>
            <a:ext cx="6865937"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540" name="Text Box 161"/>
          <p:cNvSpPr txBox="1">
            <a:spLocks noChangeArrowheads="1"/>
          </p:cNvSpPr>
          <p:nvPr/>
        </p:nvSpPr>
        <p:spPr bwMode="auto">
          <a:xfrm>
            <a:off x="304800" y="2784475"/>
            <a:ext cx="1404938"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DATE ERA</a:t>
            </a:r>
          </a:p>
        </p:txBody>
      </p:sp>
      <p:sp>
        <p:nvSpPr>
          <p:cNvPr id="17541" name="Text Box 162"/>
          <p:cNvSpPr txBox="1">
            <a:spLocks noChangeArrowheads="1"/>
          </p:cNvSpPr>
          <p:nvPr/>
        </p:nvSpPr>
        <p:spPr bwMode="auto">
          <a:xfrm>
            <a:off x="1644650" y="2784475"/>
            <a:ext cx="1404938"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DATE ERA</a:t>
            </a:r>
          </a:p>
        </p:txBody>
      </p:sp>
      <p:sp>
        <p:nvSpPr>
          <p:cNvPr id="17542" name="Text Box 163"/>
          <p:cNvSpPr txBox="1">
            <a:spLocks noChangeArrowheads="1"/>
          </p:cNvSpPr>
          <p:nvPr/>
        </p:nvSpPr>
        <p:spPr bwMode="auto">
          <a:xfrm>
            <a:off x="3062288" y="2784475"/>
            <a:ext cx="1404937"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DATE ERA</a:t>
            </a:r>
          </a:p>
          <a:p>
            <a:pPr>
              <a:spcBef>
                <a:spcPct val="50000"/>
              </a:spcBef>
            </a:pPr>
            <a:endParaRPr lang="en-US" sz="800" b="1">
              <a:latin typeface="Helvetica" charset="0"/>
            </a:endParaRPr>
          </a:p>
        </p:txBody>
      </p:sp>
      <p:sp>
        <p:nvSpPr>
          <p:cNvPr id="17543" name="Text Box 164"/>
          <p:cNvSpPr txBox="1">
            <a:spLocks noChangeArrowheads="1"/>
          </p:cNvSpPr>
          <p:nvPr/>
        </p:nvSpPr>
        <p:spPr bwMode="auto">
          <a:xfrm>
            <a:off x="4425950" y="2784475"/>
            <a:ext cx="1406525"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DATE ERA</a:t>
            </a:r>
          </a:p>
          <a:p>
            <a:pPr>
              <a:spcBef>
                <a:spcPct val="50000"/>
              </a:spcBef>
            </a:pPr>
            <a:endParaRPr lang="en-US" sz="800" b="1">
              <a:latin typeface="Helvetica" charset="0"/>
            </a:endParaRPr>
          </a:p>
        </p:txBody>
      </p:sp>
      <p:sp>
        <p:nvSpPr>
          <p:cNvPr id="17544" name="Text Box 165"/>
          <p:cNvSpPr txBox="1">
            <a:spLocks noChangeArrowheads="1"/>
          </p:cNvSpPr>
          <p:nvPr/>
        </p:nvSpPr>
        <p:spPr bwMode="auto">
          <a:xfrm>
            <a:off x="5808663" y="2784475"/>
            <a:ext cx="1404937"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DATE ERA</a:t>
            </a:r>
          </a:p>
          <a:p>
            <a:pPr>
              <a:spcBef>
                <a:spcPct val="50000"/>
              </a:spcBef>
            </a:pPr>
            <a:endParaRPr lang="en-US" sz="800" b="1">
              <a:latin typeface="Helvetica" charset="0"/>
            </a:endParaRPr>
          </a:p>
        </p:txBody>
      </p:sp>
      <p:sp>
        <p:nvSpPr>
          <p:cNvPr id="17545" name="Text Box 167"/>
          <p:cNvSpPr txBox="1">
            <a:spLocks noChangeArrowheads="1"/>
          </p:cNvSpPr>
          <p:nvPr/>
        </p:nvSpPr>
        <p:spPr bwMode="auto">
          <a:xfrm>
            <a:off x="334963" y="5554663"/>
            <a:ext cx="1406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DATE ERA</a:t>
            </a:r>
          </a:p>
          <a:p>
            <a:pPr>
              <a:spcBef>
                <a:spcPct val="50000"/>
              </a:spcBef>
            </a:pPr>
            <a:endParaRPr lang="en-US" sz="800" b="1">
              <a:latin typeface="Helvetica" charset="0"/>
            </a:endParaRPr>
          </a:p>
        </p:txBody>
      </p:sp>
      <p:sp>
        <p:nvSpPr>
          <p:cNvPr id="17546" name="Text Box 168"/>
          <p:cNvSpPr txBox="1">
            <a:spLocks noChangeArrowheads="1"/>
          </p:cNvSpPr>
          <p:nvPr/>
        </p:nvSpPr>
        <p:spPr bwMode="auto">
          <a:xfrm>
            <a:off x="1731963" y="5561013"/>
            <a:ext cx="1406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DATE ERA</a:t>
            </a:r>
          </a:p>
          <a:p>
            <a:pPr>
              <a:spcBef>
                <a:spcPct val="50000"/>
              </a:spcBef>
            </a:pPr>
            <a:endParaRPr lang="en-US" sz="800" b="1">
              <a:latin typeface="Helvetica" charset="0"/>
            </a:endParaRPr>
          </a:p>
        </p:txBody>
      </p:sp>
      <p:sp>
        <p:nvSpPr>
          <p:cNvPr id="17547" name="Text Box 169"/>
          <p:cNvSpPr txBox="1">
            <a:spLocks noChangeArrowheads="1"/>
          </p:cNvSpPr>
          <p:nvPr/>
        </p:nvSpPr>
        <p:spPr bwMode="auto">
          <a:xfrm>
            <a:off x="3073400" y="5554663"/>
            <a:ext cx="1404938"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DATE ERA</a:t>
            </a:r>
          </a:p>
          <a:p>
            <a:pPr>
              <a:spcBef>
                <a:spcPct val="50000"/>
              </a:spcBef>
            </a:pPr>
            <a:endParaRPr lang="en-US" sz="800" b="1">
              <a:latin typeface="Helvetica" charset="0"/>
            </a:endParaRPr>
          </a:p>
        </p:txBody>
      </p:sp>
      <p:sp>
        <p:nvSpPr>
          <p:cNvPr id="17548" name="Text Box 170"/>
          <p:cNvSpPr txBox="1">
            <a:spLocks noChangeArrowheads="1"/>
          </p:cNvSpPr>
          <p:nvPr/>
        </p:nvSpPr>
        <p:spPr bwMode="auto">
          <a:xfrm>
            <a:off x="4451350" y="5554663"/>
            <a:ext cx="1404938"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DATE ERA</a:t>
            </a:r>
          </a:p>
          <a:p>
            <a:pPr>
              <a:spcBef>
                <a:spcPct val="50000"/>
              </a:spcBef>
            </a:pPr>
            <a:endParaRPr lang="en-US" sz="800" b="1">
              <a:latin typeface="Helvetica" charset="0"/>
            </a:endParaRPr>
          </a:p>
        </p:txBody>
      </p:sp>
      <p:sp>
        <p:nvSpPr>
          <p:cNvPr id="17549" name="Text Box 171"/>
          <p:cNvSpPr txBox="1">
            <a:spLocks noChangeArrowheads="1"/>
          </p:cNvSpPr>
          <p:nvPr/>
        </p:nvSpPr>
        <p:spPr bwMode="auto">
          <a:xfrm>
            <a:off x="5838825" y="5551488"/>
            <a:ext cx="1406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DATE ERA</a:t>
            </a:r>
          </a:p>
          <a:p>
            <a:pPr>
              <a:spcBef>
                <a:spcPct val="50000"/>
              </a:spcBef>
            </a:pPr>
            <a:endParaRPr lang="en-US" sz="800" b="1">
              <a:latin typeface="Helvetica" charset="0"/>
            </a:endParaRPr>
          </a:p>
        </p:txBody>
      </p:sp>
      <p:grpSp>
        <p:nvGrpSpPr>
          <p:cNvPr id="17550" name="Group 176"/>
          <p:cNvGrpSpPr>
            <a:grpSpLocks/>
          </p:cNvGrpSpPr>
          <p:nvPr/>
        </p:nvGrpSpPr>
        <p:grpSpPr bwMode="auto">
          <a:xfrm>
            <a:off x="1443038" y="5197475"/>
            <a:ext cx="1712912" cy="307975"/>
            <a:chOff x="331" y="2829"/>
            <a:chExt cx="981" cy="188"/>
          </a:xfrm>
        </p:grpSpPr>
        <p:sp>
          <p:nvSpPr>
            <p:cNvPr id="17582" name="Text Box 177"/>
            <p:cNvSpPr txBox="1">
              <a:spLocks noChangeArrowheads="1"/>
            </p:cNvSpPr>
            <p:nvPr/>
          </p:nvSpPr>
          <p:spPr bwMode="auto">
            <a:xfrm>
              <a:off x="331" y="2829"/>
              <a:ext cx="981"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a:latin typeface="Kosher-Normal" charset="0"/>
                </a:rPr>
                <a:t>The Bible…Basically</a:t>
              </a:r>
            </a:p>
          </p:txBody>
        </p:sp>
        <p:sp>
          <p:nvSpPr>
            <p:cNvPr id="17583" name="Text Box 178"/>
            <p:cNvSpPr txBox="1">
              <a:spLocks noChangeArrowheads="1"/>
            </p:cNvSpPr>
            <p:nvPr/>
          </p:nvSpPr>
          <p:spPr bwMode="auto">
            <a:xfrm>
              <a:off x="1053" y="2860"/>
              <a:ext cx="230" cy="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Kosher-Normal" charset="0"/>
                </a:rPr>
                <a:t>®</a:t>
              </a:r>
              <a:endParaRPr lang="en-US" sz="1100">
                <a:latin typeface="Kosher-Normal" charset="0"/>
              </a:endParaRPr>
            </a:p>
          </p:txBody>
        </p:sp>
      </p:grpSp>
      <p:grpSp>
        <p:nvGrpSpPr>
          <p:cNvPr id="17551" name="Group 179"/>
          <p:cNvGrpSpPr>
            <a:grpSpLocks/>
          </p:cNvGrpSpPr>
          <p:nvPr/>
        </p:nvGrpSpPr>
        <p:grpSpPr bwMode="auto">
          <a:xfrm>
            <a:off x="2840038" y="5200650"/>
            <a:ext cx="1712912" cy="307975"/>
            <a:chOff x="331" y="2829"/>
            <a:chExt cx="981" cy="188"/>
          </a:xfrm>
        </p:grpSpPr>
        <p:sp>
          <p:nvSpPr>
            <p:cNvPr id="17580" name="Text Box 180"/>
            <p:cNvSpPr txBox="1">
              <a:spLocks noChangeArrowheads="1"/>
            </p:cNvSpPr>
            <p:nvPr/>
          </p:nvSpPr>
          <p:spPr bwMode="auto">
            <a:xfrm>
              <a:off x="331" y="2829"/>
              <a:ext cx="981"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a:latin typeface="Kosher-Normal" charset="0"/>
                </a:rPr>
                <a:t>The Bible…Basically</a:t>
              </a:r>
            </a:p>
          </p:txBody>
        </p:sp>
        <p:sp>
          <p:nvSpPr>
            <p:cNvPr id="17581" name="Text Box 181"/>
            <p:cNvSpPr txBox="1">
              <a:spLocks noChangeArrowheads="1"/>
            </p:cNvSpPr>
            <p:nvPr/>
          </p:nvSpPr>
          <p:spPr bwMode="auto">
            <a:xfrm>
              <a:off x="1053" y="2860"/>
              <a:ext cx="230" cy="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Kosher-Normal" charset="0"/>
                </a:rPr>
                <a:t>®</a:t>
              </a:r>
              <a:endParaRPr lang="en-US" sz="1100">
                <a:latin typeface="Kosher-Normal" charset="0"/>
              </a:endParaRPr>
            </a:p>
          </p:txBody>
        </p:sp>
      </p:grpSp>
      <p:grpSp>
        <p:nvGrpSpPr>
          <p:cNvPr id="17552" name="Group 182"/>
          <p:cNvGrpSpPr>
            <a:grpSpLocks/>
          </p:cNvGrpSpPr>
          <p:nvPr/>
        </p:nvGrpSpPr>
        <p:grpSpPr bwMode="auto">
          <a:xfrm>
            <a:off x="4192588" y="5197475"/>
            <a:ext cx="1712912" cy="307975"/>
            <a:chOff x="331" y="2829"/>
            <a:chExt cx="981" cy="188"/>
          </a:xfrm>
        </p:grpSpPr>
        <p:sp>
          <p:nvSpPr>
            <p:cNvPr id="17578" name="Text Box 183"/>
            <p:cNvSpPr txBox="1">
              <a:spLocks noChangeArrowheads="1"/>
            </p:cNvSpPr>
            <p:nvPr/>
          </p:nvSpPr>
          <p:spPr bwMode="auto">
            <a:xfrm>
              <a:off x="331" y="2829"/>
              <a:ext cx="981"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a:latin typeface="Kosher-Normal" charset="0"/>
                </a:rPr>
                <a:t>The Bible…Basically</a:t>
              </a:r>
            </a:p>
          </p:txBody>
        </p:sp>
        <p:sp>
          <p:nvSpPr>
            <p:cNvPr id="17579" name="Text Box 184"/>
            <p:cNvSpPr txBox="1">
              <a:spLocks noChangeArrowheads="1"/>
            </p:cNvSpPr>
            <p:nvPr/>
          </p:nvSpPr>
          <p:spPr bwMode="auto">
            <a:xfrm>
              <a:off x="1054" y="2860"/>
              <a:ext cx="229" cy="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Kosher-Normal" charset="0"/>
                </a:rPr>
                <a:t>®</a:t>
              </a:r>
              <a:endParaRPr lang="en-US" sz="1100">
                <a:latin typeface="Kosher-Normal" charset="0"/>
              </a:endParaRPr>
            </a:p>
          </p:txBody>
        </p:sp>
      </p:grpSp>
      <p:grpSp>
        <p:nvGrpSpPr>
          <p:cNvPr id="17553" name="Group 185"/>
          <p:cNvGrpSpPr>
            <a:grpSpLocks/>
          </p:cNvGrpSpPr>
          <p:nvPr/>
        </p:nvGrpSpPr>
        <p:grpSpPr bwMode="auto">
          <a:xfrm>
            <a:off x="5541963" y="5197475"/>
            <a:ext cx="1712912" cy="307975"/>
            <a:chOff x="331" y="2829"/>
            <a:chExt cx="981" cy="188"/>
          </a:xfrm>
        </p:grpSpPr>
        <p:sp>
          <p:nvSpPr>
            <p:cNvPr id="17576" name="Text Box 186"/>
            <p:cNvSpPr txBox="1">
              <a:spLocks noChangeArrowheads="1"/>
            </p:cNvSpPr>
            <p:nvPr/>
          </p:nvSpPr>
          <p:spPr bwMode="auto">
            <a:xfrm>
              <a:off x="331" y="2829"/>
              <a:ext cx="981"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a:latin typeface="Kosher-Normal" charset="0"/>
                </a:rPr>
                <a:t>The Bible…Basically</a:t>
              </a:r>
            </a:p>
          </p:txBody>
        </p:sp>
        <p:sp>
          <p:nvSpPr>
            <p:cNvPr id="17577" name="Text Box 187"/>
            <p:cNvSpPr txBox="1">
              <a:spLocks noChangeArrowheads="1"/>
            </p:cNvSpPr>
            <p:nvPr/>
          </p:nvSpPr>
          <p:spPr bwMode="auto">
            <a:xfrm>
              <a:off x="1054" y="2860"/>
              <a:ext cx="229" cy="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Kosher-Normal" charset="0"/>
                </a:rPr>
                <a:t>®</a:t>
              </a:r>
              <a:endParaRPr lang="en-US" sz="1100">
                <a:latin typeface="Kosher-Normal" charset="0"/>
              </a:endParaRPr>
            </a:p>
          </p:txBody>
        </p:sp>
      </p:grpSp>
      <p:grpSp>
        <p:nvGrpSpPr>
          <p:cNvPr id="17554" name="Group 189"/>
          <p:cNvGrpSpPr>
            <a:grpSpLocks/>
          </p:cNvGrpSpPr>
          <p:nvPr/>
        </p:nvGrpSpPr>
        <p:grpSpPr bwMode="auto">
          <a:xfrm>
            <a:off x="79375" y="7974013"/>
            <a:ext cx="1712913" cy="307975"/>
            <a:chOff x="331" y="2829"/>
            <a:chExt cx="981" cy="188"/>
          </a:xfrm>
        </p:grpSpPr>
        <p:sp>
          <p:nvSpPr>
            <p:cNvPr id="17574" name="Text Box 190"/>
            <p:cNvSpPr txBox="1">
              <a:spLocks noChangeArrowheads="1"/>
            </p:cNvSpPr>
            <p:nvPr/>
          </p:nvSpPr>
          <p:spPr bwMode="auto">
            <a:xfrm>
              <a:off x="331" y="2829"/>
              <a:ext cx="981"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a:latin typeface="Kosher-Normal" charset="0"/>
                </a:rPr>
                <a:t>The Bible…Basically</a:t>
              </a:r>
            </a:p>
          </p:txBody>
        </p:sp>
        <p:sp>
          <p:nvSpPr>
            <p:cNvPr id="17575" name="Text Box 191"/>
            <p:cNvSpPr txBox="1">
              <a:spLocks noChangeArrowheads="1"/>
            </p:cNvSpPr>
            <p:nvPr/>
          </p:nvSpPr>
          <p:spPr bwMode="auto">
            <a:xfrm>
              <a:off x="1054" y="2860"/>
              <a:ext cx="229" cy="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Kosher-Normal" charset="0"/>
                </a:rPr>
                <a:t>®</a:t>
              </a:r>
              <a:endParaRPr lang="en-US" sz="1100">
                <a:latin typeface="Kosher-Normal" charset="0"/>
              </a:endParaRPr>
            </a:p>
          </p:txBody>
        </p:sp>
      </p:grpSp>
      <p:grpSp>
        <p:nvGrpSpPr>
          <p:cNvPr id="17555" name="Group 192"/>
          <p:cNvGrpSpPr>
            <a:grpSpLocks/>
          </p:cNvGrpSpPr>
          <p:nvPr/>
        </p:nvGrpSpPr>
        <p:grpSpPr bwMode="auto">
          <a:xfrm>
            <a:off x="1430338" y="7970838"/>
            <a:ext cx="1712912" cy="307975"/>
            <a:chOff x="331" y="2829"/>
            <a:chExt cx="981" cy="188"/>
          </a:xfrm>
        </p:grpSpPr>
        <p:sp>
          <p:nvSpPr>
            <p:cNvPr id="17572" name="Text Box 193"/>
            <p:cNvSpPr txBox="1">
              <a:spLocks noChangeArrowheads="1"/>
            </p:cNvSpPr>
            <p:nvPr/>
          </p:nvSpPr>
          <p:spPr bwMode="auto">
            <a:xfrm>
              <a:off x="331" y="2829"/>
              <a:ext cx="981"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a:latin typeface="Kosher-Normal" charset="0"/>
                </a:rPr>
                <a:t>The Bible…Basically</a:t>
              </a:r>
            </a:p>
          </p:txBody>
        </p:sp>
        <p:sp>
          <p:nvSpPr>
            <p:cNvPr id="17573" name="Text Box 194"/>
            <p:cNvSpPr txBox="1">
              <a:spLocks noChangeArrowheads="1"/>
            </p:cNvSpPr>
            <p:nvPr/>
          </p:nvSpPr>
          <p:spPr bwMode="auto">
            <a:xfrm>
              <a:off x="1053" y="2860"/>
              <a:ext cx="230" cy="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Kosher-Normal" charset="0"/>
                </a:rPr>
                <a:t>®</a:t>
              </a:r>
              <a:endParaRPr lang="en-US" sz="1100">
                <a:latin typeface="Kosher-Normal" charset="0"/>
              </a:endParaRPr>
            </a:p>
          </p:txBody>
        </p:sp>
      </p:grpSp>
      <p:grpSp>
        <p:nvGrpSpPr>
          <p:cNvPr id="17556" name="Group 195"/>
          <p:cNvGrpSpPr>
            <a:grpSpLocks/>
          </p:cNvGrpSpPr>
          <p:nvPr/>
        </p:nvGrpSpPr>
        <p:grpSpPr bwMode="auto">
          <a:xfrm>
            <a:off x="2827338" y="7974013"/>
            <a:ext cx="1712912" cy="307975"/>
            <a:chOff x="331" y="2829"/>
            <a:chExt cx="981" cy="188"/>
          </a:xfrm>
        </p:grpSpPr>
        <p:sp>
          <p:nvSpPr>
            <p:cNvPr id="17570" name="Text Box 196"/>
            <p:cNvSpPr txBox="1">
              <a:spLocks noChangeArrowheads="1"/>
            </p:cNvSpPr>
            <p:nvPr/>
          </p:nvSpPr>
          <p:spPr bwMode="auto">
            <a:xfrm>
              <a:off x="331" y="2829"/>
              <a:ext cx="981"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a:latin typeface="Kosher-Normal" charset="0"/>
                </a:rPr>
                <a:t>The Bible…Basically</a:t>
              </a:r>
            </a:p>
          </p:txBody>
        </p:sp>
        <p:sp>
          <p:nvSpPr>
            <p:cNvPr id="17571" name="Text Box 197"/>
            <p:cNvSpPr txBox="1">
              <a:spLocks noChangeArrowheads="1"/>
            </p:cNvSpPr>
            <p:nvPr/>
          </p:nvSpPr>
          <p:spPr bwMode="auto">
            <a:xfrm>
              <a:off x="1053" y="2860"/>
              <a:ext cx="230" cy="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Kosher-Normal" charset="0"/>
                </a:rPr>
                <a:t>®</a:t>
              </a:r>
              <a:endParaRPr lang="en-US" sz="1100">
                <a:latin typeface="Kosher-Normal" charset="0"/>
              </a:endParaRPr>
            </a:p>
          </p:txBody>
        </p:sp>
      </p:grpSp>
      <p:grpSp>
        <p:nvGrpSpPr>
          <p:cNvPr id="17557" name="Group 198"/>
          <p:cNvGrpSpPr>
            <a:grpSpLocks/>
          </p:cNvGrpSpPr>
          <p:nvPr/>
        </p:nvGrpSpPr>
        <p:grpSpPr bwMode="auto">
          <a:xfrm>
            <a:off x="4179888" y="7970838"/>
            <a:ext cx="1712912" cy="307975"/>
            <a:chOff x="331" y="2829"/>
            <a:chExt cx="981" cy="188"/>
          </a:xfrm>
        </p:grpSpPr>
        <p:sp>
          <p:nvSpPr>
            <p:cNvPr id="17568" name="Text Box 199"/>
            <p:cNvSpPr txBox="1">
              <a:spLocks noChangeArrowheads="1"/>
            </p:cNvSpPr>
            <p:nvPr/>
          </p:nvSpPr>
          <p:spPr bwMode="auto">
            <a:xfrm>
              <a:off x="331" y="2829"/>
              <a:ext cx="981"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a:latin typeface="Kosher-Normal" charset="0"/>
                </a:rPr>
                <a:t>The Bible…Basically</a:t>
              </a:r>
            </a:p>
          </p:txBody>
        </p:sp>
        <p:sp>
          <p:nvSpPr>
            <p:cNvPr id="17569" name="Text Box 200"/>
            <p:cNvSpPr txBox="1">
              <a:spLocks noChangeArrowheads="1"/>
            </p:cNvSpPr>
            <p:nvPr/>
          </p:nvSpPr>
          <p:spPr bwMode="auto">
            <a:xfrm>
              <a:off x="1054" y="2860"/>
              <a:ext cx="229" cy="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Kosher-Normal" charset="0"/>
                </a:rPr>
                <a:t>®</a:t>
              </a:r>
              <a:endParaRPr lang="en-US" sz="1100">
                <a:latin typeface="Kosher-Normal" charset="0"/>
              </a:endParaRPr>
            </a:p>
          </p:txBody>
        </p:sp>
      </p:grpSp>
      <p:grpSp>
        <p:nvGrpSpPr>
          <p:cNvPr id="17558" name="Group 201"/>
          <p:cNvGrpSpPr>
            <a:grpSpLocks/>
          </p:cNvGrpSpPr>
          <p:nvPr/>
        </p:nvGrpSpPr>
        <p:grpSpPr bwMode="auto">
          <a:xfrm>
            <a:off x="5529263" y="7970838"/>
            <a:ext cx="1712912" cy="307975"/>
            <a:chOff x="331" y="2829"/>
            <a:chExt cx="981" cy="188"/>
          </a:xfrm>
        </p:grpSpPr>
        <p:sp>
          <p:nvSpPr>
            <p:cNvPr id="17566" name="Text Box 202"/>
            <p:cNvSpPr txBox="1">
              <a:spLocks noChangeArrowheads="1"/>
            </p:cNvSpPr>
            <p:nvPr/>
          </p:nvSpPr>
          <p:spPr bwMode="auto">
            <a:xfrm>
              <a:off x="331" y="2829"/>
              <a:ext cx="981"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a:latin typeface="Kosher-Normal" charset="0"/>
                </a:rPr>
                <a:t>The Bible…Basically</a:t>
              </a:r>
            </a:p>
          </p:txBody>
        </p:sp>
        <p:sp>
          <p:nvSpPr>
            <p:cNvPr id="17567" name="Text Box 203"/>
            <p:cNvSpPr txBox="1">
              <a:spLocks noChangeArrowheads="1"/>
            </p:cNvSpPr>
            <p:nvPr/>
          </p:nvSpPr>
          <p:spPr bwMode="auto">
            <a:xfrm>
              <a:off x="1054" y="2860"/>
              <a:ext cx="229" cy="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Kosher-Normal" charset="0"/>
                </a:rPr>
                <a:t>®</a:t>
              </a:r>
              <a:endParaRPr lang="en-US" sz="1100">
                <a:latin typeface="Kosher-Normal" charset="0"/>
              </a:endParaRPr>
            </a:p>
          </p:txBody>
        </p:sp>
      </p:grpSp>
      <p:sp>
        <p:nvSpPr>
          <p:cNvPr id="17559" name="Line 204"/>
          <p:cNvSpPr>
            <a:spLocks noChangeShapeType="1"/>
          </p:cNvSpPr>
          <p:nvPr/>
        </p:nvSpPr>
        <p:spPr bwMode="auto">
          <a:xfrm>
            <a:off x="1268413" y="2378075"/>
            <a:ext cx="49276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560" name="Text Box 212"/>
          <p:cNvSpPr txBox="1">
            <a:spLocks noChangeArrowheads="1"/>
          </p:cNvSpPr>
          <p:nvPr/>
        </p:nvSpPr>
        <p:spPr bwMode="auto">
          <a:xfrm>
            <a:off x="6594475" y="87313"/>
            <a:ext cx="501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09</a:t>
            </a:r>
          </a:p>
        </p:txBody>
      </p:sp>
      <p:grpSp>
        <p:nvGrpSpPr>
          <p:cNvPr id="17561" name="Group 217"/>
          <p:cNvGrpSpPr>
            <a:grpSpLocks/>
          </p:cNvGrpSpPr>
          <p:nvPr/>
        </p:nvGrpSpPr>
        <p:grpSpPr bwMode="auto">
          <a:xfrm>
            <a:off x="96838" y="5184775"/>
            <a:ext cx="1712912" cy="307975"/>
            <a:chOff x="331" y="2829"/>
            <a:chExt cx="981" cy="188"/>
          </a:xfrm>
        </p:grpSpPr>
        <p:sp>
          <p:nvSpPr>
            <p:cNvPr id="17564" name="Text Box 218"/>
            <p:cNvSpPr txBox="1">
              <a:spLocks noChangeArrowheads="1"/>
            </p:cNvSpPr>
            <p:nvPr/>
          </p:nvSpPr>
          <p:spPr bwMode="auto">
            <a:xfrm>
              <a:off x="331" y="2829"/>
              <a:ext cx="981"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a:latin typeface="Kosher-Normal" charset="0"/>
                </a:rPr>
                <a:t>The Bible…Basically</a:t>
              </a:r>
            </a:p>
          </p:txBody>
        </p:sp>
        <p:sp>
          <p:nvSpPr>
            <p:cNvPr id="17565" name="Text Box 219"/>
            <p:cNvSpPr txBox="1">
              <a:spLocks noChangeArrowheads="1"/>
            </p:cNvSpPr>
            <p:nvPr/>
          </p:nvSpPr>
          <p:spPr bwMode="auto">
            <a:xfrm>
              <a:off x="1053" y="2860"/>
              <a:ext cx="230" cy="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Kosher-Normal" charset="0"/>
                </a:rPr>
                <a:t>®</a:t>
              </a:r>
              <a:endParaRPr lang="en-US" sz="1100">
                <a:latin typeface="Kosher-Normal" charset="0"/>
              </a:endParaRPr>
            </a:p>
          </p:txBody>
        </p:sp>
      </p:grpSp>
      <p:pic>
        <p:nvPicPr>
          <p:cNvPr id="17562" name="Picture 3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725" y="3187700"/>
            <a:ext cx="5175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7563" name="Rectangle 36"/>
          <p:cNvSpPr>
            <a:spLocks noChangeArrowheads="1"/>
          </p:cNvSpPr>
          <p:nvPr/>
        </p:nvSpPr>
        <p:spPr bwMode="auto">
          <a:xfrm>
            <a:off x="2225675" y="3324225"/>
            <a:ext cx="233363" cy="2016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6016" tIns="47166" rIns="96016" bIns="47166">
            <a:spAutoFit/>
          </a:bodyPr>
          <a:lstStyle/>
          <a:p>
            <a:endParaRPr 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ChangeArrowheads="1"/>
          </p:cNvSpPr>
          <p:nvPr/>
        </p:nvSpPr>
        <p:spPr bwMode="auto">
          <a:xfrm>
            <a:off x="3409950" y="534988"/>
            <a:ext cx="844550"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8434" name="Rectangle 3"/>
          <p:cNvSpPr>
            <a:spLocks noChangeArrowheads="1"/>
          </p:cNvSpPr>
          <p:nvPr/>
        </p:nvSpPr>
        <p:spPr bwMode="auto">
          <a:xfrm>
            <a:off x="4052888" y="534988"/>
            <a:ext cx="1530350"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8435" name="Line 4"/>
          <p:cNvSpPr>
            <a:spLocks noChangeShapeType="1"/>
          </p:cNvSpPr>
          <p:nvPr/>
        </p:nvSpPr>
        <p:spPr bwMode="auto">
          <a:xfrm>
            <a:off x="4846638" y="1493838"/>
            <a:ext cx="809625"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5400">
                <a:solidFill>
                  <a:srgbClr val="000000"/>
                </a:solidFill>
                <a:round/>
                <a:headEnd/>
                <a:tailEnd/>
              </a14:hiddenLine>
            </a:ext>
          </a:extLst>
        </p:spPr>
        <p:txBody>
          <a:bodyPr wrap="none" anchor="ctr"/>
          <a:lstStyle/>
          <a:p>
            <a:endParaRPr lang="en-US"/>
          </a:p>
        </p:txBody>
      </p:sp>
      <p:sp>
        <p:nvSpPr>
          <p:cNvPr id="18436" name="Rectangle 5"/>
          <p:cNvSpPr>
            <a:spLocks noChangeArrowheads="1"/>
          </p:cNvSpPr>
          <p:nvPr/>
        </p:nvSpPr>
        <p:spPr bwMode="auto">
          <a:xfrm>
            <a:off x="2279650" y="20638"/>
            <a:ext cx="3582988" cy="379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8437" name="Rectangle 6"/>
          <p:cNvSpPr>
            <a:spLocks noChangeArrowheads="1"/>
          </p:cNvSpPr>
          <p:nvPr/>
        </p:nvSpPr>
        <p:spPr bwMode="auto">
          <a:xfrm>
            <a:off x="3409950" y="534988"/>
            <a:ext cx="844550"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8438" name="Rectangle 7"/>
          <p:cNvSpPr>
            <a:spLocks noChangeArrowheads="1"/>
          </p:cNvSpPr>
          <p:nvPr/>
        </p:nvSpPr>
        <p:spPr bwMode="auto">
          <a:xfrm>
            <a:off x="4052888" y="534988"/>
            <a:ext cx="1530350"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18120" name="Rectangle 8"/>
          <p:cNvSpPr>
            <a:spLocks noChangeArrowheads="1"/>
          </p:cNvSpPr>
          <p:nvPr/>
        </p:nvSpPr>
        <p:spPr bwMode="auto">
          <a:xfrm>
            <a:off x="2266950" y="2811463"/>
            <a:ext cx="7620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1500 B.C.</a:t>
            </a:r>
          </a:p>
        </p:txBody>
      </p:sp>
      <p:sp>
        <p:nvSpPr>
          <p:cNvPr id="18440" name="Text Box 9"/>
          <p:cNvSpPr txBox="1">
            <a:spLocks noChangeArrowheads="1"/>
          </p:cNvSpPr>
          <p:nvPr/>
        </p:nvSpPr>
        <p:spPr bwMode="auto">
          <a:xfrm>
            <a:off x="7172325" y="88900"/>
            <a:ext cx="268288"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7027" tIns="48513" rIns="97027" bIns="48513" anchor="ctr">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00">
                <a:solidFill>
                  <a:srgbClr val="FFA27C"/>
                </a:solidFill>
                <a:latin typeface="B VAG Rounded Bold" charset="0"/>
              </a:rPr>
              <a:t> </a:t>
            </a:r>
          </a:p>
        </p:txBody>
      </p:sp>
      <p:sp>
        <p:nvSpPr>
          <p:cNvPr id="218122" name="Rectangle 10"/>
          <p:cNvSpPr>
            <a:spLocks noChangeArrowheads="1"/>
          </p:cNvSpPr>
          <p:nvPr/>
        </p:nvSpPr>
        <p:spPr bwMode="auto">
          <a:xfrm>
            <a:off x="3654425" y="2801938"/>
            <a:ext cx="7620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2000 B.C.</a:t>
            </a:r>
          </a:p>
        </p:txBody>
      </p:sp>
      <p:sp>
        <p:nvSpPr>
          <p:cNvPr id="218123" name="Rectangle 11"/>
          <p:cNvSpPr>
            <a:spLocks noChangeArrowheads="1"/>
          </p:cNvSpPr>
          <p:nvPr/>
        </p:nvSpPr>
        <p:spPr bwMode="auto">
          <a:xfrm>
            <a:off x="5037138" y="2803525"/>
            <a:ext cx="7620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2000 B.C.</a:t>
            </a:r>
          </a:p>
        </p:txBody>
      </p:sp>
      <p:sp>
        <p:nvSpPr>
          <p:cNvPr id="218124" name="Rectangle 12"/>
          <p:cNvSpPr>
            <a:spLocks noChangeArrowheads="1"/>
          </p:cNvSpPr>
          <p:nvPr/>
        </p:nvSpPr>
        <p:spPr bwMode="auto">
          <a:xfrm>
            <a:off x="5943600" y="2954338"/>
            <a:ext cx="887413" cy="461962"/>
          </a:xfrm>
          <a:prstGeom prst="rect">
            <a:avLst/>
          </a:prstGeom>
          <a:noFill/>
          <a:ln w="12700">
            <a:noFill/>
            <a:miter lim="800000"/>
            <a:headEnd/>
            <a:tailEnd/>
          </a:ln>
          <a:effectLst>
            <a:outerShdw blurRad="63500" dist="38099" dir="2700000" algn="ctr" rotWithShape="0">
              <a:schemeClr val="bg1">
                <a:alpha val="74998"/>
              </a:schemeClr>
            </a:outerShdw>
          </a:effectLst>
        </p:spPr>
        <p:txBody>
          <a:bodyPr lIns="96016" tIns="47166" rIns="96016" bIns="47166">
            <a:spAutoFit/>
          </a:bodyPr>
          <a:lstStyle/>
          <a:p>
            <a:pPr algn="ctr" defTabSz="969963">
              <a:defRPr/>
            </a:pPr>
            <a:r>
              <a:rPr lang="en-US" sz="800" b="1">
                <a:latin typeface="Helvetica" pitchFamily="-107" charset="0"/>
                <a:ea typeface="+mn-ea"/>
                <a:cs typeface="+mn-cs"/>
              </a:rPr>
              <a:t>ALL TIME                  PRE-  ABRAHAM </a:t>
            </a:r>
          </a:p>
        </p:txBody>
      </p:sp>
      <p:sp>
        <p:nvSpPr>
          <p:cNvPr id="218125" name="Rectangle 13"/>
          <p:cNvSpPr>
            <a:spLocks noChangeArrowheads="1"/>
          </p:cNvSpPr>
          <p:nvPr/>
        </p:nvSpPr>
        <p:spPr bwMode="auto">
          <a:xfrm>
            <a:off x="549275" y="5734050"/>
            <a:ext cx="858838" cy="400050"/>
          </a:xfrm>
          <a:prstGeom prst="rect">
            <a:avLst/>
          </a:prstGeom>
          <a:noFill/>
          <a:ln w="12700">
            <a:noFill/>
            <a:miter lim="800000"/>
            <a:headEnd/>
            <a:tailEnd/>
          </a:ln>
          <a:effectLst>
            <a:outerShdw blurRad="63500" dist="38099" dir="2700000" algn="ctr" rotWithShape="0">
              <a:schemeClr val="bg1">
                <a:alpha val="74998"/>
              </a:schemeClr>
            </a:outerShdw>
          </a:effectLst>
        </p:spPr>
        <p:txBody>
          <a:bodyPr lIns="96016" tIns="47166" rIns="96016" bIns="47166">
            <a:spAutoFit/>
          </a:bodyPr>
          <a:lstStyle/>
          <a:p>
            <a:pPr algn="ctr" defTabSz="969963">
              <a:defRPr/>
            </a:pPr>
            <a:r>
              <a:rPr lang="en-US" sz="1000" b="1">
                <a:latin typeface="Helvetica" pitchFamily="-107" charset="0"/>
                <a:ea typeface="+mn-ea"/>
                <a:cs typeface="+mn-cs"/>
              </a:rPr>
              <a:t>FIRST CENTURY</a:t>
            </a:r>
          </a:p>
        </p:txBody>
      </p:sp>
      <p:sp>
        <p:nvSpPr>
          <p:cNvPr id="218126" name="Rectangle 14"/>
          <p:cNvSpPr>
            <a:spLocks noChangeArrowheads="1"/>
          </p:cNvSpPr>
          <p:nvPr/>
        </p:nvSpPr>
        <p:spPr bwMode="auto">
          <a:xfrm>
            <a:off x="2303463" y="5584825"/>
            <a:ext cx="69215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500 B.C.</a:t>
            </a:r>
          </a:p>
        </p:txBody>
      </p:sp>
      <p:sp>
        <p:nvSpPr>
          <p:cNvPr id="218127" name="Rectangle 15"/>
          <p:cNvSpPr>
            <a:spLocks noChangeArrowheads="1"/>
          </p:cNvSpPr>
          <p:nvPr/>
        </p:nvSpPr>
        <p:spPr bwMode="auto">
          <a:xfrm>
            <a:off x="3692525" y="5586413"/>
            <a:ext cx="69215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500 B.C.</a:t>
            </a:r>
          </a:p>
        </p:txBody>
      </p:sp>
      <p:sp>
        <p:nvSpPr>
          <p:cNvPr id="218128" name="Rectangle 16"/>
          <p:cNvSpPr>
            <a:spLocks noChangeArrowheads="1"/>
          </p:cNvSpPr>
          <p:nvPr/>
        </p:nvSpPr>
        <p:spPr bwMode="auto">
          <a:xfrm>
            <a:off x="5032375" y="5592763"/>
            <a:ext cx="7620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1000 B.C.</a:t>
            </a:r>
          </a:p>
        </p:txBody>
      </p:sp>
      <p:sp>
        <p:nvSpPr>
          <p:cNvPr id="218129" name="Rectangle 17"/>
          <p:cNvSpPr>
            <a:spLocks noChangeArrowheads="1"/>
          </p:cNvSpPr>
          <p:nvPr/>
        </p:nvSpPr>
        <p:spPr bwMode="auto">
          <a:xfrm>
            <a:off x="6388100" y="5597525"/>
            <a:ext cx="7620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1000 B.C.</a:t>
            </a:r>
          </a:p>
        </p:txBody>
      </p:sp>
      <p:sp>
        <p:nvSpPr>
          <p:cNvPr id="218130" name="Rectangle 18"/>
          <p:cNvSpPr>
            <a:spLocks noChangeArrowheads="1"/>
          </p:cNvSpPr>
          <p:nvPr/>
        </p:nvSpPr>
        <p:spPr bwMode="auto">
          <a:xfrm>
            <a:off x="936625" y="2811463"/>
            <a:ext cx="7620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1500 B.C.</a:t>
            </a:r>
          </a:p>
        </p:txBody>
      </p:sp>
      <p:sp>
        <p:nvSpPr>
          <p:cNvPr id="18450" name="Rectangle 19"/>
          <p:cNvSpPr>
            <a:spLocks noChangeArrowheads="1"/>
          </p:cNvSpPr>
          <p:nvPr/>
        </p:nvSpPr>
        <p:spPr bwMode="auto">
          <a:xfrm>
            <a:off x="1917700" y="6045200"/>
            <a:ext cx="9207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defTabSz="969963"/>
            <a:endParaRPr lang="en-US" sz="1000" b="1">
              <a:solidFill>
                <a:srgbClr val="000000"/>
              </a:solidFill>
              <a:latin typeface="Chicago" charset="0"/>
            </a:endParaRPr>
          </a:p>
        </p:txBody>
      </p:sp>
      <p:sp>
        <p:nvSpPr>
          <p:cNvPr id="18451" name="AutoShape 20"/>
          <p:cNvSpPr>
            <a:spLocks noChangeArrowheads="1"/>
          </p:cNvSpPr>
          <p:nvPr/>
        </p:nvSpPr>
        <p:spPr bwMode="auto">
          <a:xfrm>
            <a:off x="5970588" y="3400425"/>
            <a:ext cx="803275" cy="1125538"/>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8452" name="Rectangle 21"/>
          <p:cNvSpPr>
            <a:spLocks noChangeArrowheads="1"/>
          </p:cNvSpPr>
          <p:nvPr/>
        </p:nvSpPr>
        <p:spPr bwMode="auto">
          <a:xfrm>
            <a:off x="5969000" y="3538538"/>
            <a:ext cx="1047750" cy="1338262"/>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8453" name="Line 22"/>
          <p:cNvSpPr>
            <a:spLocks noChangeShapeType="1"/>
          </p:cNvSpPr>
          <p:nvPr/>
        </p:nvSpPr>
        <p:spPr bwMode="auto">
          <a:xfrm flipV="1">
            <a:off x="5995988" y="3532188"/>
            <a:ext cx="56673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454" name="Line 23"/>
          <p:cNvSpPr>
            <a:spLocks noChangeShapeType="1"/>
          </p:cNvSpPr>
          <p:nvPr/>
        </p:nvSpPr>
        <p:spPr bwMode="auto">
          <a:xfrm flipV="1">
            <a:off x="6202363" y="3529013"/>
            <a:ext cx="56673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455" name="Line 24"/>
          <p:cNvSpPr>
            <a:spLocks noChangeShapeType="1"/>
          </p:cNvSpPr>
          <p:nvPr/>
        </p:nvSpPr>
        <p:spPr bwMode="auto">
          <a:xfrm>
            <a:off x="6013450" y="4789488"/>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456" name="Line 25"/>
          <p:cNvSpPr>
            <a:spLocks noChangeShapeType="1"/>
          </p:cNvSpPr>
          <p:nvPr/>
        </p:nvSpPr>
        <p:spPr bwMode="auto">
          <a:xfrm>
            <a:off x="6011863" y="3886200"/>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457" name="Line 26"/>
          <p:cNvSpPr>
            <a:spLocks noChangeShapeType="1"/>
          </p:cNvSpPr>
          <p:nvPr/>
        </p:nvSpPr>
        <p:spPr bwMode="auto">
          <a:xfrm>
            <a:off x="6013450" y="4606925"/>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458" name="Line 27"/>
          <p:cNvSpPr>
            <a:spLocks noChangeShapeType="1"/>
          </p:cNvSpPr>
          <p:nvPr/>
        </p:nvSpPr>
        <p:spPr bwMode="auto">
          <a:xfrm>
            <a:off x="6013450" y="4252913"/>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459" name="Line 28"/>
          <p:cNvSpPr>
            <a:spLocks noChangeShapeType="1"/>
          </p:cNvSpPr>
          <p:nvPr/>
        </p:nvSpPr>
        <p:spPr bwMode="auto">
          <a:xfrm flipV="1">
            <a:off x="6011863" y="4422775"/>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460" name="Line 29"/>
          <p:cNvSpPr>
            <a:spLocks noChangeShapeType="1"/>
          </p:cNvSpPr>
          <p:nvPr/>
        </p:nvSpPr>
        <p:spPr bwMode="auto">
          <a:xfrm flipV="1">
            <a:off x="6011863" y="4068763"/>
            <a:ext cx="960437"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461" name="Line 30"/>
          <p:cNvSpPr>
            <a:spLocks noChangeShapeType="1"/>
          </p:cNvSpPr>
          <p:nvPr/>
        </p:nvSpPr>
        <p:spPr bwMode="auto">
          <a:xfrm>
            <a:off x="6011863" y="3708400"/>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462" name="Text Box 31"/>
          <p:cNvSpPr txBox="1">
            <a:spLocks noChangeArrowheads="1"/>
          </p:cNvSpPr>
          <p:nvPr/>
        </p:nvSpPr>
        <p:spPr bwMode="auto">
          <a:xfrm>
            <a:off x="5842000" y="3386138"/>
            <a:ext cx="1095375" cy="220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00" b="1">
                <a:solidFill>
                  <a:srgbClr val="000000"/>
                </a:solidFill>
                <a:latin typeface="Arial" charset="0"/>
              </a:rPr>
              <a:t>CREATION</a:t>
            </a:r>
          </a:p>
        </p:txBody>
      </p:sp>
      <p:sp>
        <p:nvSpPr>
          <p:cNvPr id="18463" name="Rectangle 32"/>
          <p:cNvSpPr>
            <a:spLocks noChangeArrowheads="1"/>
          </p:cNvSpPr>
          <p:nvPr/>
        </p:nvSpPr>
        <p:spPr bwMode="auto">
          <a:xfrm>
            <a:off x="6184900" y="3706813"/>
            <a:ext cx="6064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1st Sin</a:t>
            </a:r>
          </a:p>
        </p:txBody>
      </p:sp>
      <p:sp>
        <p:nvSpPr>
          <p:cNvPr id="18464" name="Rectangle 33"/>
          <p:cNvSpPr>
            <a:spLocks noChangeArrowheads="1"/>
          </p:cNvSpPr>
          <p:nvPr/>
        </p:nvSpPr>
        <p:spPr bwMode="auto">
          <a:xfrm>
            <a:off x="6086475" y="4084638"/>
            <a:ext cx="811213"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1st Family</a:t>
            </a:r>
          </a:p>
        </p:txBody>
      </p:sp>
      <p:sp>
        <p:nvSpPr>
          <p:cNvPr id="18465" name="Rectangle 34"/>
          <p:cNvSpPr>
            <a:spLocks noChangeArrowheads="1"/>
          </p:cNvSpPr>
          <p:nvPr/>
        </p:nvSpPr>
        <p:spPr bwMode="auto">
          <a:xfrm>
            <a:off x="5942013" y="4419600"/>
            <a:ext cx="110013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Flood/Rainbow</a:t>
            </a:r>
          </a:p>
        </p:txBody>
      </p:sp>
      <p:sp>
        <p:nvSpPr>
          <p:cNvPr id="18466" name="Rectangle 35"/>
          <p:cNvSpPr>
            <a:spLocks noChangeArrowheads="1"/>
          </p:cNvSpPr>
          <p:nvPr/>
        </p:nvSpPr>
        <p:spPr bwMode="auto">
          <a:xfrm>
            <a:off x="6070600" y="3889375"/>
            <a:ext cx="83978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1st Gospel</a:t>
            </a:r>
          </a:p>
        </p:txBody>
      </p:sp>
      <p:sp>
        <p:nvSpPr>
          <p:cNvPr id="18467" name="Rectangle 36"/>
          <p:cNvSpPr>
            <a:spLocks noChangeArrowheads="1"/>
          </p:cNvSpPr>
          <p:nvPr/>
        </p:nvSpPr>
        <p:spPr bwMode="auto">
          <a:xfrm>
            <a:off x="6070600" y="4238625"/>
            <a:ext cx="83978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1st Murder</a:t>
            </a:r>
          </a:p>
        </p:txBody>
      </p:sp>
      <p:sp>
        <p:nvSpPr>
          <p:cNvPr id="18468" name="Rectangle 37"/>
          <p:cNvSpPr>
            <a:spLocks noChangeArrowheads="1"/>
          </p:cNvSpPr>
          <p:nvPr/>
        </p:nvSpPr>
        <p:spPr bwMode="auto">
          <a:xfrm>
            <a:off x="6210300" y="4614863"/>
            <a:ext cx="565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Tower</a:t>
            </a:r>
          </a:p>
        </p:txBody>
      </p:sp>
      <p:sp>
        <p:nvSpPr>
          <p:cNvPr id="18469" name="Rectangle 38"/>
          <p:cNvSpPr>
            <a:spLocks noChangeArrowheads="1"/>
          </p:cNvSpPr>
          <p:nvPr/>
        </p:nvSpPr>
        <p:spPr bwMode="auto">
          <a:xfrm>
            <a:off x="5910263" y="3543300"/>
            <a:ext cx="1065212"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Helvetica" charset="0"/>
              </a:rPr>
              <a:t>1st Man &amp; Woman</a:t>
            </a:r>
          </a:p>
        </p:txBody>
      </p:sp>
      <p:sp>
        <p:nvSpPr>
          <p:cNvPr id="18470" name="AutoShape 39"/>
          <p:cNvSpPr>
            <a:spLocks noChangeArrowheads="1"/>
          </p:cNvSpPr>
          <p:nvPr/>
        </p:nvSpPr>
        <p:spPr bwMode="auto">
          <a:xfrm>
            <a:off x="4605338" y="3886200"/>
            <a:ext cx="765175" cy="931863"/>
          </a:xfrm>
          <a:prstGeom prst="roundRect">
            <a:avLst>
              <a:gd name="adj" fmla="val 16667"/>
            </a:avLst>
          </a:prstGeom>
          <a:solidFill>
            <a:schemeClr val="bg1"/>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pic>
        <p:nvPicPr>
          <p:cNvPr id="18471" name="Picture 4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3613" y="3228975"/>
            <a:ext cx="5175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8472" name="Rectangle 41"/>
          <p:cNvSpPr>
            <a:spLocks noChangeArrowheads="1"/>
          </p:cNvSpPr>
          <p:nvPr/>
        </p:nvSpPr>
        <p:spPr bwMode="auto">
          <a:xfrm>
            <a:off x="4883150" y="3365500"/>
            <a:ext cx="231775" cy="2016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73" name="AutoShape 42"/>
          <p:cNvSpPr>
            <a:spLocks noChangeArrowheads="1"/>
          </p:cNvSpPr>
          <p:nvPr/>
        </p:nvSpPr>
        <p:spPr bwMode="auto">
          <a:xfrm>
            <a:off x="4613275" y="3856038"/>
            <a:ext cx="803275" cy="1100137"/>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8474" name="Rectangle 43"/>
          <p:cNvSpPr>
            <a:spLocks noChangeArrowheads="1"/>
          </p:cNvSpPr>
          <p:nvPr/>
        </p:nvSpPr>
        <p:spPr bwMode="auto">
          <a:xfrm>
            <a:off x="4611688" y="3994150"/>
            <a:ext cx="1047750" cy="977900"/>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8475" name="Line 44"/>
          <p:cNvSpPr>
            <a:spLocks noChangeShapeType="1"/>
          </p:cNvSpPr>
          <p:nvPr/>
        </p:nvSpPr>
        <p:spPr bwMode="auto">
          <a:xfrm flipV="1">
            <a:off x="4622800" y="3994150"/>
            <a:ext cx="568325"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476" name="Line 45"/>
          <p:cNvSpPr>
            <a:spLocks noChangeShapeType="1"/>
          </p:cNvSpPr>
          <p:nvPr/>
        </p:nvSpPr>
        <p:spPr bwMode="auto">
          <a:xfrm flipV="1">
            <a:off x="4843463" y="4003675"/>
            <a:ext cx="568325"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477" name="Rectangle 46"/>
          <p:cNvSpPr>
            <a:spLocks noChangeArrowheads="1"/>
          </p:cNvSpPr>
          <p:nvPr/>
        </p:nvSpPr>
        <p:spPr bwMode="auto">
          <a:xfrm>
            <a:off x="4627563" y="3852863"/>
            <a:ext cx="715962"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Arial" charset="0"/>
              </a:rPr>
              <a:t>ABRAHAM</a:t>
            </a:r>
          </a:p>
        </p:txBody>
      </p:sp>
      <p:sp>
        <p:nvSpPr>
          <p:cNvPr id="18478" name="Line 47"/>
          <p:cNvSpPr>
            <a:spLocks noChangeShapeType="1"/>
          </p:cNvSpPr>
          <p:nvPr/>
        </p:nvSpPr>
        <p:spPr bwMode="auto">
          <a:xfrm>
            <a:off x="4651375" y="4348163"/>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479" name="Line 48"/>
          <p:cNvSpPr>
            <a:spLocks noChangeShapeType="1"/>
          </p:cNvSpPr>
          <p:nvPr/>
        </p:nvSpPr>
        <p:spPr bwMode="auto">
          <a:xfrm>
            <a:off x="4652963" y="4714875"/>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480" name="Line 49"/>
          <p:cNvSpPr>
            <a:spLocks noChangeShapeType="1"/>
          </p:cNvSpPr>
          <p:nvPr/>
        </p:nvSpPr>
        <p:spPr bwMode="auto">
          <a:xfrm flipV="1">
            <a:off x="4651375" y="4884738"/>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481" name="Line 50"/>
          <p:cNvSpPr>
            <a:spLocks noChangeShapeType="1"/>
          </p:cNvSpPr>
          <p:nvPr/>
        </p:nvSpPr>
        <p:spPr bwMode="auto">
          <a:xfrm flipV="1">
            <a:off x="4651375" y="4530725"/>
            <a:ext cx="960438"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482" name="Line 51"/>
          <p:cNvSpPr>
            <a:spLocks noChangeShapeType="1"/>
          </p:cNvSpPr>
          <p:nvPr/>
        </p:nvSpPr>
        <p:spPr bwMode="auto">
          <a:xfrm>
            <a:off x="4651375" y="4170363"/>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483" name="Rectangle 52"/>
          <p:cNvSpPr>
            <a:spLocks noChangeArrowheads="1"/>
          </p:cNvSpPr>
          <p:nvPr/>
        </p:nvSpPr>
        <p:spPr bwMode="auto">
          <a:xfrm>
            <a:off x="4768850" y="4133850"/>
            <a:ext cx="717550" cy="26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1100" b="1">
                <a:solidFill>
                  <a:srgbClr val="000000"/>
                </a:solidFill>
                <a:latin typeface="Helvetica" charset="0"/>
              </a:rPr>
              <a:t>L - S - B</a:t>
            </a:r>
          </a:p>
        </p:txBody>
      </p:sp>
      <p:sp>
        <p:nvSpPr>
          <p:cNvPr id="18484" name="Rectangle 53"/>
          <p:cNvSpPr>
            <a:spLocks noChangeArrowheads="1"/>
          </p:cNvSpPr>
          <p:nvPr/>
        </p:nvSpPr>
        <p:spPr bwMode="auto">
          <a:xfrm>
            <a:off x="4887913" y="4502150"/>
            <a:ext cx="485775" cy="26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1100" b="1">
                <a:solidFill>
                  <a:srgbClr val="000000"/>
                </a:solidFill>
                <a:latin typeface="Helvetica" charset="0"/>
              </a:rPr>
              <a:t>J - E</a:t>
            </a:r>
          </a:p>
        </p:txBody>
      </p:sp>
      <p:sp>
        <p:nvSpPr>
          <p:cNvPr id="18485" name="Rectangle 54"/>
          <p:cNvSpPr>
            <a:spLocks noChangeArrowheads="1"/>
          </p:cNvSpPr>
          <p:nvPr/>
        </p:nvSpPr>
        <p:spPr bwMode="auto">
          <a:xfrm>
            <a:off x="4957763" y="4675188"/>
            <a:ext cx="346075" cy="26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1100" b="1">
                <a:solidFill>
                  <a:srgbClr val="000000"/>
                </a:solidFill>
                <a:latin typeface="Helvetica" charset="0"/>
              </a:rPr>
              <a:t>12</a:t>
            </a:r>
          </a:p>
        </p:txBody>
      </p:sp>
      <p:sp>
        <p:nvSpPr>
          <p:cNvPr id="18486" name="Rectangle 55"/>
          <p:cNvSpPr>
            <a:spLocks noChangeArrowheads="1"/>
          </p:cNvSpPr>
          <p:nvPr/>
        </p:nvSpPr>
        <p:spPr bwMode="auto">
          <a:xfrm>
            <a:off x="4740275" y="3975100"/>
            <a:ext cx="79057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The CALL</a:t>
            </a:r>
          </a:p>
        </p:txBody>
      </p:sp>
      <p:sp>
        <p:nvSpPr>
          <p:cNvPr id="18487" name="Rectangle 56"/>
          <p:cNvSpPr>
            <a:spLocks noChangeArrowheads="1"/>
          </p:cNvSpPr>
          <p:nvPr/>
        </p:nvSpPr>
        <p:spPr bwMode="auto">
          <a:xfrm>
            <a:off x="4935538" y="4318000"/>
            <a:ext cx="392112" cy="26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1100" b="1">
                <a:solidFill>
                  <a:srgbClr val="000000"/>
                </a:solidFill>
                <a:latin typeface="Helvetica" charset="0"/>
              </a:rPr>
              <a:t>I - I</a:t>
            </a:r>
          </a:p>
        </p:txBody>
      </p:sp>
      <p:sp>
        <p:nvSpPr>
          <p:cNvPr id="18488" name="AutoShape 57"/>
          <p:cNvSpPr>
            <a:spLocks noChangeArrowheads="1"/>
          </p:cNvSpPr>
          <p:nvPr/>
        </p:nvSpPr>
        <p:spPr bwMode="auto">
          <a:xfrm>
            <a:off x="3194050" y="3822700"/>
            <a:ext cx="803275" cy="508000"/>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8489" name="Freeform 58"/>
          <p:cNvSpPr>
            <a:spLocks/>
          </p:cNvSpPr>
          <p:nvPr/>
        </p:nvSpPr>
        <p:spPr bwMode="auto">
          <a:xfrm>
            <a:off x="3844925" y="3984625"/>
            <a:ext cx="225425" cy="79375"/>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18490" name="AutoShape 59"/>
          <p:cNvSpPr>
            <a:spLocks noChangeArrowheads="1"/>
          </p:cNvSpPr>
          <p:nvPr/>
        </p:nvSpPr>
        <p:spPr bwMode="auto">
          <a:xfrm>
            <a:off x="3230563" y="3881438"/>
            <a:ext cx="755650" cy="300037"/>
          </a:xfrm>
          <a:prstGeom prst="roundRect">
            <a:avLst>
              <a:gd name="adj" fmla="val 16667"/>
            </a:avLst>
          </a:prstGeom>
          <a:solidFill>
            <a:schemeClr val="bg1"/>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8491" name="Rectangle 60"/>
          <p:cNvSpPr>
            <a:spLocks noChangeArrowheads="1"/>
          </p:cNvSpPr>
          <p:nvPr/>
        </p:nvSpPr>
        <p:spPr bwMode="auto">
          <a:xfrm>
            <a:off x="3295650" y="4070350"/>
            <a:ext cx="19050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endParaRPr lang="en-US" sz="1000" b="1">
              <a:solidFill>
                <a:srgbClr val="000000"/>
              </a:solidFill>
              <a:latin typeface="Helvetica" charset="0"/>
            </a:endParaRPr>
          </a:p>
        </p:txBody>
      </p:sp>
      <p:sp>
        <p:nvSpPr>
          <p:cNvPr id="18492" name="Rectangle 61"/>
          <p:cNvSpPr>
            <a:spLocks noChangeArrowheads="1"/>
          </p:cNvSpPr>
          <p:nvPr/>
        </p:nvSpPr>
        <p:spPr bwMode="auto">
          <a:xfrm>
            <a:off x="3194050" y="3971925"/>
            <a:ext cx="1047750" cy="431800"/>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8493" name="Line 62"/>
          <p:cNvSpPr>
            <a:spLocks noChangeShapeType="1"/>
          </p:cNvSpPr>
          <p:nvPr/>
        </p:nvSpPr>
        <p:spPr bwMode="auto">
          <a:xfrm flipV="1">
            <a:off x="3213100" y="3968750"/>
            <a:ext cx="568325"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494" name="Line 63"/>
          <p:cNvSpPr>
            <a:spLocks noChangeShapeType="1"/>
          </p:cNvSpPr>
          <p:nvPr/>
        </p:nvSpPr>
        <p:spPr bwMode="auto">
          <a:xfrm>
            <a:off x="3419475" y="3959225"/>
            <a:ext cx="554038" cy="635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495" name="Rectangle 64"/>
          <p:cNvSpPr>
            <a:spLocks noChangeArrowheads="1"/>
          </p:cNvSpPr>
          <p:nvPr/>
        </p:nvSpPr>
        <p:spPr bwMode="auto">
          <a:xfrm>
            <a:off x="3244850" y="3827463"/>
            <a:ext cx="60325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Arial" charset="0"/>
              </a:rPr>
              <a:t>JOSEPH</a:t>
            </a:r>
          </a:p>
        </p:txBody>
      </p:sp>
      <p:sp>
        <p:nvSpPr>
          <p:cNvPr id="18496" name="Line 65"/>
          <p:cNvSpPr>
            <a:spLocks noChangeShapeType="1"/>
          </p:cNvSpPr>
          <p:nvPr/>
        </p:nvSpPr>
        <p:spPr bwMode="auto">
          <a:xfrm>
            <a:off x="3241675" y="4316413"/>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497" name="Line 66"/>
          <p:cNvSpPr>
            <a:spLocks noChangeShapeType="1"/>
          </p:cNvSpPr>
          <p:nvPr/>
        </p:nvSpPr>
        <p:spPr bwMode="auto">
          <a:xfrm>
            <a:off x="3241675" y="4140200"/>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498" name="Rectangle 67"/>
          <p:cNvSpPr>
            <a:spLocks noChangeArrowheads="1"/>
          </p:cNvSpPr>
          <p:nvPr/>
        </p:nvSpPr>
        <p:spPr bwMode="auto">
          <a:xfrm>
            <a:off x="3346450" y="3954463"/>
            <a:ext cx="747713"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   Slavery</a:t>
            </a:r>
          </a:p>
        </p:txBody>
      </p:sp>
      <p:sp>
        <p:nvSpPr>
          <p:cNvPr id="18499" name="Rectangle 68"/>
          <p:cNvSpPr>
            <a:spLocks noChangeArrowheads="1"/>
          </p:cNvSpPr>
          <p:nvPr/>
        </p:nvSpPr>
        <p:spPr bwMode="auto">
          <a:xfrm>
            <a:off x="3217863" y="4141788"/>
            <a:ext cx="103187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algn="ctr" defTabSz="969963"/>
            <a:r>
              <a:rPr lang="en-US" sz="1000" b="1">
                <a:solidFill>
                  <a:srgbClr val="000000"/>
                </a:solidFill>
                <a:latin typeface="Helvetica" charset="0"/>
              </a:rPr>
              <a:t>430</a:t>
            </a:r>
          </a:p>
        </p:txBody>
      </p:sp>
      <p:sp>
        <p:nvSpPr>
          <p:cNvPr id="18500" name="AutoShape 69"/>
          <p:cNvSpPr>
            <a:spLocks noChangeArrowheads="1"/>
          </p:cNvSpPr>
          <p:nvPr/>
        </p:nvSpPr>
        <p:spPr bwMode="auto">
          <a:xfrm>
            <a:off x="1849438" y="3198813"/>
            <a:ext cx="768350" cy="347662"/>
          </a:xfrm>
          <a:prstGeom prst="roundRect">
            <a:avLst>
              <a:gd name="adj" fmla="val 16667"/>
            </a:avLst>
          </a:prstGeom>
          <a:solidFill>
            <a:schemeClr val="bg1"/>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8501" name="Rectangle 70"/>
          <p:cNvSpPr>
            <a:spLocks noChangeArrowheads="1"/>
          </p:cNvSpPr>
          <p:nvPr/>
        </p:nvSpPr>
        <p:spPr bwMode="auto">
          <a:xfrm>
            <a:off x="2014538" y="3402013"/>
            <a:ext cx="19050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endParaRPr lang="en-US" sz="1000" b="1">
              <a:solidFill>
                <a:srgbClr val="000000"/>
              </a:solidFill>
              <a:latin typeface="Helvetica" charset="0"/>
            </a:endParaRPr>
          </a:p>
        </p:txBody>
      </p:sp>
      <p:sp>
        <p:nvSpPr>
          <p:cNvPr id="18502" name="AutoShape 71"/>
          <p:cNvSpPr>
            <a:spLocks noChangeArrowheads="1"/>
          </p:cNvSpPr>
          <p:nvPr/>
        </p:nvSpPr>
        <p:spPr bwMode="auto">
          <a:xfrm>
            <a:off x="1811338" y="3213100"/>
            <a:ext cx="803275" cy="1092200"/>
          </a:xfrm>
          <a:prstGeom prst="roundRect">
            <a:avLst>
              <a:gd name="adj" fmla="val 16667"/>
            </a:avLst>
          </a:prstGeom>
          <a:solidFill>
            <a:schemeClr val="bg1"/>
          </a:solidFill>
          <a:ln w="19050">
            <a:solidFill>
              <a:schemeClr val="tx1"/>
            </a:solidFill>
            <a:round/>
            <a:headEnd/>
            <a:tailEnd/>
          </a:ln>
        </p:spPr>
        <p:txBody>
          <a:bodyPr wrap="none" lIns="97027" tIns="48513" rIns="97027" bIns="48513" anchor="ctr"/>
          <a:lstStyle/>
          <a:p>
            <a:pPr algn="ctr" defTabSz="969963"/>
            <a:endParaRPr lang="en-US" sz="2500">
              <a:latin typeface="Times" charset="0"/>
            </a:endParaRPr>
          </a:p>
        </p:txBody>
      </p:sp>
      <p:sp>
        <p:nvSpPr>
          <p:cNvPr id="18503" name="Rectangle 72"/>
          <p:cNvSpPr>
            <a:spLocks noChangeArrowheads="1"/>
          </p:cNvSpPr>
          <p:nvPr/>
        </p:nvSpPr>
        <p:spPr bwMode="auto">
          <a:xfrm>
            <a:off x="1811338" y="3363913"/>
            <a:ext cx="1047750" cy="1147762"/>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8504" name="Line 73"/>
          <p:cNvSpPr>
            <a:spLocks noChangeShapeType="1"/>
          </p:cNvSpPr>
          <p:nvPr/>
        </p:nvSpPr>
        <p:spPr bwMode="auto">
          <a:xfrm flipV="1">
            <a:off x="1820863" y="3343275"/>
            <a:ext cx="56673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05" name="Line 74"/>
          <p:cNvSpPr>
            <a:spLocks noChangeShapeType="1"/>
          </p:cNvSpPr>
          <p:nvPr/>
        </p:nvSpPr>
        <p:spPr bwMode="auto">
          <a:xfrm flipV="1">
            <a:off x="2049463" y="3352800"/>
            <a:ext cx="568325"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06" name="Rectangle 75"/>
          <p:cNvSpPr>
            <a:spLocks noChangeArrowheads="1"/>
          </p:cNvSpPr>
          <p:nvPr/>
        </p:nvSpPr>
        <p:spPr bwMode="auto">
          <a:xfrm>
            <a:off x="1925638" y="3192463"/>
            <a:ext cx="557212"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Arial" charset="0"/>
              </a:rPr>
              <a:t>MOSES</a:t>
            </a:r>
          </a:p>
        </p:txBody>
      </p:sp>
      <p:sp>
        <p:nvSpPr>
          <p:cNvPr id="18507" name="Line 76"/>
          <p:cNvSpPr>
            <a:spLocks noChangeShapeType="1"/>
          </p:cNvSpPr>
          <p:nvPr/>
        </p:nvSpPr>
        <p:spPr bwMode="auto">
          <a:xfrm>
            <a:off x="1863725" y="3703638"/>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08" name="Line 77"/>
          <p:cNvSpPr>
            <a:spLocks noChangeShapeType="1"/>
          </p:cNvSpPr>
          <p:nvPr/>
        </p:nvSpPr>
        <p:spPr bwMode="auto">
          <a:xfrm>
            <a:off x="1865313" y="4424363"/>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09" name="Line 78"/>
          <p:cNvSpPr>
            <a:spLocks noChangeShapeType="1"/>
          </p:cNvSpPr>
          <p:nvPr/>
        </p:nvSpPr>
        <p:spPr bwMode="auto">
          <a:xfrm>
            <a:off x="1865313" y="4070350"/>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10" name="Line 79"/>
          <p:cNvSpPr>
            <a:spLocks noChangeShapeType="1"/>
          </p:cNvSpPr>
          <p:nvPr/>
        </p:nvSpPr>
        <p:spPr bwMode="auto">
          <a:xfrm flipV="1">
            <a:off x="1863725" y="4241800"/>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11" name="Line 80"/>
          <p:cNvSpPr>
            <a:spLocks noChangeShapeType="1"/>
          </p:cNvSpPr>
          <p:nvPr/>
        </p:nvSpPr>
        <p:spPr bwMode="auto">
          <a:xfrm flipV="1">
            <a:off x="1863725" y="3887788"/>
            <a:ext cx="960438"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12" name="Line 81"/>
          <p:cNvSpPr>
            <a:spLocks noChangeShapeType="1"/>
          </p:cNvSpPr>
          <p:nvPr/>
        </p:nvSpPr>
        <p:spPr bwMode="auto">
          <a:xfrm>
            <a:off x="1863725" y="3527425"/>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13" name="Rectangle 82"/>
          <p:cNvSpPr>
            <a:spLocks noChangeArrowheads="1"/>
          </p:cNvSpPr>
          <p:nvPr/>
        </p:nvSpPr>
        <p:spPr bwMode="auto">
          <a:xfrm>
            <a:off x="2101850" y="3494088"/>
            <a:ext cx="601663"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defTabSz="969963"/>
            <a:r>
              <a:rPr lang="en-US" sz="1000" b="1">
                <a:solidFill>
                  <a:srgbClr val="000000"/>
                </a:solidFill>
                <a:latin typeface="Helvetica" charset="0"/>
              </a:rPr>
              <a:t>Sinai</a:t>
            </a:r>
          </a:p>
        </p:txBody>
      </p:sp>
      <p:sp>
        <p:nvSpPr>
          <p:cNvPr id="18514" name="Rectangle 83"/>
          <p:cNvSpPr>
            <a:spLocks noChangeArrowheads="1"/>
          </p:cNvSpPr>
          <p:nvPr/>
        </p:nvSpPr>
        <p:spPr bwMode="auto">
          <a:xfrm>
            <a:off x="1955800" y="3683000"/>
            <a:ext cx="85883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defTabSz="969963"/>
            <a:r>
              <a:rPr lang="en-US" sz="1000" b="1">
                <a:solidFill>
                  <a:srgbClr val="000000"/>
                </a:solidFill>
                <a:latin typeface="Helvetica" charset="0"/>
              </a:rPr>
              <a:t>M - C - C</a:t>
            </a:r>
          </a:p>
        </p:txBody>
      </p:sp>
      <p:sp>
        <p:nvSpPr>
          <p:cNvPr id="18515" name="Rectangle 84"/>
          <p:cNvSpPr>
            <a:spLocks noChangeArrowheads="1"/>
          </p:cNvSpPr>
          <p:nvPr/>
        </p:nvSpPr>
        <p:spPr bwMode="auto">
          <a:xfrm>
            <a:off x="1660525" y="3860800"/>
            <a:ext cx="1357313"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algn="ctr" defTabSz="969963"/>
            <a:r>
              <a:rPr lang="en-US" sz="1000" b="1">
                <a:solidFill>
                  <a:srgbClr val="000000"/>
                </a:solidFill>
                <a:latin typeface="Helvetica" charset="0"/>
              </a:rPr>
              <a:t>Kadesh Barnea</a:t>
            </a:r>
          </a:p>
        </p:txBody>
      </p:sp>
      <p:sp>
        <p:nvSpPr>
          <p:cNvPr id="18516" name="Rectangle 85"/>
          <p:cNvSpPr>
            <a:spLocks noChangeArrowheads="1"/>
          </p:cNvSpPr>
          <p:nvPr/>
        </p:nvSpPr>
        <p:spPr bwMode="auto">
          <a:xfrm>
            <a:off x="1854200" y="4041775"/>
            <a:ext cx="96520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algn="ctr" defTabSz="969963"/>
            <a:r>
              <a:rPr lang="en-US" sz="1000" b="1">
                <a:solidFill>
                  <a:srgbClr val="000000"/>
                </a:solidFill>
                <a:latin typeface="Helvetica" charset="0"/>
              </a:rPr>
              <a:t>40</a:t>
            </a:r>
          </a:p>
        </p:txBody>
      </p:sp>
      <p:sp>
        <p:nvSpPr>
          <p:cNvPr id="18517" name="Rectangle 86"/>
          <p:cNvSpPr>
            <a:spLocks noChangeArrowheads="1"/>
          </p:cNvSpPr>
          <p:nvPr/>
        </p:nvSpPr>
        <p:spPr bwMode="auto">
          <a:xfrm>
            <a:off x="1827213" y="4211638"/>
            <a:ext cx="10223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algn="ctr" defTabSz="969963"/>
            <a:r>
              <a:rPr lang="en-US" sz="1000" b="1">
                <a:solidFill>
                  <a:srgbClr val="000000"/>
                </a:solidFill>
                <a:latin typeface="Helvetica" charset="0"/>
              </a:rPr>
              <a:t>5 Sermons</a:t>
            </a:r>
          </a:p>
        </p:txBody>
      </p:sp>
      <p:sp>
        <p:nvSpPr>
          <p:cNvPr id="18518" name="Rectangle 87"/>
          <p:cNvSpPr>
            <a:spLocks noChangeArrowheads="1"/>
          </p:cNvSpPr>
          <p:nvPr/>
        </p:nvSpPr>
        <p:spPr bwMode="auto">
          <a:xfrm>
            <a:off x="2000250" y="3324225"/>
            <a:ext cx="79057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defTabSz="969963"/>
            <a:r>
              <a:rPr lang="en-US" sz="1000" b="1">
                <a:solidFill>
                  <a:srgbClr val="000000"/>
                </a:solidFill>
                <a:latin typeface="Helvetica" charset="0"/>
              </a:rPr>
              <a:t>Exodus</a:t>
            </a:r>
          </a:p>
        </p:txBody>
      </p:sp>
      <p:sp>
        <p:nvSpPr>
          <p:cNvPr id="18519" name="AutoShape 88"/>
          <p:cNvSpPr>
            <a:spLocks noChangeArrowheads="1"/>
          </p:cNvSpPr>
          <p:nvPr/>
        </p:nvSpPr>
        <p:spPr bwMode="auto">
          <a:xfrm>
            <a:off x="428625" y="3779838"/>
            <a:ext cx="803275" cy="449262"/>
          </a:xfrm>
          <a:prstGeom prst="roundRect">
            <a:avLst>
              <a:gd name="adj" fmla="val 16667"/>
            </a:avLst>
          </a:prstGeom>
          <a:solidFill>
            <a:schemeClr val="bg1"/>
          </a:solidFill>
          <a:ln w="19050">
            <a:solidFill>
              <a:schemeClr val="tx1"/>
            </a:solidFill>
            <a:round/>
            <a:headEnd/>
            <a:tailEnd/>
          </a:ln>
        </p:spPr>
        <p:txBody>
          <a:bodyPr wrap="none" lIns="97027" tIns="48513" rIns="97027" bIns="48513" anchor="ctr"/>
          <a:lstStyle/>
          <a:p>
            <a:pPr algn="ctr" defTabSz="969963"/>
            <a:endParaRPr lang="en-US" sz="2500">
              <a:latin typeface="Times" charset="0"/>
            </a:endParaRPr>
          </a:p>
        </p:txBody>
      </p:sp>
      <p:sp>
        <p:nvSpPr>
          <p:cNvPr id="18520" name="Freeform 89"/>
          <p:cNvSpPr>
            <a:spLocks/>
          </p:cNvSpPr>
          <p:nvPr/>
        </p:nvSpPr>
        <p:spPr bwMode="auto">
          <a:xfrm>
            <a:off x="1079500" y="3887788"/>
            <a:ext cx="227013" cy="79375"/>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18521" name="AutoShape 90"/>
          <p:cNvSpPr>
            <a:spLocks noChangeArrowheads="1"/>
          </p:cNvSpPr>
          <p:nvPr/>
        </p:nvSpPr>
        <p:spPr bwMode="auto">
          <a:xfrm>
            <a:off x="463550" y="3790950"/>
            <a:ext cx="725488" cy="300038"/>
          </a:xfrm>
          <a:prstGeom prst="roundRect">
            <a:avLst>
              <a:gd name="adj" fmla="val 16667"/>
            </a:avLst>
          </a:prstGeom>
          <a:solidFill>
            <a:schemeClr val="bg1"/>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8522" name="Rectangle 91"/>
          <p:cNvSpPr>
            <a:spLocks noChangeArrowheads="1"/>
          </p:cNvSpPr>
          <p:nvPr/>
        </p:nvSpPr>
        <p:spPr bwMode="auto">
          <a:xfrm>
            <a:off x="552450" y="3952875"/>
            <a:ext cx="19050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endParaRPr lang="en-US" sz="1000" b="1">
              <a:solidFill>
                <a:srgbClr val="000000"/>
              </a:solidFill>
              <a:latin typeface="Helvetica" charset="0"/>
            </a:endParaRPr>
          </a:p>
        </p:txBody>
      </p:sp>
      <p:sp>
        <p:nvSpPr>
          <p:cNvPr id="18523" name="Rectangle 92"/>
          <p:cNvSpPr>
            <a:spLocks noChangeArrowheads="1"/>
          </p:cNvSpPr>
          <p:nvPr/>
        </p:nvSpPr>
        <p:spPr bwMode="auto">
          <a:xfrm>
            <a:off x="460375" y="4149725"/>
            <a:ext cx="19050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endParaRPr lang="en-US" sz="1000" b="1">
              <a:solidFill>
                <a:srgbClr val="000000"/>
              </a:solidFill>
              <a:latin typeface="Helvetica" charset="0"/>
            </a:endParaRPr>
          </a:p>
        </p:txBody>
      </p:sp>
      <p:sp>
        <p:nvSpPr>
          <p:cNvPr id="18524" name="Rectangle 93"/>
          <p:cNvSpPr>
            <a:spLocks noChangeArrowheads="1"/>
          </p:cNvSpPr>
          <p:nvPr/>
        </p:nvSpPr>
        <p:spPr bwMode="auto">
          <a:xfrm>
            <a:off x="425450" y="3921125"/>
            <a:ext cx="1047750" cy="436563"/>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8525" name="Line 94"/>
          <p:cNvSpPr>
            <a:spLocks noChangeShapeType="1"/>
          </p:cNvSpPr>
          <p:nvPr/>
        </p:nvSpPr>
        <p:spPr bwMode="auto">
          <a:xfrm flipV="1">
            <a:off x="446088" y="3902075"/>
            <a:ext cx="56673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26" name="Line 95"/>
          <p:cNvSpPr>
            <a:spLocks noChangeShapeType="1"/>
          </p:cNvSpPr>
          <p:nvPr/>
        </p:nvSpPr>
        <p:spPr bwMode="auto">
          <a:xfrm flipV="1">
            <a:off x="658813" y="3911600"/>
            <a:ext cx="56673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27" name="Line 96"/>
          <p:cNvSpPr>
            <a:spLocks noChangeShapeType="1"/>
          </p:cNvSpPr>
          <p:nvPr/>
        </p:nvSpPr>
        <p:spPr bwMode="auto">
          <a:xfrm>
            <a:off x="471488" y="4264025"/>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28" name="Line 97"/>
          <p:cNvSpPr>
            <a:spLocks noChangeShapeType="1"/>
          </p:cNvSpPr>
          <p:nvPr/>
        </p:nvSpPr>
        <p:spPr bwMode="auto">
          <a:xfrm>
            <a:off x="471488" y="4087813"/>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29" name="Rectangle 98"/>
          <p:cNvSpPr>
            <a:spLocks noChangeArrowheads="1"/>
          </p:cNvSpPr>
          <p:nvPr/>
        </p:nvSpPr>
        <p:spPr bwMode="auto">
          <a:xfrm>
            <a:off x="504825" y="3781425"/>
            <a:ext cx="614363"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Arial" charset="0"/>
              </a:rPr>
              <a:t>JOSHUA</a:t>
            </a:r>
          </a:p>
        </p:txBody>
      </p:sp>
      <p:sp>
        <p:nvSpPr>
          <p:cNvPr id="18530" name="Rectangle 99"/>
          <p:cNvSpPr>
            <a:spLocks noChangeArrowheads="1"/>
          </p:cNvSpPr>
          <p:nvPr/>
        </p:nvSpPr>
        <p:spPr bwMode="auto">
          <a:xfrm>
            <a:off x="557213" y="3911600"/>
            <a:ext cx="80486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Jericho/Ai</a:t>
            </a:r>
          </a:p>
        </p:txBody>
      </p:sp>
      <p:sp>
        <p:nvSpPr>
          <p:cNvPr id="18531" name="Rectangle 100"/>
          <p:cNvSpPr>
            <a:spLocks noChangeArrowheads="1"/>
          </p:cNvSpPr>
          <p:nvPr/>
        </p:nvSpPr>
        <p:spPr bwMode="auto">
          <a:xfrm>
            <a:off x="466725" y="4092575"/>
            <a:ext cx="9874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Land Divided</a:t>
            </a:r>
          </a:p>
        </p:txBody>
      </p:sp>
      <p:sp>
        <p:nvSpPr>
          <p:cNvPr id="18532" name="AutoShape 101"/>
          <p:cNvSpPr>
            <a:spLocks noChangeArrowheads="1"/>
          </p:cNvSpPr>
          <p:nvPr/>
        </p:nvSpPr>
        <p:spPr bwMode="auto">
          <a:xfrm>
            <a:off x="490538" y="6138863"/>
            <a:ext cx="803275" cy="1125537"/>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8533" name="Rectangle 102"/>
          <p:cNvSpPr>
            <a:spLocks noChangeArrowheads="1"/>
          </p:cNvSpPr>
          <p:nvPr/>
        </p:nvSpPr>
        <p:spPr bwMode="auto">
          <a:xfrm>
            <a:off x="488950" y="6289675"/>
            <a:ext cx="1047750" cy="1323975"/>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8534" name="Line 103"/>
          <p:cNvSpPr>
            <a:spLocks noChangeShapeType="1"/>
          </p:cNvSpPr>
          <p:nvPr/>
        </p:nvSpPr>
        <p:spPr bwMode="auto">
          <a:xfrm flipV="1">
            <a:off x="495300" y="6276975"/>
            <a:ext cx="566738"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35" name="Line 104"/>
          <p:cNvSpPr>
            <a:spLocks noChangeShapeType="1"/>
          </p:cNvSpPr>
          <p:nvPr/>
        </p:nvSpPr>
        <p:spPr bwMode="auto">
          <a:xfrm flipV="1">
            <a:off x="727075" y="6286500"/>
            <a:ext cx="566738"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36" name="Rectangle 105"/>
          <p:cNvSpPr>
            <a:spLocks noChangeArrowheads="1"/>
          </p:cNvSpPr>
          <p:nvPr/>
        </p:nvSpPr>
        <p:spPr bwMode="auto">
          <a:xfrm>
            <a:off x="508000" y="6096000"/>
            <a:ext cx="731838" cy="293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1300" b="1">
                <a:solidFill>
                  <a:srgbClr val="000000"/>
                </a:solidFill>
                <a:latin typeface="Arial" charset="0"/>
              </a:rPr>
              <a:t>JESUS</a:t>
            </a:r>
          </a:p>
        </p:txBody>
      </p:sp>
      <p:sp>
        <p:nvSpPr>
          <p:cNvPr id="18537" name="Line 106"/>
          <p:cNvSpPr>
            <a:spLocks noChangeShapeType="1"/>
          </p:cNvSpPr>
          <p:nvPr/>
        </p:nvSpPr>
        <p:spPr bwMode="auto">
          <a:xfrm>
            <a:off x="534988" y="6623050"/>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38" name="Line 107"/>
          <p:cNvSpPr>
            <a:spLocks noChangeShapeType="1"/>
          </p:cNvSpPr>
          <p:nvPr/>
        </p:nvSpPr>
        <p:spPr bwMode="auto">
          <a:xfrm>
            <a:off x="528638" y="7343775"/>
            <a:ext cx="9652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39" name="Line 108"/>
          <p:cNvSpPr>
            <a:spLocks noChangeShapeType="1"/>
          </p:cNvSpPr>
          <p:nvPr/>
        </p:nvSpPr>
        <p:spPr bwMode="auto">
          <a:xfrm>
            <a:off x="528638" y="7527925"/>
            <a:ext cx="9652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40" name="Line 109"/>
          <p:cNvSpPr>
            <a:spLocks noChangeShapeType="1"/>
          </p:cNvSpPr>
          <p:nvPr/>
        </p:nvSpPr>
        <p:spPr bwMode="auto">
          <a:xfrm>
            <a:off x="536575" y="6989763"/>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41" name="Line 110"/>
          <p:cNvSpPr>
            <a:spLocks noChangeShapeType="1"/>
          </p:cNvSpPr>
          <p:nvPr/>
        </p:nvSpPr>
        <p:spPr bwMode="auto">
          <a:xfrm flipV="1">
            <a:off x="534988" y="7161213"/>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42" name="Line 111"/>
          <p:cNvSpPr>
            <a:spLocks noChangeShapeType="1"/>
          </p:cNvSpPr>
          <p:nvPr/>
        </p:nvSpPr>
        <p:spPr bwMode="auto">
          <a:xfrm flipV="1">
            <a:off x="534988" y="6807200"/>
            <a:ext cx="960437"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43" name="Line 112"/>
          <p:cNvSpPr>
            <a:spLocks noChangeShapeType="1"/>
          </p:cNvSpPr>
          <p:nvPr/>
        </p:nvSpPr>
        <p:spPr bwMode="auto">
          <a:xfrm>
            <a:off x="536575" y="6446838"/>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568" name="Rectangle 113"/>
          <p:cNvSpPr>
            <a:spLocks noChangeArrowheads="1"/>
          </p:cNvSpPr>
          <p:nvPr/>
        </p:nvSpPr>
        <p:spPr bwMode="auto">
          <a:xfrm>
            <a:off x="454025" y="6775450"/>
            <a:ext cx="1095375" cy="249238"/>
          </a:xfrm>
          <a:prstGeom prst="rect">
            <a:avLst/>
          </a:prstGeom>
          <a:noFill/>
          <a:ln w="12700">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algn="ctr" defTabSz="969963">
              <a:defRPr/>
            </a:pPr>
            <a:r>
              <a:rPr lang="en-US" sz="1000" b="1" dirty="0">
                <a:solidFill>
                  <a:srgbClr val="000000"/>
                </a:solidFill>
                <a:effectLst>
                  <a:outerShdw blurRad="38100" dist="38100" dir="2700000" algn="tl">
                    <a:srgbClr val="DDDDDD"/>
                  </a:outerShdw>
                </a:effectLst>
                <a:latin typeface="Helvetica" charset="0"/>
              </a:rPr>
              <a:t>Gospels</a:t>
            </a:r>
          </a:p>
        </p:txBody>
      </p:sp>
      <p:sp>
        <p:nvSpPr>
          <p:cNvPr id="19569" name="Rectangle 114"/>
          <p:cNvSpPr>
            <a:spLocks noChangeArrowheads="1"/>
          </p:cNvSpPr>
          <p:nvPr/>
        </p:nvSpPr>
        <p:spPr bwMode="auto">
          <a:xfrm>
            <a:off x="439738" y="6958013"/>
            <a:ext cx="1123950" cy="249237"/>
          </a:xfrm>
          <a:prstGeom prst="rect">
            <a:avLst/>
          </a:prstGeom>
          <a:noFill/>
          <a:ln w="12700">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algn="ctr" defTabSz="969963">
              <a:defRPr/>
            </a:pPr>
            <a:r>
              <a:rPr lang="en-US" sz="1000" b="1" dirty="0">
                <a:solidFill>
                  <a:srgbClr val="000000"/>
                </a:solidFill>
                <a:effectLst>
                  <a:outerShdw blurRad="38100" dist="38100" dir="2700000" algn="tl">
                    <a:srgbClr val="DDDDDD"/>
                  </a:outerShdw>
                </a:effectLst>
                <a:latin typeface="Helvetica" charset="0"/>
              </a:rPr>
              <a:t>Acts</a:t>
            </a:r>
          </a:p>
        </p:txBody>
      </p:sp>
      <p:sp>
        <p:nvSpPr>
          <p:cNvPr id="19570" name="Rectangle 115"/>
          <p:cNvSpPr>
            <a:spLocks noChangeArrowheads="1"/>
          </p:cNvSpPr>
          <p:nvPr/>
        </p:nvSpPr>
        <p:spPr bwMode="auto">
          <a:xfrm>
            <a:off x="465138" y="7129463"/>
            <a:ext cx="1073150" cy="249237"/>
          </a:xfrm>
          <a:prstGeom prst="rect">
            <a:avLst/>
          </a:prstGeom>
          <a:noFill/>
          <a:ln w="12700">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algn="ctr" defTabSz="969963">
              <a:defRPr/>
            </a:pPr>
            <a:r>
              <a:rPr lang="en-US" sz="1000" b="1" dirty="0">
                <a:solidFill>
                  <a:srgbClr val="000000"/>
                </a:solidFill>
                <a:effectLst>
                  <a:outerShdw blurRad="38100" dist="38100" dir="2700000" algn="tl">
                    <a:srgbClr val="DDDDDD"/>
                  </a:outerShdw>
                </a:effectLst>
                <a:latin typeface="Helvetica" charset="0"/>
              </a:rPr>
              <a:t>Epistles</a:t>
            </a:r>
          </a:p>
        </p:txBody>
      </p:sp>
      <p:sp>
        <p:nvSpPr>
          <p:cNvPr id="19571" name="Rectangle 116"/>
          <p:cNvSpPr>
            <a:spLocks noChangeArrowheads="1"/>
          </p:cNvSpPr>
          <p:nvPr/>
        </p:nvSpPr>
        <p:spPr bwMode="auto">
          <a:xfrm>
            <a:off x="458788" y="7321550"/>
            <a:ext cx="1085850" cy="249238"/>
          </a:xfrm>
          <a:prstGeom prst="rect">
            <a:avLst/>
          </a:prstGeom>
          <a:noFill/>
          <a:ln w="12700">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algn="ctr" defTabSz="969963">
              <a:defRPr/>
            </a:pPr>
            <a:r>
              <a:rPr lang="en-US" sz="1000" b="1" dirty="0">
                <a:solidFill>
                  <a:srgbClr val="000000"/>
                </a:solidFill>
                <a:effectLst>
                  <a:outerShdw blurRad="38100" dist="38100" dir="2700000" algn="tl">
                    <a:srgbClr val="DDDDDD"/>
                  </a:outerShdw>
                </a:effectLst>
                <a:latin typeface="Helvetica" charset="0"/>
              </a:rPr>
              <a:t>Revelation</a:t>
            </a:r>
          </a:p>
        </p:txBody>
      </p:sp>
      <p:sp>
        <p:nvSpPr>
          <p:cNvPr id="18548" name="Rectangle 117"/>
          <p:cNvSpPr>
            <a:spLocks noChangeArrowheads="1"/>
          </p:cNvSpPr>
          <p:nvPr/>
        </p:nvSpPr>
        <p:spPr bwMode="auto">
          <a:xfrm>
            <a:off x="485775" y="6435725"/>
            <a:ext cx="1031875"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016" tIns="47166" rIns="96016" bIns="47166">
            <a:spAutoFit/>
          </a:bodyPr>
          <a:lstStyle/>
          <a:p>
            <a:pPr algn="ctr" defTabSz="969963"/>
            <a:r>
              <a:rPr lang="en-US" sz="1000" b="1">
                <a:solidFill>
                  <a:srgbClr val="000000"/>
                </a:solidFill>
                <a:latin typeface="Helvetica" charset="0"/>
              </a:rPr>
              <a:t>Cross</a:t>
            </a:r>
          </a:p>
        </p:txBody>
      </p:sp>
      <p:sp>
        <p:nvSpPr>
          <p:cNvPr id="218230" name="Rectangle 118"/>
          <p:cNvSpPr>
            <a:spLocks noChangeArrowheads="1"/>
          </p:cNvSpPr>
          <p:nvPr/>
        </p:nvSpPr>
        <p:spPr bwMode="auto">
          <a:xfrm>
            <a:off x="414338" y="6611938"/>
            <a:ext cx="1174750" cy="247650"/>
          </a:xfrm>
          <a:prstGeom prst="rect">
            <a:avLst/>
          </a:prstGeom>
          <a:noFill/>
          <a:ln w="12700">
            <a:noFill/>
            <a:miter lim="800000"/>
            <a:headEnd/>
            <a:tailEnd/>
          </a:ln>
          <a:effectLst/>
        </p:spPr>
        <p:txBody>
          <a:bodyPr lIns="96016" tIns="47166" rIns="96016" bIns="47166">
            <a:spAutoFit/>
          </a:bodyPr>
          <a:lstStyle/>
          <a:p>
            <a:pPr algn="ctr" defTabSz="969963">
              <a:defRPr/>
            </a:pPr>
            <a:r>
              <a:rPr lang="en-US" sz="1000" b="1" dirty="0">
                <a:solidFill>
                  <a:srgbClr val="000000"/>
                </a:solidFill>
                <a:effectLst>
                  <a:outerShdw blurRad="38100" dist="38100" dir="2700000" algn="tl">
                    <a:srgbClr val="DDDDDD"/>
                  </a:outerShdw>
                </a:effectLst>
                <a:latin typeface="Helvetica" charset="0"/>
              </a:rPr>
              <a:t>Church</a:t>
            </a:r>
          </a:p>
        </p:txBody>
      </p:sp>
      <p:sp>
        <p:nvSpPr>
          <p:cNvPr id="18550" name="Rectangle 119"/>
          <p:cNvSpPr>
            <a:spLocks noChangeArrowheads="1"/>
          </p:cNvSpPr>
          <p:nvPr/>
        </p:nvSpPr>
        <p:spPr bwMode="auto">
          <a:xfrm>
            <a:off x="498475" y="6238875"/>
            <a:ext cx="1006475"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016" tIns="47166" rIns="96016" bIns="47166">
            <a:spAutoFit/>
          </a:bodyPr>
          <a:lstStyle/>
          <a:p>
            <a:pPr algn="ctr" defTabSz="969963"/>
            <a:r>
              <a:rPr lang="en-US" sz="1000" b="1">
                <a:solidFill>
                  <a:srgbClr val="000000"/>
                </a:solidFill>
                <a:latin typeface="Helvetica" charset="0"/>
              </a:rPr>
              <a:t>Life</a:t>
            </a:r>
          </a:p>
        </p:txBody>
      </p:sp>
      <p:sp>
        <p:nvSpPr>
          <p:cNvPr id="18551" name="AutoShape 120"/>
          <p:cNvSpPr>
            <a:spLocks noChangeArrowheads="1"/>
          </p:cNvSpPr>
          <p:nvPr/>
        </p:nvSpPr>
        <p:spPr bwMode="auto">
          <a:xfrm>
            <a:off x="1801813" y="6607175"/>
            <a:ext cx="803275" cy="358775"/>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8552" name="Line 121"/>
          <p:cNvSpPr>
            <a:spLocks noChangeShapeType="1"/>
          </p:cNvSpPr>
          <p:nvPr/>
        </p:nvSpPr>
        <p:spPr bwMode="auto">
          <a:xfrm flipV="1">
            <a:off x="1816100" y="6748463"/>
            <a:ext cx="568325"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53" name="Line 122"/>
          <p:cNvSpPr>
            <a:spLocks noChangeShapeType="1"/>
          </p:cNvSpPr>
          <p:nvPr/>
        </p:nvSpPr>
        <p:spPr bwMode="auto">
          <a:xfrm flipV="1">
            <a:off x="2022475" y="6751638"/>
            <a:ext cx="566738"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54" name="Line 123"/>
          <p:cNvSpPr>
            <a:spLocks noChangeShapeType="1"/>
          </p:cNvSpPr>
          <p:nvPr/>
        </p:nvSpPr>
        <p:spPr bwMode="auto">
          <a:xfrm>
            <a:off x="1844675" y="7097713"/>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55" name="Line 124"/>
          <p:cNvSpPr>
            <a:spLocks noChangeShapeType="1"/>
          </p:cNvSpPr>
          <p:nvPr/>
        </p:nvSpPr>
        <p:spPr bwMode="auto">
          <a:xfrm>
            <a:off x="1846263" y="6921500"/>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56" name="Rectangle 125"/>
          <p:cNvSpPr>
            <a:spLocks noChangeArrowheads="1"/>
          </p:cNvSpPr>
          <p:nvPr/>
        </p:nvSpPr>
        <p:spPr bwMode="auto">
          <a:xfrm>
            <a:off x="1803400" y="6754813"/>
            <a:ext cx="1047750" cy="439737"/>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8557" name="Line 126"/>
          <p:cNvSpPr>
            <a:spLocks noChangeShapeType="1"/>
          </p:cNvSpPr>
          <p:nvPr/>
        </p:nvSpPr>
        <p:spPr bwMode="auto">
          <a:xfrm flipV="1">
            <a:off x="1812925" y="6757988"/>
            <a:ext cx="566738"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58" name="Line 127"/>
          <p:cNvSpPr>
            <a:spLocks noChangeShapeType="1"/>
          </p:cNvSpPr>
          <p:nvPr/>
        </p:nvSpPr>
        <p:spPr bwMode="auto">
          <a:xfrm flipV="1">
            <a:off x="2032000" y="6767513"/>
            <a:ext cx="568325"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59" name="Rectangle 128"/>
          <p:cNvSpPr>
            <a:spLocks noChangeArrowheads="1"/>
          </p:cNvSpPr>
          <p:nvPr/>
        </p:nvSpPr>
        <p:spPr bwMode="auto">
          <a:xfrm>
            <a:off x="1862138" y="6588125"/>
            <a:ext cx="630237"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Arial" charset="0"/>
              </a:rPr>
              <a:t>SILENCE</a:t>
            </a:r>
          </a:p>
        </p:txBody>
      </p:sp>
      <p:sp>
        <p:nvSpPr>
          <p:cNvPr id="18560" name="Line 129"/>
          <p:cNvSpPr>
            <a:spLocks noChangeShapeType="1"/>
          </p:cNvSpPr>
          <p:nvPr/>
        </p:nvSpPr>
        <p:spPr bwMode="auto">
          <a:xfrm>
            <a:off x="1879600" y="7100888"/>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61" name="Line 130"/>
          <p:cNvSpPr>
            <a:spLocks noChangeShapeType="1"/>
          </p:cNvSpPr>
          <p:nvPr/>
        </p:nvSpPr>
        <p:spPr bwMode="auto">
          <a:xfrm>
            <a:off x="1871663" y="6924675"/>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62" name="Rectangle 131"/>
          <p:cNvSpPr>
            <a:spLocks noChangeArrowheads="1"/>
          </p:cNvSpPr>
          <p:nvPr/>
        </p:nvSpPr>
        <p:spPr bwMode="auto">
          <a:xfrm>
            <a:off x="1739900" y="6923088"/>
            <a:ext cx="11779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Roman Systems</a:t>
            </a:r>
          </a:p>
        </p:txBody>
      </p:sp>
      <p:sp>
        <p:nvSpPr>
          <p:cNvPr id="18563" name="Rectangle 132"/>
          <p:cNvSpPr>
            <a:spLocks noChangeArrowheads="1"/>
          </p:cNvSpPr>
          <p:nvPr/>
        </p:nvSpPr>
        <p:spPr bwMode="auto">
          <a:xfrm>
            <a:off x="1795463" y="6753225"/>
            <a:ext cx="107950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Alex the Greek</a:t>
            </a:r>
          </a:p>
        </p:txBody>
      </p:sp>
      <p:sp>
        <p:nvSpPr>
          <p:cNvPr id="18564" name="Rectangle 133"/>
          <p:cNvSpPr>
            <a:spLocks noChangeArrowheads="1"/>
          </p:cNvSpPr>
          <p:nvPr/>
        </p:nvSpPr>
        <p:spPr bwMode="auto">
          <a:xfrm>
            <a:off x="4573588" y="7007225"/>
            <a:ext cx="1335087"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defTabSz="969963"/>
            <a:endParaRPr lang="en-US" sz="800" b="1">
              <a:solidFill>
                <a:srgbClr val="000000"/>
              </a:solidFill>
              <a:latin typeface="Helvetica" charset="0"/>
            </a:endParaRPr>
          </a:p>
        </p:txBody>
      </p:sp>
      <p:sp>
        <p:nvSpPr>
          <p:cNvPr id="18565" name="Rectangle 134"/>
          <p:cNvSpPr>
            <a:spLocks noChangeArrowheads="1"/>
          </p:cNvSpPr>
          <p:nvPr/>
        </p:nvSpPr>
        <p:spPr bwMode="auto">
          <a:xfrm>
            <a:off x="4573588" y="7007225"/>
            <a:ext cx="1335087"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defTabSz="969963"/>
            <a:endParaRPr lang="en-US" sz="800" b="1">
              <a:solidFill>
                <a:srgbClr val="000000"/>
              </a:solidFill>
              <a:latin typeface="Helvetica" charset="0"/>
            </a:endParaRPr>
          </a:p>
        </p:txBody>
      </p:sp>
      <p:pic>
        <p:nvPicPr>
          <p:cNvPr id="18566" name="Picture 13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0" y="5780088"/>
            <a:ext cx="4540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0">
                <a:solidFill>
                  <a:srgbClr val="000000"/>
                </a:solidFill>
                <a:miter lim="800000"/>
                <a:headEnd/>
                <a:tailEnd/>
              </a14:hiddenLine>
            </a:ext>
          </a:extLst>
        </p:spPr>
      </p:pic>
      <p:sp>
        <p:nvSpPr>
          <p:cNvPr id="18567" name="Rectangle 136"/>
          <p:cNvSpPr>
            <a:spLocks noChangeArrowheads="1"/>
          </p:cNvSpPr>
          <p:nvPr/>
        </p:nvSpPr>
        <p:spPr bwMode="auto">
          <a:xfrm>
            <a:off x="4633913" y="5873750"/>
            <a:ext cx="190500" cy="1381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68" name="AutoShape 137"/>
          <p:cNvSpPr>
            <a:spLocks noChangeArrowheads="1"/>
          </p:cNvSpPr>
          <p:nvPr/>
        </p:nvSpPr>
        <p:spPr bwMode="auto">
          <a:xfrm>
            <a:off x="4614863" y="6191250"/>
            <a:ext cx="803275" cy="1125538"/>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8569" name="Rectangle 138"/>
          <p:cNvSpPr>
            <a:spLocks noChangeArrowheads="1"/>
          </p:cNvSpPr>
          <p:nvPr/>
        </p:nvSpPr>
        <p:spPr bwMode="auto">
          <a:xfrm>
            <a:off x="4614863" y="6342063"/>
            <a:ext cx="1047750" cy="1693862"/>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8570" name="Line 139"/>
          <p:cNvSpPr>
            <a:spLocks noChangeShapeType="1"/>
          </p:cNvSpPr>
          <p:nvPr/>
        </p:nvSpPr>
        <p:spPr bwMode="auto">
          <a:xfrm flipV="1">
            <a:off x="4624388" y="6348413"/>
            <a:ext cx="568325"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71" name="Line 140"/>
          <p:cNvSpPr>
            <a:spLocks noChangeShapeType="1"/>
          </p:cNvSpPr>
          <p:nvPr/>
        </p:nvSpPr>
        <p:spPr bwMode="auto">
          <a:xfrm flipV="1">
            <a:off x="4845050" y="6357938"/>
            <a:ext cx="566738"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72" name="Rectangle 141"/>
          <p:cNvSpPr>
            <a:spLocks noChangeArrowheads="1"/>
          </p:cNvSpPr>
          <p:nvPr/>
        </p:nvSpPr>
        <p:spPr bwMode="auto">
          <a:xfrm>
            <a:off x="4664075" y="6205538"/>
            <a:ext cx="733425"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algn="ctr" defTabSz="969963"/>
            <a:r>
              <a:rPr lang="en-US" sz="800" b="1">
                <a:latin typeface="Arial" charset="0"/>
              </a:rPr>
              <a:t>ROYALTY</a:t>
            </a:r>
          </a:p>
        </p:txBody>
      </p:sp>
      <p:sp>
        <p:nvSpPr>
          <p:cNvPr id="18573" name="Line 142"/>
          <p:cNvSpPr>
            <a:spLocks noChangeShapeType="1"/>
          </p:cNvSpPr>
          <p:nvPr/>
        </p:nvSpPr>
        <p:spPr bwMode="auto">
          <a:xfrm>
            <a:off x="4652963" y="6670675"/>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74" name="Line 143"/>
          <p:cNvSpPr>
            <a:spLocks noChangeShapeType="1"/>
          </p:cNvSpPr>
          <p:nvPr/>
        </p:nvSpPr>
        <p:spPr bwMode="auto">
          <a:xfrm>
            <a:off x="4648200" y="7391400"/>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75" name="Line 144"/>
          <p:cNvSpPr>
            <a:spLocks noChangeShapeType="1"/>
          </p:cNvSpPr>
          <p:nvPr/>
        </p:nvSpPr>
        <p:spPr bwMode="auto">
          <a:xfrm>
            <a:off x="4648200" y="7575550"/>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76" name="Line 145"/>
          <p:cNvSpPr>
            <a:spLocks noChangeShapeType="1"/>
          </p:cNvSpPr>
          <p:nvPr/>
        </p:nvSpPr>
        <p:spPr bwMode="auto">
          <a:xfrm>
            <a:off x="4652963" y="7759700"/>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77" name="Line 146"/>
          <p:cNvSpPr>
            <a:spLocks noChangeShapeType="1"/>
          </p:cNvSpPr>
          <p:nvPr/>
        </p:nvSpPr>
        <p:spPr bwMode="auto">
          <a:xfrm>
            <a:off x="4654550" y="7942263"/>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78" name="Line 147"/>
          <p:cNvSpPr>
            <a:spLocks noChangeShapeType="1"/>
          </p:cNvSpPr>
          <p:nvPr/>
        </p:nvSpPr>
        <p:spPr bwMode="auto">
          <a:xfrm>
            <a:off x="4654550" y="7037388"/>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79" name="Line 148"/>
          <p:cNvSpPr>
            <a:spLocks noChangeShapeType="1"/>
          </p:cNvSpPr>
          <p:nvPr/>
        </p:nvSpPr>
        <p:spPr bwMode="auto">
          <a:xfrm flipV="1">
            <a:off x="4652963" y="7208838"/>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80" name="Line 149"/>
          <p:cNvSpPr>
            <a:spLocks noChangeShapeType="1"/>
          </p:cNvSpPr>
          <p:nvPr/>
        </p:nvSpPr>
        <p:spPr bwMode="auto">
          <a:xfrm flipV="1">
            <a:off x="4652963" y="6854825"/>
            <a:ext cx="960437"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81" name="Line 150"/>
          <p:cNvSpPr>
            <a:spLocks noChangeShapeType="1"/>
          </p:cNvSpPr>
          <p:nvPr/>
        </p:nvSpPr>
        <p:spPr bwMode="auto">
          <a:xfrm>
            <a:off x="4654550" y="6494463"/>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82" name="Line 151"/>
          <p:cNvSpPr>
            <a:spLocks noChangeShapeType="1"/>
          </p:cNvSpPr>
          <p:nvPr/>
        </p:nvSpPr>
        <p:spPr bwMode="auto">
          <a:xfrm>
            <a:off x="5140325" y="6748463"/>
            <a:ext cx="0" cy="125730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18583" name="Picture 15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7150" y="5786438"/>
            <a:ext cx="4540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0">
                <a:solidFill>
                  <a:srgbClr val="000000"/>
                </a:solidFill>
                <a:miter lim="800000"/>
                <a:headEnd/>
                <a:tailEnd/>
              </a14:hiddenLine>
            </a:ext>
          </a:extLst>
        </p:spPr>
      </p:pic>
      <p:sp>
        <p:nvSpPr>
          <p:cNvPr id="18584" name="Rectangle 153"/>
          <p:cNvSpPr>
            <a:spLocks noChangeArrowheads="1"/>
          </p:cNvSpPr>
          <p:nvPr/>
        </p:nvSpPr>
        <p:spPr bwMode="auto">
          <a:xfrm>
            <a:off x="5262563" y="5880100"/>
            <a:ext cx="190500" cy="1381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8266" name="Rectangle 154"/>
          <p:cNvSpPr>
            <a:spLocks noChangeArrowheads="1"/>
          </p:cNvSpPr>
          <p:nvPr/>
        </p:nvSpPr>
        <p:spPr bwMode="auto">
          <a:xfrm>
            <a:off x="4651375" y="6497638"/>
            <a:ext cx="958850" cy="247650"/>
          </a:xfrm>
          <a:prstGeom prst="rect">
            <a:avLst/>
          </a:prstGeom>
          <a:noFill/>
          <a:ln w="12700">
            <a:noFill/>
            <a:miter lim="800000"/>
            <a:headEnd/>
            <a:tailEnd/>
          </a:ln>
          <a:effectLst/>
        </p:spPr>
        <p:txBody>
          <a:bodyPr wrap="none" lIns="96016" tIns="47166" rIns="96016" bIns="47166">
            <a:spAutoFit/>
          </a:bodyPr>
          <a:lstStyle/>
          <a:p>
            <a:pPr defTabSz="969963">
              <a:defRPr/>
            </a:pPr>
            <a:r>
              <a:rPr lang="en-US" sz="1000" b="1">
                <a:solidFill>
                  <a:srgbClr val="000000"/>
                </a:solidFill>
                <a:effectLst>
                  <a:outerShdw blurRad="38100" dist="38100" dir="2700000" algn="tl">
                    <a:srgbClr val="DDDDDD"/>
                  </a:outerShdw>
                </a:effectLst>
                <a:latin typeface="Helvetica" charset="0"/>
              </a:rPr>
              <a:t> ••• SPLIT ••• </a:t>
            </a:r>
          </a:p>
        </p:txBody>
      </p:sp>
      <p:sp>
        <p:nvSpPr>
          <p:cNvPr id="18586" name="Rectangle 155"/>
          <p:cNvSpPr>
            <a:spLocks noChangeArrowheads="1"/>
          </p:cNvSpPr>
          <p:nvPr/>
        </p:nvSpPr>
        <p:spPr bwMode="auto">
          <a:xfrm>
            <a:off x="4600575" y="6880225"/>
            <a:ext cx="1054100"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algn="ctr" defTabSz="969963"/>
            <a:r>
              <a:rPr lang="en-US" sz="800" b="1">
                <a:solidFill>
                  <a:srgbClr val="000000"/>
                </a:solidFill>
                <a:latin typeface="Helvetica" charset="0"/>
              </a:rPr>
              <a:t>Israel        Judah</a:t>
            </a:r>
          </a:p>
        </p:txBody>
      </p:sp>
      <p:sp>
        <p:nvSpPr>
          <p:cNvPr id="18587" name="Rectangle 156"/>
          <p:cNvSpPr>
            <a:spLocks noChangeArrowheads="1"/>
          </p:cNvSpPr>
          <p:nvPr/>
        </p:nvSpPr>
        <p:spPr bwMode="auto">
          <a:xfrm>
            <a:off x="4681538" y="7045325"/>
            <a:ext cx="755650"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Helvetica" charset="0"/>
              </a:rPr>
              <a:t>10              2</a:t>
            </a:r>
          </a:p>
        </p:txBody>
      </p:sp>
      <p:sp>
        <p:nvSpPr>
          <p:cNvPr id="18588" name="Rectangle 157"/>
          <p:cNvSpPr>
            <a:spLocks noChangeArrowheads="1"/>
          </p:cNvSpPr>
          <p:nvPr/>
        </p:nvSpPr>
        <p:spPr bwMode="auto">
          <a:xfrm>
            <a:off x="4676775" y="7418388"/>
            <a:ext cx="896938"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Helvetica" charset="0"/>
              </a:rPr>
              <a:t> 20-J         20-R</a:t>
            </a:r>
          </a:p>
        </p:txBody>
      </p:sp>
      <p:sp>
        <p:nvSpPr>
          <p:cNvPr id="18589" name="Rectangle 158"/>
          <p:cNvSpPr>
            <a:spLocks noChangeArrowheads="1"/>
          </p:cNvSpPr>
          <p:nvPr/>
        </p:nvSpPr>
        <p:spPr bwMode="auto">
          <a:xfrm>
            <a:off x="4665663" y="7600950"/>
            <a:ext cx="868362"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Helvetica" charset="0"/>
              </a:rPr>
              <a:t> 200           350</a:t>
            </a:r>
          </a:p>
        </p:txBody>
      </p:sp>
      <p:sp>
        <p:nvSpPr>
          <p:cNvPr id="18590" name="Rectangle 159"/>
          <p:cNvSpPr>
            <a:spLocks noChangeArrowheads="1"/>
          </p:cNvSpPr>
          <p:nvPr/>
        </p:nvSpPr>
        <p:spPr bwMode="auto">
          <a:xfrm>
            <a:off x="4591050" y="7785100"/>
            <a:ext cx="1071563"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Helvetica" charset="0"/>
              </a:rPr>
              <a:t>Assyria    Babylon</a:t>
            </a:r>
          </a:p>
        </p:txBody>
      </p:sp>
      <p:sp>
        <p:nvSpPr>
          <p:cNvPr id="18591" name="Rectangle 160"/>
          <p:cNvSpPr>
            <a:spLocks noChangeArrowheads="1"/>
          </p:cNvSpPr>
          <p:nvPr/>
        </p:nvSpPr>
        <p:spPr bwMode="auto">
          <a:xfrm>
            <a:off x="4645025" y="6697663"/>
            <a:ext cx="94615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Helvetica" charset="0"/>
              </a:rPr>
              <a:t>North       South</a:t>
            </a:r>
          </a:p>
        </p:txBody>
      </p:sp>
      <p:sp>
        <p:nvSpPr>
          <p:cNvPr id="218273" name="Rectangle 161"/>
          <p:cNvSpPr>
            <a:spLocks noChangeArrowheads="1"/>
          </p:cNvSpPr>
          <p:nvPr/>
        </p:nvSpPr>
        <p:spPr bwMode="auto">
          <a:xfrm>
            <a:off x="4619625" y="7227888"/>
            <a:ext cx="981075" cy="217487"/>
          </a:xfrm>
          <a:prstGeom prst="rect">
            <a:avLst/>
          </a:prstGeom>
          <a:noFill/>
          <a:ln w="12700">
            <a:noFill/>
            <a:miter lim="800000"/>
            <a:headEnd/>
            <a:tailEnd/>
          </a:ln>
          <a:effectLst/>
        </p:spPr>
        <p:txBody>
          <a:bodyPr wrap="none" lIns="96016" tIns="47166" rIns="96016" bIns="47166">
            <a:spAutoFit/>
          </a:bodyPr>
          <a:lstStyle/>
          <a:p>
            <a:pPr defTabSz="969963">
              <a:defRPr/>
            </a:pPr>
            <a:r>
              <a:rPr lang="en-US" sz="800" b="1">
                <a:solidFill>
                  <a:srgbClr val="000000"/>
                </a:solidFill>
                <a:effectLst>
                  <a:outerShdw blurRad="38100" dist="38100" dir="2700000" algn="tl">
                    <a:srgbClr val="DDDDDD"/>
                  </a:outerShdw>
                </a:effectLst>
                <a:latin typeface="Helvetica" charset="0"/>
              </a:rPr>
              <a:t>THE PROPHETS</a:t>
            </a:r>
          </a:p>
        </p:txBody>
      </p:sp>
      <p:sp>
        <p:nvSpPr>
          <p:cNvPr id="18593" name="Rectangle 162"/>
          <p:cNvSpPr>
            <a:spLocks noChangeArrowheads="1"/>
          </p:cNvSpPr>
          <p:nvPr/>
        </p:nvSpPr>
        <p:spPr bwMode="auto">
          <a:xfrm>
            <a:off x="4791075" y="6321425"/>
            <a:ext cx="677863"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S - D - S</a:t>
            </a:r>
          </a:p>
        </p:txBody>
      </p:sp>
      <p:sp>
        <p:nvSpPr>
          <p:cNvPr id="18594" name="AutoShape 163"/>
          <p:cNvSpPr>
            <a:spLocks noChangeArrowheads="1"/>
          </p:cNvSpPr>
          <p:nvPr/>
        </p:nvSpPr>
        <p:spPr bwMode="auto">
          <a:xfrm>
            <a:off x="5899150" y="6575425"/>
            <a:ext cx="803275" cy="496888"/>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8595" name="Rectangle 164"/>
          <p:cNvSpPr>
            <a:spLocks noChangeArrowheads="1"/>
          </p:cNvSpPr>
          <p:nvPr/>
        </p:nvSpPr>
        <p:spPr bwMode="auto">
          <a:xfrm>
            <a:off x="5891213" y="6738938"/>
            <a:ext cx="1047750" cy="427037"/>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8596" name="Line 165"/>
          <p:cNvSpPr>
            <a:spLocks noChangeShapeType="1"/>
          </p:cNvSpPr>
          <p:nvPr/>
        </p:nvSpPr>
        <p:spPr bwMode="auto">
          <a:xfrm flipV="1">
            <a:off x="5907088" y="6732588"/>
            <a:ext cx="568325"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97" name="Line 166"/>
          <p:cNvSpPr>
            <a:spLocks noChangeShapeType="1"/>
          </p:cNvSpPr>
          <p:nvPr/>
        </p:nvSpPr>
        <p:spPr bwMode="auto">
          <a:xfrm flipV="1">
            <a:off x="6129338" y="6716713"/>
            <a:ext cx="568325"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98" name="Rectangle 167"/>
          <p:cNvSpPr>
            <a:spLocks noChangeArrowheads="1"/>
          </p:cNvSpPr>
          <p:nvPr/>
        </p:nvSpPr>
        <p:spPr bwMode="auto">
          <a:xfrm>
            <a:off x="5922963" y="6578600"/>
            <a:ext cx="698500"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Arial" charset="0"/>
              </a:rPr>
              <a:t>ANARCHY</a:t>
            </a:r>
          </a:p>
        </p:txBody>
      </p:sp>
      <p:sp>
        <p:nvSpPr>
          <p:cNvPr id="18599" name="Line 168"/>
          <p:cNvSpPr>
            <a:spLocks noChangeShapeType="1"/>
          </p:cNvSpPr>
          <p:nvPr/>
        </p:nvSpPr>
        <p:spPr bwMode="auto">
          <a:xfrm>
            <a:off x="5943600" y="7059613"/>
            <a:ext cx="9652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600" name="Line 169"/>
          <p:cNvSpPr>
            <a:spLocks noChangeShapeType="1"/>
          </p:cNvSpPr>
          <p:nvPr/>
        </p:nvSpPr>
        <p:spPr bwMode="auto">
          <a:xfrm>
            <a:off x="5937250" y="6881813"/>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601" name="Rectangle 170"/>
          <p:cNvSpPr>
            <a:spLocks noChangeArrowheads="1"/>
          </p:cNvSpPr>
          <p:nvPr/>
        </p:nvSpPr>
        <p:spPr bwMode="auto">
          <a:xfrm>
            <a:off x="6199188" y="6864350"/>
            <a:ext cx="40163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350</a:t>
            </a:r>
          </a:p>
        </p:txBody>
      </p:sp>
      <p:sp>
        <p:nvSpPr>
          <p:cNvPr id="18602" name="Rectangle 171"/>
          <p:cNvSpPr>
            <a:spLocks noChangeArrowheads="1"/>
          </p:cNvSpPr>
          <p:nvPr/>
        </p:nvSpPr>
        <p:spPr bwMode="auto">
          <a:xfrm>
            <a:off x="6073775" y="6686550"/>
            <a:ext cx="63500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Judges</a:t>
            </a:r>
          </a:p>
        </p:txBody>
      </p:sp>
      <p:sp>
        <p:nvSpPr>
          <p:cNvPr id="18603" name="AutoShape 172"/>
          <p:cNvSpPr>
            <a:spLocks noChangeArrowheads="1"/>
          </p:cNvSpPr>
          <p:nvPr/>
        </p:nvSpPr>
        <p:spPr bwMode="auto">
          <a:xfrm>
            <a:off x="3278188" y="6451600"/>
            <a:ext cx="803275" cy="688975"/>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8604" name="Rectangle 173"/>
          <p:cNvSpPr>
            <a:spLocks noChangeArrowheads="1"/>
          </p:cNvSpPr>
          <p:nvPr/>
        </p:nvSpPr>
        <p:spPr bwMode="auto">
          <a:xfrm>
            <a:off x="3276600" y="6602413"/>
            <a:ext cx="1047750" cy="787400"/>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8605" name="Line 174"/>
          <p:cNvSpPr>
            <a:spLocks noChangeShapeType="1"/>
          </p:cNvSpPr>
          <p:nvPr/>
        </p:nvSpPr>
        <p:spPr bwMode="auto">
          <a:xfrm flipV="1">
            <a:off x="3295650" y="6581775"/>
            <a:ext cx="568325"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606" name="Line 175"/>
          <p:cNvSpPr>
            <a:spLocks noChangeShapeType="1"/>
          </p:cNvSpPr>
          <p:nvPr/>
        </p:nvSpPr>
        <p:spPr bwMode="auto">
          <a:xfrm flipV="1">
            <a:off x="3502025" y="6592888"/>
            <a:ext cx="566738"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607" name="Rectangle 176"/>
          <p:cNvSpPr>
            <a:spLocks noChangeArrowheads="1"/>
          </p:cNvSpPr>
          <p:nvPr/>
        </p:nvSpPr>
        <p:spPr bwMode="auto">
          <a:xfrm>
            <a:off x="3276600" y="6454775"/>
            <a:ext cx="720725"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Arial" charset="0"/>
              </a:rPr>
              <a:t>CAPTIVITY</a:t>
            </a:r>
          </a:p>
        </p:txBody>
      </p:sp>
      <p:sp>
        <p:nvSpPr>
          <p:cNvPr id="18608" name="Rectangle 177"/>
          <p:cNvSpPr>
            <a:spLocks noChangeArrowheads="1"/>
          </p:cNvSpPr>
          <p:nvPr/>
        </p:nvSpPr>
        <p:spPr bwMode="auto">
          <a:xfrm>
            <a:off x="3322638" y="6438900"/>
            <a:ext cx="91916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defTabSz="969963"/>
            <a:endParaRPr lang="en-US" sz="1000" b="1">
              <a:solidFill>
                <a:srgbClr val="000000"/>
              </a:solidFill>
              <a:latin typeface="Chicago" charset="0"/>
            </a:endParaRPr>
          </a:p>
        </p:txBody>
      </p:sp>
      <p:sp>
        <p:nvSpPr>
          <p:cNvPr id="18609" name="Line 178"/>
          <p:cNvSpPr>
            <a:spLocks noChangeShapeType="1"/>
          </p:cNvSpPr>
          <p:nvPr/>
        </p:nvSpPr>
        <p:spPr bwMode="auto">
          <a:xfrm>
            <a:off x="3313113" y="6942138"/>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610" name="Line 179"/>
          <p:cNvSpPr>
            <a:spLocks noChangeShapeType="1"/>
          </p:cNvSpPr>
          <p:nvPr/>
        </p:nvSpPr>
        <p:spPr bwMode="auto">
          <a:xfrm>
            <a:off x="3314700" y="6765925"/>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611" name="Rectangle 180"/>
          <p:cNvSpPr>
            <a:spLocks noChangeArrowheads="1"/>
          </p:cNvSpPr>
          <p:nvPr/>
        </p:nvSpPr>
        <p:spPr bwMode="auto">
          <a:xfrm>
            <a:off x="3455988" y="6772275"/>
            <a:ext cx="63500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3 Treks</a:t>
            </a:r>
          </a:p>
        </p:txBody>
      </p:sp>
      <p:sp>
        <p:nvSpPr>
          <p:cNvPr id="18612" name="Rectangle 181"/>
          <p:cNvSpPr>
            <a:spLocks noChangeArrowheads="1"/>
          </p:cNvSpPr>
          <p:nvPr/>
        </p:nvSpPr>
        <p:spPr bwMode="auto">
          <a:xfrm>
            <a:off x="3346450" y="7118350"/>
            <a:ext cx="914400" cy="263525"/>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algn="ctr" defTabSz="969963"/>
            <a:r>
              <a:rPr lang="en-US" sz="1100" b="1">
                <a:solidFill>
                  <a:srgbClr val="000000"/>
                </a:solidFill>
                <a:latin typeface="Helvetica" charset="0"/>
              </a:rPr>
              <a:t>Z - E - N</a:t>
            </a:r>
          </a:p>
        </p:txBody>
      </p:sp>
      <p:sp>
        <p:nvSpPr>
          <p:cNvPr id="18613" name="Rectangle 182"/>
          <p:cNvSpPr>
            <a:spLocks noChangeArrowheads="1"/>
          </p:cNvSpPr>
          <p:nvPr/>
        </p:nvSpPr>
        <p:spPr bwMode="auto">
          <a:xfrm>
            <a:off x="3411538" y="6597650"/>
            <a:ext cx="71278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70 Years</a:t>
            </a:r>
          </a:p>
        </p:txBody>
      </p:sp>
      <p:sp>
        <p:nvSpPr>
          <p:cNvPr id="18614" name="Rectangle 183"/>
          <p:cNvSpPr>
            <a:spLocks noChangeArrowheads="1"/>
          </p:cNvSpPr>
          <p:nvPr/>
        </p:nvSpPr>
        <p:spPr bwMode="auto">
          <a:xfrm>
            <a:off x="3127375" y="6943725"/>
            <a:ext cx="1279525"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algn="ctr" defTabSz="969963"/>
            <a:r>
              <a:rPr lang="en-US" sz="800" b="1">
                <a:solidFill>
                  <a:srgbClr val="000000"/>
                </a:solidFill>
                <a:latin typeface="Helvetica" charset="0"/>
              </a:rPr>
              <a:t>100 Years / 50,000</a:t>
            </a:r>
          </a:p>
        </p:txBody>
      </p:sp>
      <p:sp>
        <p:nvSpPr>
          <p:cNvPr id="18615" name="Line 184"/>
          <p:cNvSpPr>
            <a:spLocks noChangeShapeType="1"/>
          </p:cNvSpPr>
          <p:nvPr/>
        </p:nvSpPr>
        <p:spPr bwMode="auto">
          <a:xfrm>
            <a:off x="3314700" y="7310438"/>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616" name="Line 185"/>
          <p:cNvSpPr>
            <a:spLocks noChangeShapeType="1"/>
          </p:cNvSpPr>
          <p:nvPr/>
        </p:nvSpPr>
        <p:spPr bwMode="auto">
          <a:xfrm flipV="1">
            <a:off x="3313113" y="7126288"/>
            <a:ext cx="960437"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8617" name="Group 186"/>
          <p:cNvGrpSpPr>
            <a:grpSpLocks/>
          </p:cNvGrpSpPr>
          <p:nvPr/>
        </p:nvGrpSpPr>
        <p:grpSpPr bwMode="auto">
          <a:xfrm>
            <a:off x="2060575" y="4551363"/>
            <a:ext cx="614363" cy="523875"/>
            <a:chOff x="1180" y="2738"/>
            <a:chExt cx="352" cy="320"/>
          </a:xfrm>
        </p:grpSpPr>
        <p:pic>
          <p:nvPicPr>
            <p:cNvPr id="18638" name="Picture 18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0" y="2738"/>
              <a:ext cx="352" cy="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0">
                  <a:solidFill>
                    <a:srgbClr val="000000"/>
                  </a:solidFill>
                  <a:miter lim="800000"/>
                  <a:headEnd/>
                  <a:tailEnd/>
                </a14:hiddenLine>
              </a:ext>
            </a:extLst>
          </p:spPr>
        </p:pic>
        <p:sp>
          <p:nvSpPr>
            <p:cNvPr id="18639" name="Rectangle 188"/>
            <p:cNvSpPr>
              <a:spLocks noChangeArrowheads="1"/>
            </p:cNvSpPr>
            <p:nvPr/>
          </p:nvSpPr>
          <p:spPr bwMode="auto">
            <a:xfrm>
              <a:off x="1289" y="2851"/>
              <a:ext cx="122" cy="10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p>
              <a:endParaRPr lang="en-US"/>
            </a:p>
          </p:txBody>
        </p:sp>
        <p:sp>
          <p:nvSpPr>
            <p:cNvPr id="18640" name="Text Box 189"/>
            <p:cNvSpPr txBox="1">
              <a:spLocks noChangeArrowheads="1"/>
            </p:cNvSpPr>
            <p:nvPr/>
          </p:nvSpPr>
          <p:spPr bwMode="auto">
            <a:xfrm>
              <a:off x="1200" y="2828"/>
              <a:ext cx="288"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LC</a:t>
              </a:r>
              <a:endParaRPr lang="en-US" sz="1100">
                <a:latin typeface="Sand" charset="0"/>
              </a:endParaRPr>
            </a:p>
          </p:txBody>
        </p:sp>
      </p:grpSp>
      <p:sp>
        <p:nvSpPr>
          <p:cNvPr id="18618" name="Text Box 190"/>
          <p:cNvSpPr txBox="1">
            <a:spLocks noChangeArrowheads="1"/>
          </p:cNvSpPr>
          <p:nvPr/>
        </p:nvSpPr>
        <p:spPr bwMode="auto">
          <a:xfrm>
            <a:off x="4749800" y="3309938"/>
            <a:ext cx="503238"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a:latin typeface="Arial" charset="0"/>
              </a:rPr>
              <a:t>AC</a:t>
            </a:r>
            <a:endParaRPr lang="en-US" sz="1300">
              <a:latin typeface="Sand" charset="0"/>
            </a:endParaRPr>
          </a:p>
        </p:txBody>
      </p:sp>
      <p:sp>
        <p:nvSpPr>
          <p:cNvPr id="18619" name="Text Box 191"/>
          <p:cNvSpPr txBox="1">
            <a:spLocks noChangeArrowheads="1"/>
          </p:cNvSpPr>
          <p:nvPr/>
        </p:nvSpPr>
        <p:spPr bwMode="auto">
          <a:xfrm>
            <a:off x="4484688" y="5805488"/>
            <a:ext cx="503237" cy="26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DC</a:t>
            </a:r>
            <a:endParaRPr lang="en-US" sz="1100">
              <a:latin typeface="Sand" charset="0"/>
            </a:endParaRPr>
          </a:p>
        </p:txBody>
      </p:sp>
      <p:sp>
        <p:nvSpPr>
          <p:cNvPr id="18620" name="Text Box 192"/>
          <p:cNvSpPr txBox="1">
            <a:spLocks noChangeArrowheads="1"/>
          </p:cNvSpPr>
          <p:nvPr/>
        </p:nvSpPr>
        <p:spPr bwMode="auto">
          <a:xfrm>
            <a:off x="5100638" y="5811838"/>
            <a:ext cx="503237" cy="26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NC</a:t>
            </a:r>
          </a:p>
        </p:txBody>
      </p:sp>
      <p:sp>
        <p:nvSpPr>
          <p:cNvPr id="18621" name="Rectangle 194"/>
          <p:cNvSpPr>
            <a:spLocks noChangeArrowheads="1"/>
          </p:cNvSpPr>
          <p:nvPr/>
        </p:nvSpPr>
        <p:spPr bwMode="auto">
          <a:xfrm>
            <a:off x="2432050" y="847725"/>
            <a:ext cx="3833813"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7027" tIns="48513" rIns="97027" bIns="48513">
            <a:spAutoFit/>
          </a:bodyPr>
          <a:lstStyle/>
          <a:p>
            <a:pPr defTabSz="969963"/>
            <a:r>
              <a:rPr lang="en-US" sz="3000" b="1" i="1">
                <a:latin typeface="Helvetica" charset="0"/>
              </a:rPr>
              <a:t>TQC FLASH CARDS</a:t>
            </a:r>
          </a:p>
        </p:txBody>
      </p:sp>
      <p:grpSp>
        <p:nvGrpSpPr>
          <p:cNvPr id="18622" name="Group 201"/>
          <p:cNvGrpSpPr>
            <a:grpSpLocks/>
          </p:cNvGrpSpPr>
          <p:nvPr/>
        </p:nvGrpSpPr>
        <p:grpSpPr bwMode="auto">
          <a:xfrm>
            <a:off x="330200" y="2809875"/>
            <a:ext cx="6870700" cy="430213"/>
            <a:chOff x="189" y="1645"/>
            <a:chExt cx="3935" cy="263"/>
          </a:xfrm>
        </p:grpSpPr>
        <p:sp>
          <p:nvSpPr>
            <p:cNvPr id="18633" name="Text Box 202"/>
            <p:cNvSpPr txBox="1">
              <a:spLocks noChangeArrowheads="1"/>
            </p:cNvSpPr>
            <p:nvPr/>
          </p:nvSpPr>
          <p:spPr bwMode="auto">
            <a:xfrm>
              <a:off x="189" y="1645"/>
              <a:ext cx="805"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DATE ERA</a:t>
              </a:r>
            </a:p>
          </p:txBody>
        </p:sp>
        <p:sp>
          <p:nvSpPr>
            <p:cNvPr id="18634" name="Text Box 203"/>
            <p:cNvSpPr txBox="1">
              <a:spLocks noChangeArrowheads="1"/>
            </p:cNvSpPr>
            <p:nvPr/>
          </p:nvSpPr>
          <p:spPr bwMode="auto">
            <a:xfrm>
              <a:off x="956" y="1645"/>
              <a:ext cx="805"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DATE ERA</a:t>
              </a:r>
            </a:p>
          </p:txBody>
        </p:sp>
        <p:sp>
          <p:nvSpPr>
            <p:cNvPr id="18635" name="Text Box 204"/>
            <p:cNvSpPr txBox="1">
              <a:spLocks noChangeArrowheads="1"/>
            </p:cNvSpPr>
            <p:nvPr/>
          </p:nvSpPr>
          <p:spPr bwMode="auto">
            <a:xfrm>
              <a:off x="1746" y="1645"/>
              <a:ext cx="805" cy="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DATE ERA</a:t>
              </a:r>
            </a:p>
            <a:p>
              <a:pPr>
                <a:spcBef>
                  <a:spcPct val="50000"/>
                </a:spcBef>
              </a:pPr>
              <a:endParaRPr lang="en-US" sz="800" b="1">
                <a:latin typeface="Helvetica" charset="0"/>
              </a:endParaRPr>
            </a:p>
          </p:txBody>
        </p:sp>
        <p:sp>
          <p:nvSpPr>
            <p:cNvPr id="18636" name="Text Box 205"/>
            <p:cNvSpPr txBox="1">
              <a:spLocks noChangeArrowheads="1"/>
            </p:cNvSpPr>
            <p:nvPr/>
          </p:nvSpPr>
          <p:spPr bwMode="auto">
            <a:xfrm>
              <a:off x="2535" y="1645"/>
              <a:ext cx="805" cy="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DATE ERA</a:t>
              </a:r>
            </a:p>
            <a:p>
              <a:pPr>
                <a:spcBef>
                  <a:spcPct val="50000"/>
                </a:spcBef>
              </a:pPr>
              <a:endParaRPr lang="en-US" sz="800" b="1">
                <a:latin typeface="Helvetica" charset="0"/>
              </a:endParaRPr>
            </a:p>
          </p:txBody>
        </p:sp>
        <p:sp>
          <p:nvSpPr>
            <p:cNvPr id="18637" name="Text Box 206"/>
            <p:cNvSpPr txBox="1">
              <a:spLocks noChangeArrowheads="1"/>
            </p:cNvSpPr>
            <p:nvPr/>
          </p:nvSpPr>
          <p:spPr bwMode="auto">
            <a:xfrm>
              <a:off x="3319" y="1645"/>
              <a:ext cx="805" cy="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       DATE ERA</a:t>
              </a:r>
            </a:p>
            <a:p>
              <a:pPr>
                <a:spcBef>
                  <a:spcPct val="50000"/>
                </a:spcBef>
              </a:pPr>
              <a:endParaRPr lang="en-US" sz="800" b="1">
                <a:latin typeface="Helvetica" charset="0"/>
              </a:endParaRPr>
            </a:p>
          </p:txBody>
        </p:sp>
      </p:grpSp>
      <p:grpSp>
        <p:nvGrpSpPr>
          <p:cNvPr id="18623" name="Group 207"/>
          <p:cNvGrpSpPr>
            <a:grpSpLocks/>
          </p:cNvGrpSpPr>
          <p:nvPr/>
        </p:nvGrpSpPr>
        <p:grpSpPr bwMode="auto">
          <a:xfrm>
            <a:off x="315913" y="5595938"/>
            <a:ext cx="6910387" cy="439737"/>
            <a:chOff x="181" y="3349"/>
            <a:chExt cx="3957" cy="269"/>
          </a:xfrm>
        </p:grpSpPr>
        <p:sp>
          <p:nvSpPr>
            <p:cNvPr id="18628" name="Text Box 208"/>
            <p:cNvSpPr txBox="1">
              <a:spLocks noChangeArrowheads="1"/>
            </p:cNvSpPr>
            <p:nvPr/>
          </p:nvSpPr>
          <p:spPr bwMode="auto">
            <a:xfrm>
              <a:off x="181" y="3349"/>
              <a:ext cx="805" cy="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          DATE ERA</a:t>
              </a:r>
            </a:p>
            <a:p>
              <a:pPr>
                <a:spcBef>
                  <a:spcPct val="50000"/>
                </a:spcBef>
              </a:pPr>
              <a:endParaRPr lang="en-US" sz="800" b="1">
                <a:latin typeface="Helvetica" charset="0"/>
              </a:endParaRPr>
            </a:p>
          </p:txBody>
        </p:sp>
        <p:sp>
          <p:nvSpPr>
            <p:cNvPr id="18629" name="Text Box 209"/>
            <p:cNvSpPr txBox="1">
              <a:spLocks noChangeArrowheads="1"/>
            </p:cNvSpPr>
            <p:nvPr/>
          </p:nvSpPr>
          <p:spPr bwMode="auto">
            <a:xfrm>
              <a:off x="981" y="3349"/>
              <a:ext cx="805" cy="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DATE ERA</a:t>
              </a:r>
            </a:p>
            <a:p>
              <a:pPr>
                <a:spcBef>
                  <a:spcPct val="50000"/>
                </a:spcBef>
              </a:pPr>
              <a:endParaRPr lang="en-US" sz="800" b="1">
                <a:latin typeface="Helvetica" charset="0"/>
              </a:endParaRPr>
            </a:p>
          </p:txBody>
        </p:sp>
        <p:sp>
          <p:nvSpPr>
            <p:cNvPr id="18630" name="Text Box 210"/>
            <p:cNvSpPr txBox="1">
              <a:spLocks noChangeArrowheads="1"/>
            </p:cNvSpPr>
            <p:nvPr/>
          </p:nvSpPr>
          <p:spPr bwMode="auto">
            <a:xfrm>
              <a:off x="1749" y="3349"/>
              <a:ext cx="805" cy="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DATE ERA</a:t>
              </a:r>
            </a:p>
            <a:p>
              <a:pPr>
                <a:spcBef>
                  <a:spcPct val="50000"/>
                </a:spcBef>
              </a:pPr>
              <a:endParaRPr lang="en-US" sz="800" b="1">
                <a:latin typeface="Helvetica" charset="0"/>
              </a:endParaRPr>
            </a:p>
          </p:txBody>
        </p:sp>
        <p:sp>
          <p:nvSpPr>
            <p:cNvPr id="18631" name="Text Box 211"/>
            <p:cNvSpPr txBox="1">
              <a:spLocks noChangeArrowheads="1"/>
            </p:cNvSpPr>
            <p:nvPr/>
          </p:nvSpPr>
          <p:spPr bwMode="auto">
            <a:xfrm>
              <a:off x="2538" y="3349"/>
              <a:ext cx="805" cy="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DATE ERA</a:t>
              </a:r>
            </a:p>
            <a:p>
              <a:pPr>
                <a:spcBef>
                  <a:spcPct val="50000"/>
                </a:spcBef>
              </a:pPr>
              <a:endParaRPr lang="en-US" sz="800" b="1">
                <a:latin typeface="Helvetica" charset="0"/>
              </a:endParaRPr>
            </a:p>
          </p:txBody>
        </p:sp>
        <p:sp>
          <p:nvSpPr>
            <p:cNvPr id="18632" name="Text Box 212"/>
            <p:cNvSpPr txBox="1">
              <a:spLocks noChangeArrowheads="1"/>
            </p:cNvSpPr>
            <p:nvPr/>
          </p:nvSpPr>
          <p:spPr bwMode="auto">
            <a:xfrm>
              <a:off x="3333" y="3355"/>
              <a:ext cx="805" cy="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DATE ERA</a:t>
              </a:r>
            </a:p>
            <a:p>
              <a:pPr>
                <a:spcBef>
                  <a:spcPct val="50000"/>
                </a:spcBef>
              </a:pPr>
              <a:endParaRPr lang="en-US" sz="800" b="1">
                <a:latin typeface="Helvetica" charset="0"/>
              </a:endParaRPr>
            </a:p>
          </p:txBody>
        </p:sp>
      </p:grpSp>
      <p:sp>
        <p:nvSpPr>
          <p:cNvPr id="18624" name="Text Box 213"/>
          <p:cNvSpPr txBox="1">
            <a:spLocks noChangeArrowheads="1"/>
          </p:cNvSpPr>
          <p:nvPr/>
        </p:nvSpPr>
        <p:spPr bwMode="auto">
          <a:xfrm>
            <a:off x="701675" y="8077200"/>
            <a:ext cx="6127750"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4200" i="1">
                <a:latin typeface="Arial Black" charset="0"/>
              </a:rPr>
              <a:t>ANSWER SIDE</a:t>
            </a:r>
          </a:p>
        </p:txBody>
      </p:sp>
      <p:sp>
        <p:nvSpPr>
          <p:cNvPr id="18625" name="Line 214"/>
          <p:cNvSpPr>
            <a:spLocks noChangeShapeType="1"/>
          </p:cNvSpPr>
          <p:nvPr/>
        </p:nvSpPr>
        <p:spPr bwMode="auto">
          <a:xfrm>
            <a:off x="1268413" y="2378075"/>
            <a:ext cx="49276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626" name="Text Box 215"/>
          <p:cNvSpPr txBox="1">
            <a:spLocks noChangeArrowheads="1"/>
          </p:cNvSpPr>
          <p:nvPr/>
        </p:nvSpPr>
        <p:spPr bwMode="auto">
          <a:xfrm>
            <a:off x="6594475" y="87313"/>
            <a:ext cx="501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09</a:t>
            </a:r>
          </a:p>
        </p:txBody>
      </p:sp>
      <p:sp>
        <p:nvSpPr>
          <p:cNvPr id="18627" name="Text Box 217"/>
          <p:cNvSpPr txBox="1">
            <a:spLocks noChangeArrowheads="1"/>
          </p:cNvSpPr>
          <p:nvPr/>
        </p:nvSpPr>
        <p:spPr bwMode="auto">
          <a:xfrm>
            <a:off x="422275" y="1362075"/>
            <a:ext cx="6899275" cy="78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1500" b="1">
                <a:latin typeface="Comic Sans MS" charset="0"/>
              </a:rPr>
              <a:t>This is a front-and-back printed page. Cut along the dashed lines on the other side to produce a series of small flash cards for drilling on the individual contents of each </a:t>
            </a:r>
            <a:r>
              <a:rPr lang="ja-JP" altLang="en-US" sz="1500" b="1">
                <a:latin typeface="Comic Sans MS" charset="0"/>
              </a:rPr>
              <a:t>“</a:t>
            </a:r>
            <a:r>
              <a:rPr lang="en-US" altLang="ja-JP" sz="1500" b="1">
                <a:latin typeface="Comic Sans MS" charset="0"/>
              </a:rPr>
              <a:t>Bible File</a:t>
            </a:r>
            <a:r>
              <a:rPr lang="ja-JP" altLang="en-US" sz="1500" b="1">
                <a:latin typeface="Comic Sans MS" charset="0"/>
              </a:rPr>
              <a:t>”</a:t>
            </a:r>
            <a:r>
              <a:rPr lang="en-US" altLang="ja-JP" sz="1500" b="1">
                <a:latin typeface="Comic Sans MS" charset="0"/>
              </a:rPr>
              <a:t> folder.</a:t>
            </a:r>
            <a:endParaRPr lang="en-US" sz="1500" b="1">
              <a:latin typeface="Comic Sans MS"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7"/>
          <p:cNvSpPr txBox="1">
            <a:spLocks noChangeArrowheads="1"/>
          </p:cNvSpPr>
          <p:nvPr/>
        </p:nvSpPr>
        <p:spPr bwMode="auto">
          <a:xfrm>
            <a:off x="6429375" y="87313"/>
            <a:ext cx="7540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a:latin typeface="Comic Sans MS" charset="0"/>
              </a:rPr>
              <a:t>10</a:t>
            </a:r>
          </a:p>
        </p:txBody>
      </p:sp>
      <p:sp>
        <p:nvSpPr>
          <p:cNvPr id="19458" name="Rectangle 8"/>
          <p:cNvSpPr>
            <a:spLocks noChangeArrowheads="1"/>
          </p:cNvSpPr>
          <p:nvPr/>
        </p:nvSpPr>
        <p:spPr bwMode="auto">
          <a:xfrm>
            <a:off x="228600" y="1827213"/>
            <a:ext cx="7072313"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3600" b="1" i="1">
                <a:latin typeface="Helvetica" charset="0"/>
              </a:rPr>
              <a:t>Concerning the Word </a:t>
            </a:r>
            <a:r>
              <a:rPr lang="ja-JP" altLang="en-US" sz="3600" b="1" i="1">
                <a:latin typeface="Helvetica" charset="0"/>
              </a:rPr>
              <a:t>“</a:t>
            </a:r>
            <a:r>
              <a:rPr lang="en-US" altLang="ja-JP" sz="3600" b="1" i="1">
                <a:latin typeface="Helvetica" charset="0"/>
              </a:rPr>
              <a:t>_____</a:t>
            </a:r>
            <a:r>
              <a:rPr lang="ja-JP" altLang="en-US" sz="3600" b="1" i="1">
                <a:latin typeface="Helvetica" charset="0"/>
              </a:rPr>
              <a:t>”</a:t>
            </a:r>
            <a:endParaRPr lang="en-US" sz="2000" b="1" i="1">
              <a:latin typeface="Helvetica" charset="0"/>
            </a:endParaRPr>
          </a:p>
        </p:txBody>
      </p:sp>
      <p:sp>
        <p:nvSpPr>
          <p:cNvPr id="19459" name="Rectangle 9"/>
          <p:cNvSpPr>
            <a:spLocks noChangeArrowheads="1"/>
          </p:cNvSpPr>
          <p:nvPr/>
        </p:nvSpPr>
        <p:spPr bwMode="auto">
          <a:xfrm>
            <a:off x="803275" y="1046163"/>
            <a:ext cx="5922963"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2000" b="1">
                <a:latin typeface="Helvetica" charset="0"/>
              </a:rPr>
              <a:t>The </a:t>
            </a:r>
            <a:r>
              <a:rPr lang="ja-JP" altLang="en-US" sz="2000" b="1">
                <a:latin typeface="Helvetica" charset="0"/>
              </a:rPr>
              <a:t>“</a:t>
            </a:r>
            <a:r>
              <a:rPr lang="en-US" altLang="ja-JP" sz="2000" b="1">
                <a:latin typeface="Helvetica" charset="0"/>
              </a:rPr>
              <a:t>Backbone</a:t>
            </a:r>
            <a:r>
              <a:rPr lang="ja-JP" altLang="en-US" sz="2000" b="1">
                <a:latin typeface="Helvetica" charset="0"/>
              </a:rPr>
              <a:t>”</a:t>
            </a:r>
            <a:r>
              <a:rPr lang="en-US" altLang="ja-JP" sz="2000" b="1">
                <a:latin typeface="Helvetica" charset="0"/>
              </a:rPr>
              <a:t> of Biblical Revelation:</a:t>
            </a:r>
          </a:p>
          <a:p>
            <a:pPr algn="ctr"/>
            <a:r>
              <a:rPr lang="en-US" sz="2000" b="1">
                <a:latin typeface="Helvetica" charset="0"/>
              </a:rPr>
              <a:t>God</a:t>
            </a:r>
            <a:r>
              <a:rPr lang="fr-FR" altLang="ja-JP" sz="2000" b="1">
                <a:latin typeface="Helvetica" charset="0"/>
              </a:rPr>
              <a:t>'</a:t>
            </a:r>
            <a:r>
              <a:rPr lang="en-US" sz="2000" b="1">
                <a:latin typeface="Helvetica" charset="0"/>
              </a:rPr>
              <a:t>s Unconditional Covenantal Program</a:t>
            </a:r>
          </a:p>
        </p:txBody>
      </p:sp>
      <p:sp>
        <p:nvSpPr>
          <p:cNvPr id="19460" name="Text Box 11"/>
          <p:cNvSpPr txBox="1">
            <a:spLocks noChangeArrowheads="1"/>
          </p:cNvSpPr>
          <p:nvPr/>
        </p:nvSpPr>
        <p:spPr bwMode="auto">
          <a:xfrm>
            <a:off x="228600" y="2522538"/>
            <a:ext cx="7070725" cy="149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1" i="1">
                <a:latin typeface="Helvetica" charset="0"/>
              </a:rPr>
              <a:t>In both Hebrew and Greek:</a:t>
            </a:r>
            <a:r>
              <a:rPr lang="en-US" sz="2400" b="1" i="1">
                <a:latin typeface="Helvetica" charset="0"/>
              </a:rPr>
              <a:t>                                         The English Word </a:t>
            </a:r>
            <a:r>
              <a:rPr lang="ja-JP" altLang="en-US" sz="2400" b="1" i="1">
                <a:latin typeface="Helvetica" charset="0"/>
              </a:rPr>
              <a:t>“</a:t>
            </a:r>
            <a:r>
              <a:rPr lang="en-US" altLang="ja-JP" sz="2400" b="1" i="1">
                <a:latin typeface="Helvetica" charset="0"/>
              </a:rPr>
              <a:t>SIN</a:t>
            </a:r>
            <a:r>
              <a:rPr lang="ja-JP" altLang="en-US" sz="2400" b="1" i="1">
                <a:latin typeface="Helvetica" charset="0"/>
              </a:rPr>
              <a:t>”</a:t>
            </a:r>
            <a:r>
              <a:rPr lang="en-US" altLang="ja-JP" sz="2400" b="1" i="1">
                <a:latin typeface="Helvetica" charset="0"/>
              </a:rPr>
              <a:t> means variously: </a:t>
            </a:r>
            <a:r>
              <a:rPr lang="en-US" altLang="ja-JP" sz="2400" b="1">
                <a:latin typeface="Helvetica" charset="0"/>
              </a:rPr>
              <a:t>misbehavior, iniquity, transgression, wickedness,trespass, </a:t>
            </a:r>
            <a:r>
              <a:rPr lang="en-US" altLang="ja-JP" sz="2400" b="1" i="1">
                <a:latin typeface="Helvetica" charset="0"/>
              </a:rPr>
              <a:t>and</a:t>
            </a:r>
            <a:r>
              <a:rPr lang="en-US" altLang="ja-JP" sz="2400" b="1">
                <a:latin typeface="Helvetica" charset="0"/>
              </a:rPr>
              <a:t> evil.</a:t>
            </a:r>
            <a:endParaRPr lang="en-US" sz="2400" b="1">
              <a:latin typeface="Helvetica" charset="0"/>
            </a:endParaRPr>
          </a:p>
        </p:txBody>
      </p:sp>
      <p:sp>
        <p:nvSpPr>
          <p:cNvPr id="19461" name="Text Box 12"/>
          <p:cNvSpPr txBox="1">
            <a:spLocks noChangeArrowheads="1"/>
          </p:cNvSpPr>
          <p:nvPr/>
        </p:nvSpPr>
        <p:spPr bwMode="auto">
          <a:xfrm>
            <a:off x="777875" y="4090988"/>
            <a:ext cx="60896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600" b="1" i="1">
                <a:latin typeface="Helvetica" charset="0"/>
              </a:rPr>
              <a:t>But also…</a:t>
            </a:r>
          </a:p>
        </p:txBody>
      </p:sp>
      <p:sp>
        <p:nvSpPr>
          <p:cNvPr id="19462" name="Rectangle 14"/>
          <p:cNvSpPr>
            <a:spLocks noChangeArrowheads="1"/>
          </p:cNvSpPr>
          <p:nvPr/>
        </p:nvSpPr>
        <p:spPr bwMode="auto">
          <a:xfrm>
            <a:off x="374650" y="7126288"/>
            <a:ext cx="6811963" cy="1022350"/>
          </a:xfrm>
          <a:prstGeom prst="rect">
            <a:avLst/>
          </a:prstGeom>
          <a:noFill/>
          <a:ln w="76200" cmpd="tri">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pPr algn="ctr"/>
            <a:r>
              <a:rPr lang="ja-JP" altLang="en-US" sz="2800" b="1" i="1">
                <a:latin typeface="Helvetica" charset="0"/>
              </a:rPr>
              <a:t>“</a:t>
            </a:r>
            <a:r>
              <a:rPr lang="en-US" altLang="ja-JP" sz="2800" b="1" i="1">
                <a:latin typeface="Helvetica" charset="0"/>
              </a:rPr>
              <a:t>…for all have sinned and fallen short of the glory of God.</a:t>
            </a:r>
            <a:r>
              <a:rPr lang="ja-JP" altLang="en-US" sz="2800" b="1" i="1">
                <a:latin typeface="Helvetica" charset="0"/>
              </a:rPr>
              <a:t>”</a:t>
            </a:r>
            <a:r>
              <a:rPr lang="en-US" altLang="ja-JP" sz="2800" b="1" i="1">
                <a:latin typeface="Helvetica" charset="0"/>
              </a:rPr>
              <a:t> Rom 3:23</a:t>
            </a:r>
            <a:endParaRPr lang="en-US" sz="2800" b="1" i="1">
              <a:latin typeface="Helvetica" charset="0"/>
            </a:endParaRPr>
          </a:p>
        </p:txBody>
      </p:sp>
      <p:sp>
        <p:nvSpPr>
          <p:cNvPr id="19463" name="Text Box 10"/>
          <p:cNvSpPr txBox="1">
            <a:spLocks noChangeArrowheads="1"/>
          </p:cNvSpPr>
          <p:nvPr/>
        </p:nvSpPr>
        <p:spPr bwMode="auto">
          <a:xfrm>
            <a:off x="441325" y="4973638"/>
            <a:ext cx="6711950" cy="1612900"/>
          </a:xfrm>
          <a:prstGeom prst="rect">
            <a:avLst/>
          </a:prstGeom>
          <a:noFill/>
          <a:ln w="57150" cmpd="thickThin">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ja-JP" altLang="en-US" sz="4800" b="1" i="1">
                <a:latin typeface="Helvetica" charset="0"/>
              </a:rPr>
              <a:t>“</a:t>
            </a:r>
            <a:r>
              <a:rPr lang="en-US" altLang="ja-JP" sz="4800" b="1" i="1">
                <a:latin typeface="Helvetica" charset="0"/>
              </a:rPr>
              <a:t>SIN</a:t>
            </a:r>
            <a:r>
              <a:rPr lang="ja-JP" altLang="en-US" sz="4800" b="1" i="1">
                <a:latin typeface="Helvetica" charset="0"/>
              </a:rPr>
              <a:t>”</a:t>
            </a:r>
            <a:r>
              <a:rPr lang="en-US" altLang="ja-JP" sz="4800" b="1" i="1">
                <a:latin typeface="Helvetica" charset="0"/>
              </a:rPr>
              <a:t> =                         </a:t>
            </a:r>
            <a:r>
              <a:rPr lang="ja-JP" altLang="en-US" sz="4800" b="1" i="1">
                <a:latin typeface="Helvetica" charset="0"/>
              </a:rPr>
              <a:t>“</a:t>
            </a:r>
            <a:r>
              <a:rPr lang="en-US" altLang="ja-JP" sz="4800" b="1" i="1">
                <a:latin typeface="Helvetica" charset="0"/>
              </a:rPr>
              <a:t>__ ____ ___ _____.</a:t>
            </a:r>
            <a:r>
              <a:rPr lang="ja-JP" altLang="en-US" sz="4800" b="1" i="1">
                <a:latin typeface="Helvetica" charset="0"/>
              </a:rPr>
              <a:t>”</a:t>
            </a:r>
            <a:endParaRPr lang="en-US" sz="3200" b="1" i="1">
              <a:latin typeface="Helvetica" charset="0"/>
            </a:endParaRPr>
          </a:p>
        </p:txBody>
      </p:sp>
      <p:sp>
        <p:nvSpPr>
          <p:cNvPr id="19464" name="Rectangle 16"/>
          <p:cNvSpPr>
            <a:spLocks noChangeArrowheads="1"/>
          </p:cNvSpPr>
          <p:nvPr/>
        </p:nvSpPr>
        <p:spPr bwMode="auto">
          <a:xfrm>
            <a:off x="5626100" y="1792288"/>
            <a:ext cx="890588"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4000" b="1">
                <a:solidFill>
                  <a:srgbClr val="E32434"/>
                </a:solidFill>
                <a:latin typeface="Capitals" charset="0"/>
              </a:rPr>
              <a:t>SIN</a:t>
            </a:r>
            <a:endParaRPr lang="en-US" sz="4000" b="1" baseline="-25000">
              <a:solidFill>
                <a:srgbClr val="E32434"/>
              </a:solidFill>
              <a:latin typeface="Capitals" charset="0"/>
            </a:endParaRPr>
          </a:p>
        </p:txBody>
      </p:sp>
      <p:sp>
        <p:nvSpPr>
          <p:cNvPr id="19465" name="Rectangle 17"/>
          <p:cNvSpPr>
            <a:spLocks noChangeArrowheads="1"/>
          </p:cNvSpPr>
          <p:nvPr/>
        </p:nvSpPr>
        <p:spPr bwMode="auto">
          <a:xfrm>
            <a:off x="1189038" y="5970588"/>
            <a:ext cx="5149850" cy="48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3200" b="1">
                <a:solidFill>
                  <a:srgbClr val="E32434"/>
                </a:solidFill>
                <a:latin typeface="Capitals" charset="0"/>
              </a:rPr>
              <a:t>TO   MISS    THE     MARK</a:t>
            </a:r>
            <a:endParaRPr lang="en-US" sz="3200" b="1" baseline="-25000">
              <a:solidFill>
                <a:srgbClr val="E32434"/>
              </a:solidFill>
              <a:latin typeface="Capitals"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2"/>
          <p:cNvSpPr txBox="1">
            <a:spLocks noChangeArrowheads="1"/>
          </p:cNvSpPr>
          <p:nvPr/>
        </p:nvSpPr>
        <p:spPr bwMode="auto">
          <a:xfrm>
            <a:off x="6594475" y="76200"/>
            <a:ext cx="501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11</a:t>
            </a:r>
          </a:p>
        </p:txBody>
      </p:sp>
      <p:sp>
        <p:nvSpPr>
          <p:cNvPr id="20482" name="Text Box 5"/>
          <p:cNvSpPr txBox="1">
            <a:spLocks noChangeArrowheads="1"/>
          </p:cNvSpPr>
          <p:nvPr/>
        </p:nvSpPr>
        <p:spPr bwMode="auto">
          <a:xfrm>
            <a:off x="577850" y="927100"/>
            <a:ext cx="634365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800" b="1" i="1" dirty="0">
                <a:latin typeface="Skia" charset="0"/>
              </a:rPr>
              <a:t>THE __________ ________ OF GOD!</a:t>
            </a:r>
          </a:p>
        </p:txBody>
      </p:sp>
      <p:sp>
        <p:nvSpPr>
          <p:cNvPr id="20483" name="Text Box 6"/>
          <p:cNvSpPr txBox="1">
            <a:spLocks noChangeArrowheads="1"/>
          </p:cNvSpPr>
          <p:nvPr/>
        </p:nvSpPr>
        <p:spPr bwMode="auto">
          <a:xfrm>
            <a:off x="515938" y="845185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2000">
              <a:latin typeface="Times" charset="0"/>
            </a:endParaRPr>
          </a:p>
        </p:txBody>
      </p:sp>
      <p:sp>
        <p:nvSpPr>
          <p:cNvPr id="20484" name="Text Box 7"/>
          <p:cNvSpPr txBox="1">
            <a:spLocks noChangeArrowheads="1"/>
          </p:cNvSpPr>
          <p:nvPr/>
        </p:nvSpPr>
        <p:spPr bwMode="auto">
          <a:xfrm>
            <a:off x="519113" y="8261350"/>
            <a:ext cx="65722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1">
                <a:latin typeface="Skia" charset="0"/>
              </a:rPr>
              <a:t>DO WE – OR DO WE NOT – MISS THE MARK?</a:t>
            </a:r>
          </a:p>
        </p:txBody>
      </p:sp>
      <p:sp>
        <p:nvSpPr>
          <p:cNvPr id="20485" name="Text Box 8"/>
          <p:cNvSpPr txBox="1">
            <a:spLocks noChangeArrowheads="1"/>
          </p:cNvSpPr>
          <p:nvPr/>
        </p:nvSpPr>
        <p:spPr bwMode="auto">
          <a:xfrm>
            <a:off x="323850" y="1377950"/>
            <a:ext cx="7016750" cy="6678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endParaRPr lang="en-US" sz="1200" b="1">
              <a:latin typeface="Skia" charset="0"/>
            </a:endParaRPr>
          </a:p>
          <a:p>
            <a:pPr algn="ctr"/>
            <a:r>
              <a:rPr lang="en-US" sz="1200" b="1">
                <a:latin typeface="Skia" charset="0"/>
              </a:rPr>
              <a:t>ABBA…ADVOCATE…ALMIGHTY…ALPHA…AMEN…ANCIENT OF DAYS…ANOINTED ONE…APOSTLE AND HIGH PRIEST…ARM OF THE LORDAUTHOR OF LIFE…AUTHOROF OUR FAITH…BEGINNING AND THE END…BLESSED AND ONLY RULER…BRANCH…BREAD OF LIFE…BREAD OF GOD…BRIDE GROOM…BRIGHT MORNING STAR…CHIEF  SHEPHERD… CHOSEN ONE…</a:t>
            </a:r>
            <a:r>
              <a:rPr lang="en-US" sz="1200" b="1" i="1" u="sng">
                <a:latin typeface="Skia" charset="0"/>
              </a:rPr>
              <a:t>CHRIST</a:t>
            </a:r>
            <a:r>
              <a:rPr lang="en-US" sz="1200" b="1">
                <a:latin typeface="Skia" charset="0"/>
              </a:rPr>
              <a:t>…CHRIST OF GOD…</a:t>
            </a:r>
            <a:r>
              <a:rPr lang="en-US" sz="1200" b="1" i="1" u="sng">
                <a:latin typeface="Skia" charset="0"/>
              </a:rPr>
              <a:t>CHRIST THE LORD</a:t>
            </a:r>
            <a:r>
              <a:rPr lang="en-US" sz="1200" b="1">
                <a:latin typeface="Skia" charset="0"/>
              </a:rPr>
              <a:t>…CHRIST THE SON OF THE LIVING GOD…COMFORTER…COMMANDER…CONSOLATION OF ISRAEL…CONSUMING FIRE…CORNER STONE…COUNSELOR… CREATOR…DELIVERER…. DESIRED OF ALL NATIONS… DOOR…EL SHADDAI…ETERNAL GOD… EVERLASTING FATHER…EXACT REPRESENTATION OF HIS BEING… FAITHFUL AND TRUE…FAITHFUL WITNESS…FATHER…FIRSTBORN OVER ALL   CREATION….  FIRST FRUITS… FOUNDATION…FRIEND OF TAX COLLECTORS AND SINNERS… GENTLE WHISPER…GIFT OF GOD…GLORY OF THE LORD…</a:t>
            </a:r>
            <a:r>
              <a:rPr lang="en-US" sz="1200" b="1" i="1" u="sng">
                <a:latin typeface="Skia" charset="0"/>
              </a:rPr>
              <a:t>GOD</a:t>
            </a:r>
            <a:r>
              <a:rPr lang="en-US" sz="1200" b="1">
                <a:latin typeface="Skia" charset="0"/>
              </a:rPr>
              <a:t>…</a:t>
            </a:r>
            <a:r>
              <a:rPr lang="en-US" sz="1200" b="1" i="1" u="sng">
                <a:latin typeface="Skia" charset="0"/>
              </a:rPr>
              <a:t>GOD ALMIGHTY</a:t>
            </a:r>
            <a:r>
              <a:rPr lang="en-US" sz="1200" b="1">
                <a:latin typeface="Skia" charset="0"/>
              </a:rPr>
              <a:t>…GOD OVER ALL…GOD WHO SEES ME…GOOD SHEPHERD…GREAT HIGH PRIEST…GREAT SHEPHERD… GUIDE…HEAD OF THE BODY…HEAD OF THE CHURCH…HEIR OF ALL THINGS…HIGH PRIEST FOREVER…HOLY ONE…HOLY ONE OF ISRAEL…HOLY SPIRIT…HOPE …HORN OF SALVATION… I AM…IMAGE OF GOD…IMAGE OF HIS PERSON…IMMANUEL…JEHOVAH…</a:t>
            </a:r>
          </a:p>
          <a:p>
            <a:pPr algn="ctr"/>
            <a:r>
              <a:rPr lang="en-US" sz="2000" b="1" i="1" u="sng">
                <a:latin typeface="Skia" charset="0"/>
              </a:rPr>
              <a:t>JESUS…</a:t>
            </a:r>
            <a:endParaRPr lang="en-US" sz="1200" b="1">
              <a:latin typeface="Skia" charset="0"/>
            </a:endParaRPr>
          </a:p>
          <a:p>
            <a:pPr algn="ctr"/>
            <a:r>
              <a:rPr lang="en-US" sz="1200" b="1">
                <a:latin typeface="Skia" charset="0"/>
              </a:rPr>
              <a:t>JESUS CHRIST OUR LORD…JUDGE…KING…KING ETERNAL…KING OF KINGS…KING OF THE AGES…LAMB OF GOD…LAST ADAM…LAW GIVER…LEADER… LIFE…LIGHT OF THE WORLD…LIKE AN EAGLE…LILY OF THE VALLEY…LION OF THE TRIBE OF JUDAH…LIVING STONE…LIVING WATER…LORD…LORD GOD ALMIGHTY…</a:t>
            </a:r>
            <a:r>
              <a:rPr lang="en-US" sz="1200" b="1" i="1" u="sng">
                <a:latin typeface="Skia" charset="0"/>
              </a:rPr>
              <a:t>LORD JESUS CHRIST</a:t>
            </a:r>
            <a:r>
              <a:rPr lang="en-US" sz="1200" b="1">
                <a:latin typeface="Skia" charset="0"/>
              </a:rPr>
              <a:t>…LORD OF ALL…LORD OF GLORY…LORD OF LORDS…LORD OUR RIGHTEOUSNESS…LOVE…MAN OF SORROWS…MASTER… MEDIATOR…MERCIFUL GOD…NAZARENE…OFFSPRING OF DAVID…OMEGA…ONLY BEGOTTEN SON…OUR PASSOVER LAMB…OUR PEACE…POTTER…</a:t>
            </a:r>
          </a:p>
          <a:p>
            <a:pPr algn="ctr"/>
            <a:r>
              <a:rPr lang="en-US" sz="1200" b="1">
                <a:latin typeface="Skia" charset="0"/>
              </a:rPr>
              <a:t>POWER OF GOD…PRINCE OF PEACE… PROPHET…PURIFIER…RABBONI [TEACHER]… RADIANCE OF GOD</a:t>
            </a:r>
            <a:r>
              <a:rPr lang="fr-FR" altLang="ja-JP" sz="1200" b="1">
                <a:latin typeface="Skia" charset="0"/>
              </a:rPr>
              <a:t>'</a:t>
            </a:r>
            <a:r>
              <a:rPr lang="en-US" sz="1200" b="1">
                <a:latin typeface="Skia" charset="0"/>
              </a:rPr>
              <a:t>S GLORY…REDEEMER…REFINER</a:t>
            </a:r>
            <a:r>
              <a:rPr lang="fr-FR" altLang="ja-JP" sz="1200" b="1">
                <a:latin typeface="Skia" charset="0"/>
              </a:rPr>
              <a:t>'</a:t>
            </a:r>
            <a:r>
              <a:rPr lang="en-US" sz="1200" b="1">
                <a:latin typeface="Skia" charset="0"/>
              </a:rPr>
              <a:t>S FIRE…RESURRECTION AND THE LIFE…RIGHTEOUS ONE…ROCK…ROOT OF DAVID…ROSE OF SHARON…RULER OF GOD</a:t>
            </a:r>
            <a:r>
              <a:rPr lang="fr-FR" altLang="ja-JP" sz="1200" b="1">
                <a:latin typeface="Skia" charset="0"/>
              </a:rPr>
              <a:t>'</a:t>
            </a:r>
            <a:r>
              <a:rPr lang="en-US" sz="1200" b="1">
                <a:latin typeface="Skia" charset="0"/>
              </a:rPr>
              <a:t>S CREATION…RULER OF THE KINGS OF THE EARTH…RULER OVER ISRAEL…SAVIOR…                   SCEPTER OUT OF ISRAEL…SEED…SERVANT…SHEPHERD AND OVERSEER OF YOUR SOULS…SHIELD…SON OF DAVID…SON OF GOD…STAR OUT OF JACOB…STONE…SON OF RIGHTEOUSNESS… TEACHER…TRUE LIGHT…TRUTH…VINE…WISDOM OF GOD… WONDERFUL COUNSELOR…WORD…WORD OF GOD.</a:t>
            </a:r>
          </a:p>
          <a:p>
            <a:r>
              <a:rPr lang="en-US" sz="1200" b="1">
                <a:latin typeface="Skia" charset="0"/>
              </a:rPr>
              <a:t>				Mary Foxwell Loeks, </a:t>
            </a:r>
            <a:r>
              <a:rPr lang="en-US" sz="1200" b="1" i="1">
                <a:latin typeface="Skia" charset="0"/>
              </a:rPr>
              <a:t> </a:t>
            </a:r>
          </a:p>
          <a:p>
            <a:r>
              <a:rPr lang="en-US" sz="1200" b="1" i="1">
                <a:latin typeface="Skia" charset="0"/>
              </a:rPr>
              <a:t>				The Glorious Names of God,</a:t>
            </a:r>
            <a:r>
              <a:rPr lang="en-US" sz="1200" b="1">
                <a:latin typeface="Skia" charset="0"/>
              </a:rPr>
              <a:t> 	</a:t>
            </a:r>
          </a:p>
          <a:p>
            <a:r>
              <a:rPr lang="en-US" sz="1200" b="1">
                <a:latin typeface="Skia" charset="0"/>
              </a:rPr>
              <a:t>				Baker, 1986</a:t>
            </a:r>
            <a:endParaRPr lang="en-US" sz="1000">
              <a:latin typeface="Times" charset="0"/>
            </a:endParaRPr>
          </a:p>
        </p:txBody>
      </p:sp>
      <p:sp>
        <p:nvSpPr>
          <p:cNvPr id="20486" name="Rectangle 9"/>
          <p:cNvSpPr>
            <a:spLocks noChangeArrowheads="1"/>
          </p:cNvSpPr>
          <p:nvPr/>
        </p:nvSpPr>
        <p:spPr bwMode="auto">
          <a:xfrm>
            <a:off x="1495425" y="998538"/>
            <a:ext cx="3217863"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dirty="0">
                <a:solidFill>
                  <a:srgbClr val="E32434"/>
                </a:solidFill>
                <a:latin typeface="Capitals" charset="0"/>
              </a:rPr>
              <a:t> GLORIOUS     NAMES</a:t>
            </a:r>
            <a:endParaRPr lang="en-US" sz="2400" b="1" baseline="-25000" dirty="0">
              <a:solidFill>
                <a:srgbClr val="E32434"/>
              </a:solidFill>
              <a:latin typeface="Capitals"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1"/>
          <p:cNvSpPr txBox="1">
            <a:spLocks noChangeArrowheads="1"/>
          </p:cNvSpPr>
          <p:nvPr/>
        </p:nvSpPr>
        <p:spPr bwMode="auto">
          <a:xfrm>
            <a:off x="5759450" y="1587500"/>
            <a:ext cx="184150" cy="21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1200" b="1" baseline="-25000">
              <a:latin typeface="Comic Sans MS" charset="0"/>
            </a:endParaRPr>
          </a:p>
        </p:txBody>
      </p:sp>
      <p:sp>
        <p:nvSpPr>
          <p:cNvPr id="21506" name="Text Box 12"/>
          <p:cNvSpPr txBox="1">
            <a:spLocks noChangeArrowheads="1"/>
          </p:cNvSpPr>
          <p:nvPr/>
        </p:nvSpPr>
        <p:spPr bwMode="auto">
          <a:xfrm>
            <a:off x="6429375" y="115888"/>
            <a:ext cx="7540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a:latin typeface="Comic Sans MS" charset="0"/>
              </a:rPr>
              <a:t>12</a:t>
            </a:r>
          </a:p>
        </p:txBody>
      </p:sp>
      <p:grpSp>
        <p:nvGrpSpPr>
          <p:cNvPr id="21507" name="Group 36"/>
          <p:cNvGrpSpPr>
            <a:grpSpLocks/>
          </p:cNvGrpSpPr>
          <p:nvPr/>
        </p:nvGrpSpPr>
        <p:grpSpPr bwMode="auto">
          <a:xfrm>
            <a:off x="-171450" y="3886200"/>
            <a:ext cx="7712075" cy="4302125"/>
            <a:chOff x="-108" y="1962"/>
            <a:chExt cx="4858" cy="2710"/>
          </a:xfrm>
        </p:grpSpPr>
        <p:sp>
          <p:nvSpPr>
            <p:cNvPr id="21516" name="AutoShape 18"/>
            <p:cNvSpPr>
              <a:spLocks noChangeArrowheads="1"/>
            </p:cNvSpPr>
            <p:nvPr/>
          </p:nvSpPr>
          <p:spPr bwMode="auto">
            <a:xfrm>
              <a:off x="636" y="1962"/>
              <a:ext cx="3408" cy="2688"/>
            </a:xfrm>
            <a:prstGeom prst="triangle">
              <a:avLst>
                <a:gd name="adj" fmla="val 50000"/>
              </a:avLst>
            </a:prstGeom>
            <a:solidFill>
              <a:schemeClr val="bg1"/>
            </a:solidFill>
            <a:ln w="76200">
              <a:solidFill>
                <a:schemeClr val="tx1"/>
              </a:solidFill>
              <a:miter lim="800000"/>
              <a:headEnd/>
              <a:tailEnd/>
            </a:ln>
          </p:spPr>
          <p:txBody>
            <a:bodyPr wrap="none" anchor="ctr"/>
            <a:lstStyle/>
            <a:p>
              <a:endParaRPr lang="en-US"/>
            </a:p>
          </p:txBody>
        </p:sp>
        <p:sp>
          <p:nvSpPr>
            <p:cNvPr id="21517" name="Rectangle 19"/>
            <p:cNvSpPr>
              <a:spLocks noChangeArrowheads="1"/>
            </p:cNvSpPr>
            <p:nvPr/>
          </p:nvSpPr>
          <p:spPr bwMode="auto">
            <a:xfrm>
              <a:off x="2619" y="4378"/>
              <a:ext cx="1385"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2400" b="1">
                  <a:latin typeface="Helvetica" charset="0"/>
                </a:rPr>
                <a:t>___________</a:t>
              </a:r>
            </a:p>
          </p:txBody>
        </p:sp>
        <p:sp>
          <p:nvSpPr>
            <p:cNvPr id="21518" name="Rectangle 21"/>
            <p:cNvSpPr>
              <a:spLocks noChangeArrowheads="1"/>
            </p:cNvSpPr>
            <p:nvPr/>
          </p:nvSpPr>
          <p:spPr bwMode="auto">
            <a:xfrm>
              <a:off x="2076" y="2290"/>
              <a:ext cx="1385"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2400" b="1">
                  <a:latin typeface="Helvetica" charset="0"/>
                </a:rPr>
                <a:t>____</a:t>
              </a:r>
            </a:p>
          </p:txBody>
        </p:sp>
        <p:sp>
          <p:nvSpPr>
            <p:cNvPr id="21519" name="Rectangle 22"/>
            <p:cNvSpPr>
              <a:spLocks noChangeArrowheads="1"/>
            </p:cNvSpPr>
            <p:nvPr/>
          </p:nvSpPr>
          <p:spPr bwMode="auto">
            <a:xfrm>
              <a:off x="740" y="4386"/>
              <a:ext cx="1385"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2400" b="1">
                  <a:latin typeface="Helvetica" charset="0"/>
                </a:rPr>
                <a:t>___________</a:t>
              </a:r>
            </a:p>
          </p:txBody>
        </p:sp>
        <p:sp>
          <p:nvSpPr>
            <p:cNvPr id="21520" name="Line 23"/>
            <p:cNvSpPr>
              <a:spLocks noChangeShapeType="1"/>
            </p:cNvSpPr>
            <p:nvPr/>
          </p:nvSpPr>
          <p:spPr bwMode="auto">
            <a:xfrm flipV="1">
              <a:off x="978" y="3752"/>
              <a:ext cx="1183" cy="626"/>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1521" name="Line 24"/>
            <p:cNvSpPr>
              <a:spLocks noChangeShapeType="1"/>
            </p:cNvSpPr>
            <p:nvPr/>
          </p:nvSpPr>
          <p:spPr bwMode="auto">
            <a:xfrm flipH="1" flipV="1">
              <a:off x="2608" y="3741"/>
              <a:ext cx="1119" cy="635"/>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1522" name="Line 25"/>
            <p:cNvSpPr>
              <a:spLocks noChangeShapeType="1"/>
            </p:cNvSpPr>
            <p:nvPr/>
          </p:nvSpPr>
          <p:spPr bwMode="auto">
            <a:xfrm>
              <a:off x="2370" y="2546"/>
              <a:ext cx="0" cy="834"/>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1523" name="Line 26"/>
            <p:cNvSpPr>
              <a:spLocks noChangeShapeType="1"/>
            </p:cNvSpPr>
            <p:nvPr/>
          </p:nvSpPr>
          <p:spPr bwMode="auto">
            <a:xfrm flipV="1">
              <a:off x="1133" y="2589"/>
              <a:ext cx="1012" cy="1535"/>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1524" name="Line 27"/>
            <p:cNvSpPr>
              <a:spLocks noChangeShapeType="1"/>
            </p:cNvSpPr>
            <p:nvPr/>
          </p:nvSpPr>
          <p:spPr bwMode="auto">
            <a:xfrm flipH="1" flipV="1">
              <a:off x="2543" y="2562"/>
              <a:ext cx="1020" cy="1568"/>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1525" name="Line 28"/>
            <p:cNvSpPr>
              <a:spLocks noChangeShapeType="1"/>
            </p:cNvSpPr>
            <p:nvPr/>
          </p:nvSpPr>
          <p:spPr bwMode="auto">
            <a:xfrm flipH="1">
              <a:off x="1366" y="4307"/>
              <a:ext cx="2024"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1526" name="Rectangle 30"/>
            <p:cNvSpPr>
              <a:spLocks noChangeArrowheads="1"/>
            </p:cNvSpPr>
            <p:nvPr/>
          </p:nvSpPr>
          <p:spPr bwMode="auto">
            <a:xfrm>
              <a:off x="1526" y="3443"/>
              <a:ext cx="1703" cy="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3200" b="1">
                  <a:latin typeface="Helvetica" charset="0"/>
                </a:rPr>
                <a:t>___________</a:t>
              </a:r>
            </a:p>
          </p:txBody>
        </p:sp>
        <p:sp>
          <p:nvSpPr>
            <p:cNvPr id="21527" name="Text Box 31"/>
            <p:cNvSpPr txBox="1">
              <a:spLocks noChangeArrowheads="1"/>
            </p:cNvSpPr>
            <p:nvPr/>
          </p:nvSpPr>
          <p:spPr bwMode="auto">
            <a:xfrm>
              <a:off x="-108" y="2011"/>
              <a:ext cx="1861" cy="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3600" b="1">
                  <a:latin typeface="Kosher-Normal" charset="0"/>
                </a:rPr>
                <a:t>THE OLD TESTAMENT</a:t>
              </a:r>
            </a:p>
          </p:txBody>
        </p:sp>
        <p:sp>
          <p:nvSpPr>
            <p:cNvPr id="21528" name="Text Box 32"/>
            <p:cNvSpPr txBox="1">
              <a:spLocks noChangeArrowheads="1"/>
            </p:cNvSpPr>
            <p:nvPr/>
          </p:nvSpPr>
          <p:spPr bwMode="auto">
            <a:xfrm>
              <a:off x="2889" y="2009"/>
              <a:ext cx="1861" cy="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600" b="1">
                  <a:latin typeface="Kosher-Normal" charset="0"/>
                </a:rPr>
                <a:t>THE NEW TESTAMENT</a:t>
              </a:r>
            </a:p>
          </p:txBody>
        </p:sp>
      </p:grpSp>
      <p:sp>
        <p:nvSpPr>
          <p:cNvPr id="21508" name="Rectangle 34"/>
          <p:cNvSpPr>
            <a:spLocks noChangeArrowheads="1"/>
          </p:cNvSpPr>
          <p:nvPr/>
        </p:nvSpPr>
        <p:spPr bwMode="auto">
          <a:xfrm>
            <a:off x="198438" y="1179513"/>
            <a:ext cx="7083425"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2400" b="1">
                <a:latin typeface="Helvetica" charset="0"/>
              </a:rPr>
              <a:t>God</a:t>
            </a:r>
            <a:r>
              <a:rPr lang="fr-FR" altLang="ja-JP" sz="2400" b="1">
                <a:latin typeface="Helvetica" charset="0"/>
              </a:rPr>
              <a:t>'</a:t>
            </a:r>
            <a:r>
              <a:rPr lang="en-US" sz="2400" b="1">
                <a:latin typeface="Helvetica" charset="0"/>
              </a:rPr>
              <a:t>s Unconditional Covenantal Program:    The </a:t>
            </a:r>
            <a:r>
              <a:rPr lang="ja-JP" altLang="en-US" sz="2400" b="1">
                <a:latin typeface="Helvetica" charset="0"/>
              </a:rPr>
              <a:t>“</a:t>
            </a:r>
            <a:r>
              <a:rPr lang="en-US" altLang="ja-JP" sz="2400" b="1">
                <a:latin typeface="Helvetica" charset="0"/>
              </a:rPr>
              <a:t>Backbone</a:t>
            </a:r>
            <a:r>
              <a:rPr lang="ja-JP" altLang="en-US" sz="2400" b="1">
                <a:latin typeface="Helvetica" charset="0"/>
              </a:rPr>
              <a:t>”</a:t>
            </a:r>
            <a:r>
              <a:rPr lang="en-US" altLang="ja-JP" sz="2400" b="1">
                <a:latin typeface="Helvetica" charset="0"/>
              </a:rPr>
              <a:t> of Biblical Revelation</a:t>
            </a:r>
            <a:endParaRPr lang="en-US" sz="2400" b="1">
              <a:latin typeface="Helvetica" charset="0"/>
            </a:endParaRPr>
          </a:p>
        </p:txBody>
      </p:sp>
      <p:sp>
        <p:nvSpPr>
          <p:cNvPr id="21509" name="Rectangle 35"/>
          <p:cNvSpPr>
            <a:spLocks noChangeArrowheads="1"/>
          </p:cNvSpPr>
          <p:nvPr/>
        </p:nvSpPr>
        <p:spPr bwMode="auto">
          <a:xfrm>
            <a:off x="442913" y="2322513"/>
            <a:ext cx="6672262"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2000" b="1" i="1">
                <a:latin typeface="Helvetica" charset="0"/>
              </a:rPr>
              <a:t>Consider this remarkable interchangeability of some word meanings across BOTH Testaments:</a:t>
            </a:r>
          </a:p>
        </p:txBody>
      </p:sp>
      <p:sp>
        <p:nvSpPr>
          <p:cNvPr id="21510" name="AutoShape 37"/>
          <p:cNvSpPr>
            <a:spLocks noChangeArrowheads="1"/>
          </p:cNvSpPr>
          <p:nvPr/>
        </p:nvSpPr>
        <p:spPr bwMode="auto">
          <a:xfrm>
            <a:off x="2347913" y="3446463"/>
            <a:ext cx="2884487" cy="547687"/>
          </a:xfrm>
          <a:prstGeom prst="curvedDownArrow">
            <a:avLst>
              <a:gd name="adj1" fmla="val 105333"/>
              <a:gd name="adj2" fmla="val 210667"/>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21511" name="AutoShape 38"/>
          <p:cNvSpPr>
            <a:spLocks noChangeArrowheads="1"/>
          </p:cNvSpPr>
          <p:nvPr/>
        </p:nvSpPr>
        <p:spPr bwMode="auto">
          <a:xfrm rot="-10686276">
            <a:off x="2112963" y="5149850"/>
            <a:ext cx="2884487" cy="547688"/>
          </a:xfrm>
          <a:prstGeom prst="curvedDownArrow">
            <a:avLst>
              <a:gd name="adj1" fmla="val 105333"/>
              <a:gd name="adj2" fmla="val 210666"/>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21512" name="Rectangle 39"/>
          <p:cNvSpPr>
            <a:spLocks noChangeArrowheads="1"/>
          </p:cNvSpPr>
          <p:nvPr/>
        </p:nvSpPr>
        <p:spPr bwMode="auto">
          <a:xfrm>
            <a:off x="4102100" y="7734300"/>
            <a:ext cx="2198688"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2000" b="1">
                <a:solidFill>
                  <a:srgbClr val="E32434"/>
                </a:solidFill>
                <a:latin typeface="Capitals" charset="0"/>
              </a:rPr>
              <a:t>TESTAMENT</a:t>
            </a:r>
          </a:p>
        </p:txBody>
      </p:sp>
      <p:sp>
        <p:nvSpPr>
          <p:cNvPr id="21513" name="Rectangle 40"/>
          <p:cNvSpPr>
            <a:spLocks noChangeArrowheads="1"/>
          </p:cNvSpPr>
          <p:nvPr/>
        </p:nvSpPr>
        <p:spPr bwMode="auto">
          <a:xfrm>
            <a:off x="2644775" y="4438650"/>
            <a:ext cx="2198688"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2000" b="1">
                <a:solidFill>
                  <a:srgbClr val="E32434"/>
                </a:solidFill>
                <a:latin typeface="Capitals" charset="0"/>
              </a:rPr>
              <a:t>WILL</a:t>
            </a:r>
          </a:p>
        </p:txBody>
      </p:sp>
      <p:sp>
        <p:nvSpPr>
          <p:cNvPr id="21514" name="Rectangle 41"/>
          <p:cNvSpPr>
            <a:spLocks noChangeArrowheads="1"/>
          </p:cNvSpPr>
          <p:nvPr/>
        </p:nvSpPr>
        <p:spPr bwMode="auto">
          <a:xfrm>
            <a:off x="1166813" y="7766050"/>
            <a:ext cx="2198687"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2000" b="1">
                <a:solidFill>
                  <a:srgbClr val="E32434"/>
                </a:solidFill>
                <a:latin typeface="Capitals" charset="0"/>
              </a:rPr>
              <a:t>CONTRACT</a:t>
            </a:r>
          </a:p>
        </p:txBody>
      </p:sp>
      <p:sp>
        <p:nvSpPr>
          <p:cNvPr id="21515" name="Rectangle 42"/>
          <p:cNvSpPr>
            <a:spLocks noChangeArrowheads="1"/>
          </p:cNvSpPr>
          <p:nvPr/>
        </p:nvSpPr>
        <p:spPr bwMode="auto">
          <a:xfrm>
            <a:off x="2344738" y="6276975"/>
            <a:ext cx="2703512" cy="51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2800" b="1">
                <a:solidFill>
                  <a:srgbClr val="E32434"/>
                </a:solidFill>
                <a:latin typeface="Capitals" charset="0"/>
              </a:rPr>
              <a:t>COVENANT</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3"/>
          <p:cNvSpPr txBox="1">
            <a:spLocks noChangeArrowheads="1"/>
          </p:cNvSpPr>
          <p:nvPr/>
        </p:nvSpPr>
        <p:spPr bwMode="auto">
          <a:xfrm>
            <a:off x="547688" y="1287463"/>
            <a:ext cx="6330950" cy="1878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600" b="1" i="1">
                <a:latin typeface="Skia" charset="0"/>
              </a:rPr>
              <a:t>COVENANT RELATIONSHIPS IN THE ANCIENT TIMES…AN INCREASING COMMITMENT TO PERMANENCE!</a:t>
            </a:r>
          </a:p>
          <a:p>
            <a:pPr algn="ctr">
              <a:spcBef>
                <a:spcPct val="50000"/>
              </a:spcBef>
            </a:pPr>
            <a:endParaRPr lang="en-US" sz="2600" b="1" i="1">
              <a:latin typeface="Skia" charset="0"/>
            </a:endParaRPr>
          </a:p>
        </p:txBody>
      </p:sp>
      <p:sp>
        <p:nvSpPr>
          <p:cNvPr id="22530" name="Text Box 4"/>
          <p:cNvSpPr txBox="1">
            <a:spLocks noChangeArrowheads="1"/>
          </p:cNvSpPr>
          <p:nvPr/>
        </p:nvSpPr>
        <p:spPr bwMode="auto">
          <a:xfrm>
            <a:off x="515938" y="8443913"/>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2000" b="1">
              <a:latin typeface="Skia" charset="0"/>
            </a:endParaRPr>
          </a:p>
        </p:txBody>
      </p:sp>
      <p:sp>
        <p:nvSpPr>
          <p:cNvPr id="22531" name="Text Box 6"/>
          <p:cNvSpPr txBox="1">
            <a:spLocks noChangeArrowheads="1"/>
          </p:cNvSpPr>
          <p:nvPr/>
        </p:nvSpPr>
        <p:spPr bwMode="auto">
          <a:xfrm>
            <a:off x="236538" y="3613150"/>
            <a:ext cx="7016750"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2400" b="1">
                <a:latin typeface="Skia" charset="0"/>
              </a:rPr>
              <a:t>THE  _______ COVENANT:</a:t>
            </a:r>
            <a:r>
              <a:rPr lang="en-US" sz="1800" b="1">
                <a:latin typeface="Skia" charset="0"/>
              </a:rPr>
              <a:t>  </a:t>
            </a:r>
            <a:r>
              <a:rPr lang="en-US" sz="1800" b="1">
                <a:solidFill>
                  <a:srgbClr val="000000"/>
                </a:solidFill>
                <a:latin typeface="Skia" charset="0"/>
              </a:rPr>
              <a:t>The two parties exchange sandals; symbolic of the fact that the covenant is in effect until the sandals are returned to each owner. </a:t>
            </a:r>
          </a:p>
        </p:txBody>
      </p:sp>
      <p:sp>
        <p:nvSpPr>
          <p:cNvPr id="22532" name="Text Box 7"/>
          <p:cNvSpPr txBox="1">
            <a:spLocks noChangeArrowheads="1"/>
          </p:cNvSpPr>
          <p:nvPr/>
        </p:nvSpPr>
        <p:spPr bwMode="auto">
          <a:xfrm>
            <a:off x="247650" y="4705350"/>
            <a:ext cx="7016750" cy="155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2400" b="1">
                <a:latin typeface="Skia" charset="0"/>
              </a:rPr>
              <a:t>THE  ______ COVENANT:</a:t>
            </a:r>
            <a:r>
              <a:rPr lang="en-US" sz="1800" b="1">
                <a:latin typeface="Skia" charset="0"/>
              </a:rPr>
              <a:t> </a:t>
            </a:r>
            <a:r>
              <a:rPr lang="en-US" sz="1800" b="1">
                <a:solidFill>
                  <a:srgbClr val="000000"/>
                </a:solidFill>
                <a:latin typeface="Skia" charset="0"/>
              </a:rPr>
              <a:t>Often, each party carried a small pouch of precious salt. Upon mutual agreement, each person placed a small pinch of salt in the other</a:t>
            </a:r>
            <a:r>
              <a:rPr lang="fr-FR" altLang="ja-JP" sz="1800" b="1">
                <a:solidFill>
                  <a:srgbClr val="000000"/>
                </a:solidFill>
                <a:latin typeface="Skia" charset="0"/>
              </a:rPr>
              <a:t>'</a:t>
            </a:r>
            <a:r>
              <a:rPr lang="en-US" sz="1800" b="1">
                <a:solidFill>
                  <a:srgbClr val="000000"/>
                </a:solidFill>
                <a:latin typeface="Skia" charset="0"/>
              </a:rPr>
              <a:t>s pouch, symbolizing that the covenant agreement could only be broken if the exact grains of salt were returned to the original owner. </a:t>
            </a:r>
          </a:p>
        </p:txBody>
      </p:sp>
      <p:sp>
        <p:nvSpPr>
          <p:cNvPr id="22533" name="Text Box 8"/>
          <p:cNvSpPr txBox="1">
            <a:spLocks noChangeArrowheads="1"/>
          </p:cNvSpPr>
          <p:nvPr/>
        </p:nvSpPr>
        <p:spPr bwMode="auto">
          <a:xfrm>
            <a:off x="238125" y="6381750"/>
            <a:ext cx="7016750" cy="1830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2400" b="1">
                <a:latin typeface="Skia" charset="0"/>
              </a:rPr>
              <a:t>THE  _______ COVENANT:</a:t>
            </a:r>
            <a:r>
              <a:rPr lang="en-US" sz="1800" b="1">
                <a:latin typeface="Skia" charset="0"/>
              </a:rPr>
              <a:t> </a:t>
            </a:r>
            <a:r>
              <a:rPr lang="en-US" sz="1800" b="1">
                <a:solidFill>
                  <a:srgbClr val="000000"/>
                </a:solidFill>
                <a:latin typeface="Skia" charset="0"/>
              </a:rPr>
              <a:t>The party that broke the covenant would have the same thing done to them as to the slaughtered animal(s) - it carried the death penalty.  The animal</a:t>
            </a:r>
            <a:r>
              <a:rPr lang="fr-FR" sz="1800" b="1">
                <a:solidFill>
                  <a:srgbClr val="000000"/>
                </a:solidFill>
                <a:latin typeface="Skia" charset="0"/>
              </a:rPr>
              <a:t>'</a:t>
            </a:r>
            <a:r>
              <a:rPr lang="en-US" sz="1800" b="1">
                <a:solidFill>
                  <a:srgbClr val="000000"/>
                </a:solidFill>
                <a:latin typeface="Skia" charset="0"/>
              </a:rPr>
              <a:t>s death also represented the permanency of the terms of the covenant.  The agreement was in effect until the death of one of the parties.</a:t>
            </a:r>
          </a:p>
        </p:txBody>
      </p:sp>
      <p:sp>
        <p:nvSpPr>
          <p:cNvPr id="22534" name="Text Box 9"/>
          <p:cNvSpPr txBox="1">
            <a:spLocks noChangeArrowheads="1"/>
          </p:cNvSpPr>
          <p:nvPr/>
        </p:nvSpPr>
        <p:spPr bwMode="auto">
          <a:xfrm>
            <a:off x="247650" y="2759075"/>
            <a:ext cx="7016750" cy="73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2400" b="1">
                <a:latin typeface="Skia" charset="0"/>
              </a:rPr>
              <a:t>THE  _______ COVENANT:</a:t>
            </a:r>
            <a:r>
              <a:rPr lang="en-US" sz="1800" b="1">
                <a:latin typeface="Skia" charset="0"/>
              </a:rPr>
              <a:t> Similar to the handshake of today; either shaking hands or striking palms; very temporary.</a:t>
            </a:r>
          </a:p>
        </p:txBody>
      </p:sp>
      <p:sp>
        <p:nvSpPr>
          <p:cNvPr id="22535" name="Text Box 10"/>
          <p:cNvSpPr txBox="1">
            <a:spLocks noChangeArrowheads="1"/>
          </p:cNvSpPr>
          <p:nvPr/>
        </p:nvSpPr>
        <p:spPr bwMode="auto">
          <a:xfrm>
            <a:off x="527050" y="8235950"/>
            <a:ext cx="6567488"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r>
              <a:rPr lang="en-US" sz="1400" b="1">
                <a:solidFill>
                  <a:srgbClr val="000000"/>
                </a:solidFill>
                <a:latin typeface="Garamond" charset="0"/>
              </a:rPr>
              <a:t>Source: J. Dwight Pentecost,                                                                                           </a:t>
            </a:r>
            <a:r>
              <a:rPr lang="en-US" sz="1400" b="1" i="1">
                <a:solidFill>
                  <a:srgbClr val="000000"/>
                </a:solidFill>
                <a:latin typeface="Garamond" charset="0"/>
              </a:rPr>
              <a:t>Thy Kingdom Come</a:t>
            </a:r>
            <a:r>
              <a:rPr lang="en-US" sz="1400" b="1">
                <a:solidFill>
                  <a:srgbClr val="000000"/>
                </a:solidFill>
                <a:latin typeface="Garamond" charset="0"/>
              </a:rPr>
              <a:t> </a:t>
            </a:r>
          </a:p>
        </p:txBody>
      </p:sp>
      <p:sp>
        <p:nvSpPr>
          <p:cNvPr id="22536" name="Text Box 12"/>
          <p:cNvSpPr txBox="1">
            <a:spLocks noChangeArrowheads="1"/>
          </p:cNvSpPr>
          <p:nvPr/>
        </p:nvSpPr>
        <p:spPr bwMode="auto">
          <a:xfrm>
            <a:off x="6559550" y="93663"/>
            <a:ext cx="501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13</a:t>
            </a:r>
          </a:p>
        </p:txBody>
      </p:sp>
      <p:sp>
        <p:nvSpPr>
          <p:cNvPr id="22537" name="Rectangle 13"/>
          <p:cNvSpPr>
            <a:spLocks noChangeArrowheads="1"/>
          </p:cNvSpPr>
          <p:nvPr/>
        </p:nvSpPr>
        <p:spPr bwMode="auto">
          <a:xfrm>
            <a:off x="468313" y="3600450"/>
            <a:ext cx="2703512"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2400" b="1">
                <a:solidFill>
                  <a:srgbClr val="E32434"/>
                </a:solidFill>
                <a:latin typeface="Capitals" charset="0"/>
              </a:rPr>
              <a:t>SHOE</a:t>
            </a:r>
          </a:p>
        </p:txBody>
      </p:sp>
      <p:sp>
        <p:nvSpPr>
          <p:cNvPr id="22538" name="Rectangle 14"/>
          <p:cNvSpPr>
            <a:spLocks noChangeArrowheads="1"/>
          </p:cNvSpPr>
          <p:nvPr/>
        </p:nvSpPr>
        <p:spPr bwMode="auto">
          <a:xfrm>
            <a:off x="430213" y="2740025"/>
            <a:ext cx="2703512"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2400" b="1">
                <a:solidFill>
                  <a:srgbClr val="E32434"/>
                </a:solidFill>
                <a:latin typeface="Capitals" charset="0"/>
              </a:rPr>
              <a:t>HAND</a:t>
            </a:r>
          </a:p>
        </p:txBody>
      </p:sp>
      <p:sp>
        <p:nvSpPr>
          <p:cNvPr id="22539" name="Rectangle 15"/>
          <p:cNvSpPr>
            <a:spLocks noChangeArrowheads="1"/>
          </p:cNvSpPr>
          <p:nvPr/>
        </p:nvSpPr>
        <p:spPr bwMode="auto">
          <a:xfrm>
            <a:off x="840696" y="4686300"/>
            <a:ext cx="2024062"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2400" b="1" dirty="0">
                <a:solidFill>
                  <a:srgbClr val="E32434"/>
                </a:solidFill>
                <a:latin typeface="Capitals" charset="0"/>
              </a:rPr>
              <a:t>SALT</a:t>
            </a:r>
          </a:p>
        </p:txBody>
      </p:sp>
      <p:sp>
        <p:nvSpPr>
          <p:cNvPr id="22540" name="Rectangle 16"/>
          <p:cNvSpPr>
            <a:spLocks noChangeArrowheads="1"/>
          </p:cNvSpPr>
          <p:nvPr/>
        </p:nvSpPr>
        <p:spPr bwMode="auto">
          <a:xfrm>
            <a:off x="569913" y="6357938"/>
            <a:ext cx="2703512"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2400" b="1">
                <a:solidFill>
                  <a:srgbClr val="E32434"/>
                </a:solidFill>
                <a:latin typeface="Capitals" charset="0"/>
              </a:rPr>
              <a:t>BLOOD</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2"/>
          <p:cNvSpPr txBox="1">
            <a:spLocks noChangeArrowheads="1"/>
          </p:cNvSpPr>
          <p:nvPr/>
        </p:nvSpPr>
        <p:spPr bwMode="auto">
          <a:xfrm>
            <a:off x="955675" y="1357313"/>
            <a:ext cx="5627688" cy="594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1">
                <a:latin typeface="Times" charset="0"/>
              </a:rPr>
              <a:t>NOTE TO STUDENTS: </a:t>
            </a:r>
          </a:p>
          <a:p>
            <a:pPr algn="ctr">
              <a:spcBef>
                <a:spcPct val="50000"/>
              </a:spcBef>
            </a:pPr>
            <a:r>
              <a:rPr lang="en-US" sz="2000" b="1">
                <a:latin typeface="Times" charset="0"/>
              </a:rPr>
              <a:t>THIS IS THE SET OF STUDY HELPS FOR REPRODUCTION AND USE ALONG WITH THE POWERPOINT PRESENTATION.</a:t>
            </a:r>
          </a:p>
          <a:p>
            <a:pPr algn="ctr">
              <a:spcBef>
                <a:spcPct val="50000"/>
              </a:spcBef>
            </a:pPr>
            <a:r>
              <a:rPr lang="en-US" sz="2000" b="1">
                <a:latin typeface="Times" charset="0"/>
              </a:rPr>
              <a:t>POWERPOINT SLIDES INDICATE THE APPROPRIATE STUDY HELP TO BE USED AT EACH POINT OF THE SEMINAR.</a:t>
            </a:r>
          </a:p>
          <a:p>
            <a:pPr algn="ctr">
              <a:spcBef>
                <a:spcPct val="50000"/>
              </a:spcBef>
            </a:pPr>
            <a:r>
              <a:rPr lang="en-US" sz="2000" b="1">
                <a:latin typeface="Times" charset="0"/>
              </a:rPr>
              <a:t>LOCAL REPRODUCTION MUST INCLUDE THE COPYRIGHT NOTATION ON EACH PAGE WHERE APPLICABLE.</a:t>
            </a:r>
          </a:p>
          <a:p>
            <a:pPr algn="ctr">
              <a:spcBef>
                <a:spcPct val="50000"/>
              </a:spcBef>
            </a:pPr>
            <a:endParaRPr lang="en-US" sz="2000" b="1">
              <a:latin typeface="Times" charset="0"/>
            </a:endParaRPr>
          </a:p>
          <a:p>
            <a:pPr algn="ctr">
              <a:spcBef>
                <a:spcPct val="50000"/>
              </a:spcBef>
            </a:pPr>
            <a:r>
              <a:rPr lang="en-US" sz="2000" b="1">
                <a:latin typeface="Times" charset="0"/>
              </a:rPr>
              <a:t>STUDY GUIDES NUMBERS 09/09a</a:t>
            </a:r>
          </a:p>
          <a:p>
            <a:pPr algn="ctr">
              <a:spcBef>
                <a:spcPct val="50000"/>
              </a:spcBef>
            </a:pPr>
            <a:r>
              <a:rPr lang="en-US" sz="2000" b="1">
                <a:latin typeface="Times" charset="0"/>
              </a:rPr>
              <a:t>AND</a:t>
            </a:r>
          </a:p>
          <a:p>
            <a:pPr algn="ctr">
              <a:spcBef>
                <a:spcPct val="50000"/>
              </a:spcBef>
            </a:pPr>
            <a:r>
              <a:rPr lang="en-US" sz="2000" b="1">
                <a:latin typeface="Times" charset="0"/>
              </a:rPr>
              <a:t>26/26a</a:t>
            </a:r>
          </a:p>
          <a:p>
            <a:pPr algn="ctr">
              <a:spcBef>
                <a:spcPct val="50000"/>
              </a:spcBef>
            </a:pPr>
            <a:r>
              <a:rPr lang="en-US" sz="2000" b="1">
                <a:latin typeface="Times" charset="0"/>
              </a:rPr>
              <a:t>ARE BACK-TO-BACK PAGES.</a:t>
            </a:r>
          </a:p>
        </p:txBody>
      </p:sp>
      <p:sp>
        <p:nvSpPr>
          <p:cNvPr id="5122" name="Rectangle 3"/>
          <p:cNvSpPr>
            <a:spLocks noChangeArrowheads="1"/>
          </p:cNvSpPr>
          <p:nvPr/>
        </p:nvSpPr>
        <p:spPr bwMode="auto">
          <a:xfrm>
            <a:off x="3725863" y="53975"/>
            <a:ext cx="3295650" cy="4254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123" name="Text Box 4"/>
          <p:cNvSpPr txBox="1">
            <a:spLocks noChangeArrowheads="1"/>
          </p:cNvSpPr>
          <p:nvPr/>
        </p:nvSpPr>
        <p:spPr bwMode="auto">
          <a:xfrm>
            <a:off x="6870700" y="8782050"/>
            <a:ext cx="5334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a:latin typeface="Times" charset="0"/>
              </a:rPr>
              <a:t>53</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812" name="AutoShape 84" descr="30%"/>
          <p:cNvSpPr>
            <a:spLocks noChangeArrowheads="1"/>
          </p:cNvSpPr>
          <p:nvPr/>
        </p:nvSpPr>
        <p:spPr bwMode="auto">
          <a:xfrm>
            <a:off x="630238" y="7253288"/>
            <a:ext cx="6307137" cy="96837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23554" name="AutoShape 2"/>
          <p:cNvSpPr>
            <a:spLocks noChangeArrowheads="1"/>
          </p:cNvSpPr>
          <p:nvPr/>
        </p:nvSpPr>
        <p:spPr bwMode="auto">
          <a:xfrm>
            <a:off x="576263" y="5599113"/>
            <a:ext cx="6394450" cy="1089025"/>
          </a:xfrm>
          <a:prstGeom prst="roundRect">
            <a:avLst>
              <a:gd name="adj" fmla="val 16667"/>
            </a:avLst>
          </a:prstGeom>
          <a:noFill/>
          <a:ln w="38100">
            <a:solidFill>
              <a:schemeClr val="bg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01732" name="AutoShape 4" descr="30%"/>
          <p:cNvSpPr>
            <a:spLocks noChangeArrowheads="1"/>
          </p:cNvSpPr>
          <p:nvPr/>
        </p:nvSpPr>
        <p:spPr bwMode="auto">
          <a:xfrm>
            <a:off x="831850" y="2586038"/>
            <a:ext cx="1616075" cy="120967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201733" name="AutoShape 5" descr="30%"/>
          <p:cNvSpPr>
            <a:spLocks noChangeArrowheads="1"/>
          </p:cNvSpPr>
          <p:nvPr/>
        </p:nvSpPr>
        <p:spPr bwMode="auto">
          <a:xfrm>
            <a:off x="736600" y="4486275"/>
            <a:ext cx="5978525" cy="91122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201734" name="AutoShape 6" descr="30%"/>
          <p:cNvSpPr>
            <a:spLocks noChangeArrowheads="1"/>
          </p:cNvSpPr>
          <p:nvPr/>
        </p:nvSpPr>
        <p:spPr bwMode="auto">
          <a:xfrm>
            <a:off x="5133975" y="2587625"/>
            <a:ext cx="1524000" cy="120967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23558" name="Text Box 7"/>
          <p:cNvSpPr txBox="1">
            <a:spLocks noChangeArrowheads="1"/>
          </p:cNvSpPr>
          <p:nvPr/>
        </p:nvSpPr>
        <p:spPr bwMode="auto">
          <a:xfrm>
            <a:off x="6464300" y="87313"/>
            <a:ext cx="7540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a:latin typeface="Comic Sans MS" charset="0"/>
              </a:rPr>
              <a:t>14</a:t>
            </a:r>
          </a:p>
        </p:txBody>
      </p:sp>
      <p:sp>
        <p:nvSpPr>
          <p:cNvPr id="23559" name="Rectangle 8"/>
          <p:cNvSpPr>
            <a:spLocks noChangeArrowheads="1"/>
          </p:cNvSpPr>
          <p:nvPr/>
        </p:nvSpPr>
        <p:spPr bwMode="auto">
          <a:xfrm>
            <a:off x="1419225" y="3133725"/>
            <a:ext cx="5040313" cy="400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solidFill>
                  <a:srgbClr val="000000"/>
                </a:solidFill>
                <a:miter lim="800000"/>
                <a:headEnd/>
                <a:tailEnd/>
              </a14:hiddenLine>
            </a:ext>
          </a:extLst>
        </p:spPr>
        <p:txBody>
          <a:bodyPr wrap="none" anchor="ctr"/>
          <a:lstStyle/>
          <a:p>
            <a:endParaRPr lang="en-US"/>
          </a:p>
        </p:txBody>
      </p:sp>
      <p:sp>
        <p:nvSpPr>
          <p:cNvPr id="23560" name="Line 9"/>
          <p:cNvSpPr>
            <a:spLocks noChangeShapeType="1"/>
          </p:cNvSpPr>
          <p:nvPr/>
        </p:nvSpPr>
        <p:spPr bwMode="auto">
          <a:xfrm>
            <a:off x="6307138" y="3395663"/>
            <a:ext cx="1587" cy="91916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50800">
                <a:solidFill>
                  <a:srgbClr val="000000"/>
                </a:solidFill>
                <a:round/>
                <a:headEnd/>
                <a:tailEnd/>
              </a14:hiddenLine>
            </a:ext>
          </a:extLst>
        </p:spPr>
        <p:txBody>
          <a:bodyPr wrap="none" anchor="ctr"/>
          <a:lstStyle/>
          <a:p>
            <a:endParaRPr lang="en-US"/>
          </a:p>
        </p:txBody>
      </p:sp>
      <p:sp>
        <p:nvSpPr>
          <p:cNvPr id="23561" name="Rectangle 10"/>
          <p:cNvSpPr>
            <a:spLocks noChangeArrowheads="1"/>
          </p:cNvSpPr>
          <p:nvPr/>
        </p:nvSpPr>
        <p:spPr bwMode="auto">
          <a:xfrm>
            <a:off x="447675" y="1263650"/>
            <a:ext cx="6661150" cy="118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2400" b="1" i="1">
                <a:latin typeface="Helvetica" charset="0"/>
              </a:rPr>
              <a:t>THE GENESIS PROMISES TO ABRAHAM:  The Very </a:t>
            </a:r>
            <a:r>
              <a:rPr lang="ja-JP" altLang="en-US" sz="2400" b="1" i="1">
                <a:latin typeface="Helvetica" charset="0"/>
              </a:rPr>
              <a:t>“</a:t>
            </a:r>
            <a:r>
              <a:rPr lang="en-US" altLang="ja-JP" sz="2400" b="1" i="1">
                <a:latin typeface="Helvetica" charset="0"/>
              </a:rPr>
              <a:t>Backbone</a:t>
            </a:r>
            <a:r>
              <a:rPr lang="ja-JP" altLang="en-US" sz="2400" b="1" i="1">
                <a:latin typeface="Helvetica" charset="0"/>
              </a:rPr>
              <a:t>”</a:t>
            </a:r>
            <a:r>
              <a:rPr lang="en-US" altLang="ja-JP" sz="2400" b="1" i="1">
                <a:latin typeface="Helvetica" charset="0"/>
              </a:rPr>
              <a:t> of                       Biblical Revelation</a:t>
            </a:r>
            <a:endParaRPr lang="en-US" sz="2400" b="1" i="1">
              <a:latin typeface="Helvetica" charset="0"/>
            </a:endParaRPr>
          </a:p>
        </p:txBody>
      </p:sp>
      <p:sp>
        <p:nvSpPr>
          <p:cNvPr id="201745" name="Rectangle 17"/>
          <p:cNvSpPr>
            <a:spLocks noChangeArrowheads="1"/>
          </p:cNvSpPr>
          <p:nvPr/>
        </p:nvSpPr>
        <p:spPr bwMode="auto">
          <a:xfrm>
            <a:off x="2297113" y="2857500"/>
            <a:ext cx="2897187" cy="430213"/>
          </a:xfrm>
          <a:prstGeom prst="rect">
            <a:avLst/>
          </a:prstGeom>
          <a:noFill/>
          <a:ln w="12700">
            <a:noFill/>
            <a:miter lim="800000"/>
            <a:headEnd/>
            <a:tailEnd/>
          </a:ln>
          <a:effectLst>
            <a:outerShdw blurRad="63500" dist="40161" dir="4293903" algn="ctr" rotWithShape="0">
              <a:srgbClr val="CCCCCC">
                <a:alpha val="74998"/>
              </a:srgbClr>
            </a:outerShdw>
          </a:effectLst>
        </p:spPr>
        <p:txBody>
          <a:bodyPr lIns="90487" tIns="44450" rIns="90487" bIns="44450">
            <a:spAutoFit/>
          </a:bodyPr>
          <a:lstStyle/>
          <a:p>
            <a:pPr algn="ctr">
              <a:lnSpc>
                <a:spcPct val="80000"/>
              </a:lnSpc>
              <a:defRPr/>
            </a:pPr>
            <a:r>
              <a:rPr lang="en-US" sz="2800" b="1" i="1">
                <a:latin typeface="Kosher-Normal" charset="0"/>
              </a:rPr>
              <a:t>ABRAHAMIC COVENANT</a:t>
            </a:r>
            <a:endParaRPr lang="en-US" sz="3200" b="1" i="1">
              <a:latin typeface="Kosher-Normal" charset="0"/>
            </a:endParaRPr>
          </a:p>
        </p:txBody>
      </p:sp>
      <p:sp>
        <p:nvSpPr>
          <p:cNvPr id="23563" name="Rectangle 18"/>
          <p:cNvSpPr>
            <a:spLocks noChangeArrowheads="1"/>
          </p:cNvSpPr>
          <p:nvPr/>
        </p:nvSpPr>
        <p:spPr bwMode="auto">
          <a:xfrm>
            <a:off x="812800" y="2765425"/>
            <a:ext cx="1589088" cy="912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800" b="1">
                <a:latin typeface="Helvetica" charset="0"/>
              </a:rPr>
              <a:t>The </a:t>
            </a:r>
            <a:r>
              <a:rPr lang="en-US" sz="1800" b="1" i="1">
                <a:latin typeface="Helvetica" charset="0"/>
              </a:rPr>
              <a:t>_______</a:t>
            </a:r>
            <a:r>
              <a:rPr lang="en-US" sz="1800" b="1">
                <a:latin typeface="Helvetica" charset="0"/>
              </a:rPr>
              <a:t>           to Abraham         Gen. 12:1-3</a:t>
            </a:r>
          </a:p>
        </p:txBody>
      </p:sp>
      <p:sp>
        <p:nvSpPr>
          <p:cNvPr id="23564" name="Text Box 19"/>
          <p:cNvSpPr txBox="1">
            <a:spLocks noChangeArrowheads="1"/>
          </p:cNvSpPr>
          <p:nvPr/>
        </p:nvSpPr>
        <p:spPr bwMode="auto">
          <a:xfrm>
            <a:off x="5081588" y="2754313"/>
            <a:ext cx="1597025"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1800" b="1">
                <a:latin typeface="Helvetica" charset="0"/>
              </a:rPr>
              <a:t>The   </a:t>
            </a:r>
            <a:r>
              <a:rPr lang="en-US" sz="1800" b="1" i="1">
                <a:latin typeface="Helvetica" charset="0"/>
              </a:rPr>
              <a:t>__________</a:t>
            </a:r>
            <a:r>
              <a:rPr lang="en-US" sz="1800" b="1">
                <a:latin typeface="Helvetica" charset="0"/>
              </a:rPr>
              <a:t> Gen. 15:9-18</a:t>
            </a:r>
          </a:p>
        </p:txBody>
      </p:sp>
      <p:sp>
        <p:nvSpPr>
          <p:cNvPr id="23565" name="Rectangle 21"/>
          <p:cNvSpPr>
            <a:spLocks noChangeArrowheads="1"/>
          </p:cNvSpPr>
          <p:nvPr/>
        </p:nvSpPr>
        <p:spPr bwMode="auto">
          <a:xfrm>
            <a:off x="1012825" y="5045075"/>
            <a:ext cx="1609725"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600" b="1">
                <a:latin typeface="Helvetica" charset="0"/>
              </a:rPr>
              <a:t>Gen. 13:15</a:t>
            </a:r>
          </a:p>
        </p:txBody>
      </p:sp>
      <p:sp>
        <p:nvSpPr>
          <p:cNvPr id="23566" name="Rectangle 22"/>
          <p:cNvSpPr>
            <a:spLocks noChangeArrowheads="1"/>
          </p:cNvSpPr>
          <p:nvPr/>
        </p:nvSpPr>
        <p:spPr bwMode="auto">
          <a:xfrm>
            <a:off x="2865438" y="5040313"/>
            <a:ext cx="1611312"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600" b="1">
                <a:latin typeface="Helvetica" charset="0"/>
              </a:rPr>
              <a:t>Gen. 13:14-16</a:t>
            </a:r>
          </a:p>
        </p:txBody>
      </p:sp>
      <p:sp>
        <p:nvSpPr>
          <p:cNvPr id="23567" name="Rectangle 23"/>
          <p:cNvSpPr>
            <a:spLocks noChangeArrowheads="1"/>
          </p:cNvSpPr>
          <p:nvPr/>
        </p:nvSpPr>
        <p:spPr bwMode="auto">
          <a:xfrm>
            <a:off x="4891088" y="5037138"/>
            <a:ext cx="1609725"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600" b="1">
                <a:latin typeface="Helvetica" charset="0"/>
              </a:rPr>
              <a:t>Gen. 15:9-18</a:t>
            </a:r>
          </a:p>
        </p:txBody>
      </p:sp>
      <p:sp>
        <p:nvSpPr>
          <p:cNvPr id="23568" name="AutoShape 24"/>
          <p:cNvSpPr>
            <a:spLocks noChangeArrowheads="1"/>
          </p:cNvSpPr>
          <p:nvPr/>
        </p:nvSpPr>
        <p:spPr bwMode="auto">
          <a:xfrm>
            <a:off x="660400" y="5681663"/>
            <a:ext cx="6226175" cy="931862"/>
          </a:xfrm>
          <a:prstGeom prst="roundRect">
            <a:avLst>
              <a:gd name="adj" fmla="val 16667"/>
            </a:avLst>
          </a:prstGeom>
          <a:solidFill>
            <a:schemeClr val="tx1"/>
          </a:solidFill>
          <a:ln w="38100">
            <a:solidFill>
              <a:schemeClr val="bg2"/>
            </a:solidFill>
            <a:round/>
            <a:headEnd/>
            <a:tailEnd/>
          </a:ln>
        </p:spPr>
        <p:txBody>
          <a:bodyPr wrap="none" anchor="ctr"/>
          <a:lstStyle/>
          <a:p>
            <a:endParaRPr lang="en-US"/>
          </a:p>
        </p:txBody>
      </p:sp>
      <p:sp>
        <p:nvSpPr>
          <p:cNvPr id="23569" name="Rectangle 26"/>
          <p:cNvSpPr>
            <a:spLocks noChangeArrowheads="1"/>
          </p:cNvSpPr>
          <p:nvPr/>
        </p:nvSpPr>
        <p:spPr bwMode="auto">
          <a:xfrm>
            <a:off x="5376863" y="5816600"/>
            <a:ext cx="181610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400" b="1" i="1">
                <a:latin typeface="Helvetica" charset="0"/>
              </a:rPr>
              <a:t>__________</a:t>
            </a:r>
          </a:p>
        </p:txBody>
      </p:sp>
      <p:sp>
        <p:nvSpPr>
          <p:cNvPr id="23570" name="Rectangle 29"/>
          <p:cNvSpPr>
            <a:spLocks noChangeArrowheads="1"/>
          </p:cNvSpPr>
          <p:nvPr/>
        </p:nvSpPr>
        <p:spPr bwMode="auto">
          <a:xfrm>
            <a:off x="5310188" y="6162675"/>
            <a:ext cx="174148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400" b="1">
                <a:latin typeface="Helvetica" charset="0"/>
              </a:rPr>
              <a:t>Gen. ___:___</a:t>
            </a:r>
          </a:p>
        </p:txBody>
      </p:sp>
      <p:sp>
        <p:nvSpPr>
          <p:cNvPr id="23571" name="Rectangle 30"/>
          <p:cNvSpPr>
            <a:spLocks noChangeArrowheads="1"/>
          </p:cNvSpPr>
          <p:nvPr/>
        </p:nvSpPr>
        <p:spPr bwMode="auto">
          <a:xfrm>
            <a:off x="1165225" y="8313738"/>
            <a:ext cx="4986338"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2400" b="1" i="1">
                <a:latin typeface="Helvetica" charset="0"/>
              </a:rPr>
              <a:t>The Amplified Subcovenants</a:t>
            </a:r>
          </a:p>
        </p:txBody>
      </p:sp>
      <p:sp>
        <p:nvSpPr>
          <p:cNvPr id="23572" name="AutoShape 31"/>
          <p:cNvSpPr>
            <a:spLocks noChangeArrowheads="1"/>
          </p:cNvSpPr>
          <p:nvPr/>
        </p:nvSpPr>
        <p:spPr bwMode="auto">
          <a:xfrm>
            <a:off x="1384300" y="6770688"/>
            <a:ext cx="469900" cy="369887"/>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p>
            <a:endParaRPr lang="en-US"/>
          </a:p>
        </p:txBody>
      </p:sp>
      <p:sp>
        <p:nvSpPr>
          <p:cNvPr id="23573" name="AutoShape 32"/>
          <p:cNvSpPr>
            <a:spLocks noChangeArrowheads="1"/>
          </p:cNvSpPr>
          <p:nvPr/>
        </p:nvSpPr>
        <p:spPr bwMode="auto">
          <a:xfrm>
            <a:off x="5688013" y="6753225"/>
            <a:ext cx="469900" cy="369888"/>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p>
            <a:endParaRPr lang="en-US"/>
          </a:p>
        </p:txBody>
      </p:sp>
      <p:sp>
        <p:nvSpPr>
          <p:cNvPr id="23574" name="AutoShape 33"/>
          <p:cNvSpPr>
            <a:spLocks noChangeArrowheads="1"/>
          </p:cNvSpPr>
          <p:nvPr/>
        </p:nvSpPr>
        <p:spPr bwMode="auto">
          <a:xfrm>
            <a:off x="3400425" y="6769100"/>
            <a:ext cx="469900" cy="369888"/>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p>
            <a:endParaRPr lang="en-US"/>
          </a:p>
        </p:txBody>
      </p:sp>
      <p:sp>
        <p:nvSpPr>
          <p:cNvPr id="23575" name="AutoShape 34"/>
          <p:cNvSpPr>
            <a:spLocks noChangeArrowheads="1"/>
          </p:cNvSpPr>
          <p:nvPr/>
        </p:nvSpPr>
        <p:spPr bwMode="auto">
          <a:xfrm>
            <a:off x="265113" y="3059113"/>
            <a:ext cx="236537" cy="2428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3576" name="AutoShape 35"/>
          <p:cNvSpPr>
            <a:spLocks noChangeArrowheads="1"/>
          </p:cNvSpPr>
          <p:nvPr/>
        </p:nvSpPr>
        <p:spPr bwMode="auto">
          <a:xfrm>
            <a:off x="265113" y="4800600"/>
            <a:ext cx="236537" cy="24288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3577" name="AutoShape 37"/>
          <p:cNvSpPr>
            <a:spLocks noChangeArrowheads="1"/>
          </p:cNvSpPr>
          <p:nvPr/>
        </p:nvSpPr>
        <p:spPr bwMode="auto">
          <a:xfrm>
            <a:off x="266700" y="7526338"/>
            <a:ext cx="236538" cy="2428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3578" name="AutoShape 38"/>
          <p:cNvSpPr>
            <a:spLocks noChangeArrowheads="1"/>
          </p:cNvSpPr>
          <p:nvPr/>
        </p:nvSpPr>
        <p:spPr bwMode="auto">
          <a:xfrm>
            <a:off x="5087938" y="5794375"/>
            <a:ext cx="1628775" cy="701675"/>
          </a:xfrm>
          <a:prstGeom prst="roundRect">
            <a:avLst>
              <a:gd name="adj" fmla="val 16667"/>
            </a:avLst>
          </a:prstGeom>
          <a:solidFill>
            <a:schemeClr val="bg1"/>
          </a:solidFill>
          <a:ln w="38100">
            <a:solidFill>
              <a:schemeClr val="bg2"/>
            </a:solidFill>
            <a:round/>
            <a:headEnd/>
            <a:tailEnd/>
          </a:ln>
        </p:spPr>
        <p:txBody>
          <a:bodyPr wrap="none" anchor="ctr"/>
          <a:lstStyle/>
          <a:p>
            <a:endParaRPr lang="en-US"/>
          </a:p>
        </p:txBody>
      </p:sp>
      <p:sp>
        <p:nvSpPr>
          <p:cNvPr id="23579" name="AutoShape 39"/>
          <p:cNvSpPr>
            <a:spLocks noChangeArrowheads="1"/>
          </p:cNvSpPr>
          <p:nvPr/>
        </p:nvSpPr>
        <p:spPr bwMode="auto">
          <a:xfrm>
            <a:off x="2838450" y="5794375"/>
            <a:ext cx="1835150" cy="701675"/>
          </a:xfrm>
          <a:prstGeom prst="roundRect">
            <a:avLst>
              <a:gd name="adj" fmla="val 16667"/>
            </a:avLst>
          </a:prstGeom>
          <a:solidFill>
            <a:schemeClr val="bg1"/>
          </a:solidFill>
          <a:ln w="38100">
            <a:solidFill>
              <a:schemeClr val="bg2"/>
            </a:solidFill>
            <a:round/>
            <a:headEnd/>
            <a:tailEnd/>
          </a:ln>
        </p:spPr>
        <p:txBody>
          <a:bodyPr wrap="none" anchor="ctr"/>
          <a:lstStyle/>
          <a:p>
            <a:endParaRPr lang="en-US"/>
          </a:p>
        </p:txBody>
      </p:sp>
      <p:sp>
        <p:nvSpPr>
          <p:cNvPr id="23580" name="Rectangle 41"/>
          <p:cNvSpPr>
            <a:spLocks noChangeArrowheads="1"/>
          </p:cNvSpPr>
          <p:nvPr/>
        </p:nvSpPr>
        <p:spPr bwMode="auto">
          <a:xfrm>
            <a:off x="2816225" y="6151563"/>
            <a:ext cx="1762125"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800" b="1">
                <a:latin typeface="Helvetica" charset="0"/>
              </a:rPr>
              <a:t>Gen. 12:2</a:t>
            </a:r>
          </a:p>
        </p:txBody>
      </p:sp>
      <p:sp>
        <p:nvSpPr>
          <p:cNvPr id="23581" name="Rectangle 43"/>
          <p:cNvSpPr>
            <a:spLocks noChangeArrowheads="1"/>
          </p:cNvSpPr>
          <p:nvPr/>
        </p:nvSpPr>
        <p:spPr bwMode="auto">
          <a:xfrm>
            <a:off x="4975225" y="6153150"/>
            <a:ext cx="1762125"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800" b="1">
                <a:latin typeface="Helvetica" charset="0"/>
              </a:rPr>
              <a:t>Gen. 12:3</a:t>
            </a:r>
          </a:p>
        </p:txBody>
      </p:sp>
      <p:sp>
        <p:nvSpPr>
          <p:cNvPr id="23582" name="Rectangle 44"/>
          <p:cNvSpPr>
            <a:spLocks noChangeArrowheads="1"/>
          </p:cNvSpPr>
          <p:nvPr/>
        </p:nvSpPr>
        <p:spPr bwMode="auto">
          <a:xfrm>
            <a:off x="263525" y="3994150"/>
            <a:ext cx="6850063"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800" b="1" i="1">
                <a:latin typeface="Helvetica" charset="0"/>
              </a:rPr>
              <a:t>Overarching Characteristics of the Abrahamic Covenant</a:t>
            </a:r>
          </a:p>
        </p:txBody>
      </p:sp>
      <p:sp>
        <p:nvSpPr>
          <p:cNvPr id="23583" name="Line 55"/>
          <p:cNvSpPr>
            <a:spLocks noChangeShapeType="1"/>
          </p:cNvSpPr>
          <p:nvPr/>
        </p:nvSpPr>
        <p:spPr bwMode="auto">
          <a:xfrm flipH="1">
            <a:off x="2640013" y="4697413"/>
            <a:ext cx="0" cy="515937"/>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84" name="Line 56"/>
          <p:cNvSpPr>
            <a:spLocks noChangeShapeType="1"/>
          </p:cNvSpPr>
          <p:nvPr/>
        </p:nvSpPr>
        <p:spPr bwMode="auto">
          <a:xfrm flipH="1">
            <a:off x="4675188" y="4697413"/>
            <a:ext cx="0" cy="515937"/>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85" name="Line 59"/>
          <p:cNvSpPr>
            <a:spLocks noChangeShapeType="1"/>
          </p:cNvSpPr>
          <p:nvPr/>
        </p:nvSpPr>
        <p:spPr bwMode="auto">
          <a:xfrm>
            <a:off x="1093788" y="4984750"/>
            <a:ext cx="1449387"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86" name="Line 61"/>
          <p:cNvSpPr>
            <a:spLocks noChangeShapeType="1"/>
          </p:cNvSpPr>
          <p:nvPr/>
        </p:nvSpPr>
        <p:spPr bwMode="auto">
          <a:xfrm>
            <a:off x="2922588" y="4995863"/>
            <a:ext cx="1449387"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87" name="Line 62"/>
          <p:cNvSpPr>
            <a:spLocks noChangeShapeType="1"/>
          </p:cNvSpPr>
          <p:nvPr/>
        </p:nvSpPr>
        <p:spPr bwMode="auto">
          <a:xfrm>
            <a:off x="4995863" y="4995863"/>
            <a:ext cx="1449387"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88" name="AutoShape 36"/>
          <p:cNvSpPr>
            <a:spLocks noChangeArrowheads="1"/>
          </p:cNvSpPr>
          <p:nvPr/>
        </p:nvSpPr>
        <p:spPr bwMode="auto">
          <a:xfrm>
            <a:off x="266700" y="6027738"/>
            <a:ext cx="236538" cy="2428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3589" name="Line 64"/>
          <p:cNvSpPr>
            <a:spLocks noChangeShapeType="1"/>
          </p:cNvSpPr>
          <p:nvPr/>
        </p:nvSpPr>
        <p:spPr bwMode="auto">
          <a:xfrm>
            <a:off x="3016250" y="6180138"/>
            <a:ext cx="1449388"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90" name="Line 66"/>
          <p:cNvSpPr>
            <a:spLocks noChangeShapeType="1"/>
          </p:cNvSpPr>
          <p:nvPr/>
        </p:nvSpPr>
        <p:spPr bwMode="auto">
          <a:xfrm>
            <a:off x="5187950" y="6167438"/>
            <a:ext cx="1449388"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91" name="AutoShape 65"/>
          <p:cNvSpPr>
            <a:spLocks noChangeArrowheads="1"/>
          </p:cNvSpPr>
          <p:nvPr/>
        </p:nvSpPr>
        <p:spPr bwMode="auto">
          <a:xfrm>
            <a:off x="754063" y="5816600"/>
            <a:ext cx="1816100" cy="701675"/>
          </a:xfrm>
          <a:prstGeom prst="roundRect">
            <a:avLst>
              <a:gd name="adj" fmla="val 16667"/>
            </a:avLst>
          </a:prstGeom>
          <a:solidFill>
            <a:schemeClr val="bg1"/>
          </a:solidFill>
          <a:ln w="38100">
            <a:solidFill>
              <a:schemeClr val="bg2"/>
            </a:solidFill>
            <a:round/>
            <a:headEnd/>
            <a:tailEnd/>
          </a:ln>
        </p:spPr>
        <p:txBody>
          <a:bodyPr wrap="none" anchor="ctr"/>
          <a:lstStyle/>
          <a:p>
            <a:endParaRPr lang="en-US"/>
          </a:p>
        </p:txBody>
      </p:sp>
      <p:sp>
        <p:nvSpPr>
          <p:cNvPr id="23592" name="Rectangle 28"/>
          <p:cNvSpPr>
            <a:spLocks noChangeArrowheads="1"/>
          </p:cNvSpPr>
          <p:nvPr/>
        </p:nvSpPr>
        <p:spPr bwMode="auto">
          <a:xfrm>
            <a:off x="768350" y="6167438"/>
            <a:ext cx="1762125"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800" b="1">
                <a:latin typeface="Helvetica" charset="0"/>
              </a:rPr>
              <a:t>Gen. 12:1</a:t>
            </a:r>
          </a:p>
        </p:txBody>
      </p:sp>
      <p:sp>
        <p:nvSpPr>
          <p:cNvPr id="23593" name="Line 67"/>
          <p:cNvSpPr>
            <a:spLocks noChangeShapeType="1"/>
          </p:cNvSpPr>
          <p:nvPr/>
        </p:nvSpPr>
        <p:spPr bwMode="auto">
          <a:xfrm>
            <a:off x="906463" y="6167438"/>
            <a:ext cx="1449387"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94" name="Text Box 69"/>
          <p:cNvSpPr txBox="1">
            <a:spLocks noChangeArrowheads="1"/>
          </p:cNvSpPr>
          <p:nvPr/>
        </p:nvSpPr>
        <p:spPr bwMode="auto">
          <a:xfrm>
            <a:off x="1401763" y="8909050"/>
            <a:ext cx="567213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00" b="1" i="1" u="sng" dirty="0"/>
              <a:t>A FINISHED VERSION IS PROVIDED AS STUDY HELP NUMBER 32.</a:t>
            </a:r>
          </a:p>
        </p:txBody>
      </p:sp>
      <p:sp>
        <p:nvSpPr>
          <p:cNvPr id="23595" name="Rectangle 70"/>
          <p:cNvSpPr>
            <a:spLocks noChangeArrowheads="1"/>
          </p:cNvSpPr>
          <p:nvPr/>
        </p:nvSpPr>
        <p:spPr bwMode="auto">
          <a:xfrm>
            <a:off x="274638" y="5846763"/>
            <a:ext cx="2703512"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2000" b="1">
                <a:solidFill>
                  <a:srgbClr val="E32434"/>
                </a:solidFill>
                <a:latin typeface="Capitals" charset="0"/>
              </a:rPr>
              <a:t>LAND</a:t>
            </a:r>
          </a:p>
        </p:txBody>
      </p:sp>
      <p:sp>
        <p:nvSpPr>
          <p:cNvPr id="23596" name="Rectangle 71"/>
          <p:cNvSpPr>
            <a:spLocks noChangeArrowheads="1"/>
          </p:cNvSpPr>
          <p:nvPr/>
        </p:nvSpPr>
        <p:spPr bwMode="auto">
          <a:xfrm>
            <a:off x="4537075" y="3024188"/>
            <a:ext cx="2703513"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solidFill>
                  <a:srgbClr val="E32434"/>
                </a:solidFill>
                <a:latin typeface="Capitals" charset="0"/>
              </a:rPr>
              <a:t>COVENANT</a:t>
            </a:r>
          </a:p>
        </p:txBody>
      </p:sp>
      <p:sp>
        <p:nvSpPr>
          <p:cNvPr id="23597" name="Rectangle 72"/>
          <p:cNvSpPr>
            <a:spLocks noChangeArrowheads="1"/>
          </p:cNvSpPr>
          <p:nvPr/>
        </p:nvSpPr>
        <p:spPr bwMode="auto">
          <a:xfrm>
            <a:off x="690563" y="4576918"/>
            <a:ext cx="2157412"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solidFill>
                  <a:srgbClr val="E32434"/>
                </a:solidFill>
                <a:latin typeface="Capitals" charset="0"/>
              </a:rPr>
              <a:t>ETERNAL</a:t>
            </a:r>
          </a:p>
        </p:txBody>
      </p:sp>
      <p:sp>
        <p:nvSpPr>
          <p:cNvPr id="23598" name="Rectangle 73"/>
          <p:cNvSpPr>
            <a:spLocks noChangeArrowheads="1"/>
          </p:cNvSpPr>
          <p:nvPr/>
        </p:nvSpPr>
        <p:spPr bwMode="auto">
          <a:xfrm>
            <a:off x="2613025" y="4576918"/>
            <a:ext cx="2157413"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solidFill>
                  <a:srgbClr val="E32434"/>
                </a:solidFill>
                <a:latin typeface="Capitals" charset="0"/>
              </a:rPr>
              <a:t>LITERAL</a:t>
            </a:r>
          </a:p>
        </p:txBody>
      </p:sp>
      <p:sp>
        <p:nvSpPr>
          <p:cNvPr id="23599" name="Rectangle 74"/>
          <p:cNvSpPr>
            <a:spLocks noChangeArrowheads="1"/>
          </p:cNvSpPr>
          <p:nvPr/>
        </p:nvSpPr>
        <p:spPr bwMode="auto">
          <a:xfrm>
            <a:off x="4627563" y="4576918"/>
            <a:ext cx="2157412"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dirty="0">
                <a:solidFill>
                  <a:srgbClr val="E32434"/>
                </a:solidFill>
                <a:latin typeface="Capitals" charset="0"/>
              </a:rPr>
              <a:t>UNCONDITIONAL</a:t>
            </a:r>
          </a:p>
        </p:txBody>
      </p:sp>
      <p:sp>
        <p:nvSpPr>
          <p:cNvPr id="23600" name="Rectangle 75"/>
          <p:cNvSpPr>
            <a:spLocks noChangeArrowheads="1"/>
          </p:cNvSpPr>
          <p:nvPr/>
        </p:nvSpPr>
        <p:spPr bwMode="auto">
          <a:xfrm>
            <a:off x="460375" y="2720975"/>
            <a:ext cx="2703513"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2000" b="1">
                <a:solidFill>
                  <a:srgbClr val="E32434"/>
                </a:solidFill>
                <a:latin typeface="Capitals" charset="0"/>
              </a:rPr>
              <a:t>CALL</a:t>
            </a:r>
          </a:p>
        </p:txBody>
      </p:sp>
      <p:sp>
        <p:nvSpPr>
          <p:cNvPr id="23601" name="Rectangle 76"/>
          <p:cNvSpPr>
            <a:spLocks noChangeArrowheads="1"/>
          </p:cNvSpPr>
          <p:nvPr/>
        </p:nvSpPr>
        <p:spPr bwMode="auto">
          <a:xfrm>
            <a:off x="4578350" y="5856288"/>
            <a:ext cx="2703513"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2000" b="1">
                <a:solidFill>
                  <a:srgbClr val="E32434"/>
                </a:solidFill>
                <a:latin typeface="Capitals" charset="0"/>
              </a:rPr>
              <a:t>BLESSING</a:t>
            </a:r>
          </a:p>
        </p:txBody>
      </p:sp>
      <p:sp>
        <p:nvSpPr>
          <p:cNvPr id="23602" name="Rectangle 77"/>
          <p:cNvSpPr>
            <a:spLocks noChangeArrowheads="1"/>
          </p:cNvSpPr>
          <p:nvPr/>
        </p:nvSpPr>
        <p:spPr bwMode="auto">
          <a:xfrm>
            <a:off x="2430463" y="5867400"/>
            <a:ext cx="2703512"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2000" b="1">
                <a:solidFill>
                  <a:srgbClr val="E32434"/>
                </a:solidFill>
                <a:latin typeface="Capitals" charset="0"/>
              </a:rPr>
              <a:t>SEED</a:t>
            </a:r>
          </a:p>
        </p:txBody>
      </p:sp>
      <p:sp>
        <p:nvSpPr>
          <p:cNvPr id="23603" name="Rectangle 11"/>
          <p:cNvSpPr>
            <a:spLocks noChangeArrowheads="1"/>
          </p:cNvSpPr>
          <p:nvPr/>
        </p:nvSpPr>
        <p:spPr bwMode="auto">
          <a:xfrm>
            <a:off x="696913" y="7500938"/>
            <a:ext cx="1879600" cy="54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lnSpc>
                <a:spcPct val="150000"/>
              </a:lnSpc>
            </a:pPr>
            <a:r>
              <a:rPr lang="en-US" sz="2000" b="1">
                <a:latin typeface="HallmarkeCondBold" charset="0"/>
              </a:rPr>
              <a:t>Covenant</a:t>
            </a:r>
          </a:p>
        </p:txBody>
      </p:sp>
      <p:sp>
        <p:nvSpPr>
          <p:cNvPr id="23604" name="Rectangle 12"/>
          <p:cNvSpPr>
            <a:spLocks noChangeArrowheads="1"/>
          </p:cNvSpPr>
          <p:nvPr/>
        </p:nvSpPr>
        <p:spPr bwMode="auto">
          <a:xfrm>
            <a:off x="2743200" y="7597775"/>
            <a:ext cx="1762125"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2000" b="1">
                <a:latin typeface="HallmarkeCondBold" charset="0"/>
              </a:rPr>
              <a:t>Covenant</a:t>
            </a:r>
          </a:p>
        </p:txBody>
      </p:sp>
      <p:sp>
        <p:nvSpPr>
          <p:cNvPr id="23605" name="Rectangle 14"/>
          <p:cNvSpPr>
            <a:spLocks noChangeArrowheads="1"/>
          </p:cNvSpPr>
          <p:nvPr/>
        </p:nvSpPr>
        <p:spPr bwMode="auto">
          <a:xfrm>
            <a:off x="728663" y="7900988"/>
            <a:ext cx="17748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400" b="1">
                <a:latin typeface="Helvetica" charset="0"/>
              </a:rPr>
              <a:t>Deut. 30:1-10</a:t>
            </a:r>
          </a:p>
        </p:txBody>
      </p:sp>
      <p:sp>
        <p:nvSpPr>
          <p:cNvPr id="23606" name="Rectangle 15"/>
          <p:cNvSpPr>
            <a:spLocks noChangeArrowheads="1"/>
          </p:cNvSpPr>
          <p:nvPr/>
        </p:nvSpPr>
        <p:spPr bwMode="auto">
          <a:xfrm>
            <a:off x="2703513" y="7904163"/>
            <a:ext cx="189071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400" b="1">
                <a:latin typeface="Helvetica" charset="0"/>
              </a:rPr>
              <a:t>2 Sam. 7:14-16</a:t>
            </a:r>
          </a:p>
        </p:txBody>
      </p:sp>
      <p:sp>
        <p:nvSpPr>
          <p:cNvPr id="23607" name="Rectangle 16"/>
          <p:cNvSpPr>
            <a:spLocks noChangeArrowheads="1"/>
          </p:cNvSpPr>
          <p:nvPr/>
        </p:nvSpPr>
        <p:spPr bwMode="auto">
          <a:xfrm>
            <a:off x="5068888" y="7910513"/>
            <a:ext cx="166528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400" b="1">
                <a:latin typeface="Helvetica" charset="0"/>
              </a:rPr>
              <a:t>Jer. 31:31-34</a:t>
            </a:r>
          </a:p>
        </p:txBody>
      </p:sp>
      <p:sp>
        <p:nvSpPr>
          <p:cNvPr id="23608" name="Line 52"/>
          <p:cNvSpPr>
            <a:spLocks noChangeShapeType="1"/>
          </p:cNvSpPr>
          <p:nvPr/>
        </p:nvSpPr>
        <p:spPr bwMode="auto">
          <a:xfrm>
            <a:off x="2784475" y="7670800"/>
            <a:ext cx="1738313"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609" name="Line 53"/>
          <p:cNvSpPr>
            <a:spLocks noChangeShapeType="1"/>
          </p:cNvSpPr>
          <p:nvPr/>
        </p:nvSpPr>
        <p:spPr bwMode="auto">
          <a:xfrm>
            <a:off x="4927600" y="7654925"/>
            <a:ext cx="1738313"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610" name="Line 54"/>
          <p:cNvSpPr>
            <a:spLocks noChangeShapeType="1"/>
          </p:cNvSpPr>
          <p:nvPr/>
        </p:nvSpPr>
        <p:spPr bwMode="auto">
          <a:xfrm flipH="1">
            <a:off x="4662488" y="7419975"/>
            <a:ext cx="0" cy="5159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611" name="Line 57"/>
          <p:cNvSpPr>
            <a:spLocks noChangeShapeType="1"/>
          </p:cNvSpPr>
          <p:nvPr/>
        </p:nvSpPr>
        <p:spPr bwMode="auto">
          <a:xfrm flipH="1">
            <a:off x="2622550" y="7427913"/>
            <a:ext cx="0" cy="515937"/>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612" name="Line 58"/>
          <p:cNvSpPr>
            <a:spLocks noChangeShapeType="1"/>
          </p:cNvSpPr>
          <p:nvPr/>
        </p:nvSpPr>
        <p:spPr bwMode="auto">
          <a:xfrm>
            <a:off x="762000" y="7664450"/>
            <a:ext cx="1738313"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613" name="Rectangle 68"/>
          <p:cNvSpPr>
            <a:spLocks noChangeArrowheads="1"/>
          </p:cNvSpPr>
          <p:nvPr/>
        </p:nvSpPr>
        <p:spPr bwMode="auto">
          <a:xfrm>
            <a:off x="5040313" y="7597775"/>
            <a:ext cx="1712912"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2000" b="1">
                <a:latin typeface="HallmarkeCondBold" charset="0"/>
              </a:rPr>
              <a:t>Covenant</a:t>
            </a:r>
          </a:p>
        </p:txBody>
      </p:sp>
      <p:sp>
        <p:nvSpPr>
          <p:cNvPr id="23614" name="Rectangle 78"/>
          <p:cNvSpPr>
            <a:spLocks noChangeArrowheads="1"/>
          </p:cNvSpPr>
          <p:nvPr/>
        </p:nvSpPr>
        <p:spPr bwMode="auto">
          <a:xfrm>
            <a:off x="660400" y="7356475"/>
            <a:ext cx="1900238"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2000" b="1">
                <a:solidFill>
                  <a:srgbClr val="E32434"/>
                </a:solidFill>
                <a:latin typeface="Capitals" charset="0"/>
              </a:rPr>
              <a:t>LAND</a:t>
            </a:r>
          </a:p>
        </p:txBody>
      </p:sp>
      <p:sp>
        <p:nvSpPr>
          <p:cNvPr id="23615" name="Rectangle 79"/>
          <p:cNvSpPr>
            <a:spLocks noChangeArrowheads="1"/>
          </p:cNvSpPr>
          <p:nvPr/>
        </p:nvSpPr>
        <p:spPr bwMode="auto">
          <a:xfrm>
            <a:off x="2630488" y="7366000"/>
            <a:ext cx="1900237"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2000" b="1">
                <a:solidFill>
                  <a:srgbClr val="E32434"/>
                </a:solidFill>
                <a:latin typeface="Capitals" charset="0"/>
              </a:rPr>
              <a:t>DAVIDIC</a:t>
            </a:r>
          </a:p>
        </p:txBody>
      </p:sp>
      <p:sp>
        <p:nvSpPr>
          <p:cNvPr id="23616" name="Rectangle 80"/>
          <p:cNvSpPr>
            <a:spLocks noChangeArrowheads="1"/>
          </p:cNvSpPr>
          <p:nvPr/>
        </p:nvSpPr>
        <p:spPr bwMode="auto">
          <a:xfrm>
            <a:off x="4810125" y="7339013"/>
            <a:ext cx="1900238"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2000" b="1">
                <a:solidFill>
                  <a:srgbClr val="E32434"/>
                </a:solidFill>
                <a:latin typeface="Capitals" charset="0"/>
              </a:rPr>
              <a:t>NEW</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2"/>
          <p:cNvSpPr txBox="1">
            <a:spLocks noChangeArrowheads="1"/>
          </p:cNvSpPr>
          <p:nvPr/>
        </p:nvSpPr>
        <p:spPr bwMode="auto">
          <a:xfrm>
            <a:off x="6600825" y="76200"/>
            <a:ext cx="5032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15</a:t>
            </a:r>
          </a:p>
        </p:txBody>
      </p:sp>
      <p:sp>
        <p:nvSpPr>
          <p:cNvPr id="24578" name="Text Box 7"/>
          <p:cNvSpPr txBox="1">
            <a:spLocks noChangeArrowheads="1"/>
          </p:cNvSpPr>
          <p:nvPr/>
        </p:nvSpPr>
        <p:spPr bwMode="auto">
          <a:xfrm>
            <a:off x="1011238" y="963613"/>
            <a:ext cx="5653087" cy="67710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i="1" dirty="0">
                <a:latin typeface="Comic Sans MS" charset="0"/>
              </a:rPr>
              <a:t>God</a:t>
            </a:r>
            <a:r>
              <a:rPr lang="fr-FR" altLang="ja-JP" sz="1800" b="1" i="1" dirty="0">
                <a:latin typeface="Comic Sans MS" charset="0"/>
              </a:rPr>
              <a:t>'</a:t>
            </a:r>
            <a:r>
              <a:rPr lang="en-US" sz="1800" b="1" i="1" dirty="0">
                <a:latin typeface="Comic Sans MS" charset="0"/>
              </a:rPr>
              <a:t>s Special Arrangement with Moses: </a:t>
            </a:r>
            <a:br>
              <a:rPr lang="en-US" sz="1800" b="1" i="1" dirty="0">
                <a:latin typeface="Comic Sans MS" charset="0"/>
              </a:rPr>
            </a:br>
            <a:r>
              <a:rPr lang="en-US" altLang="ja-JP" sz="2000" b="1" i="1" dirty="0">
                <a:latin typeface="Comic Sans MS" charset="0"/>
              </a:rPr>
              <a:t>THE _____________ COVENANT</a:t>
            </a:r>
            <a:endParaRPr lang="en-US" sz="1800" b="1" i="1" dirty="0">
              <a:latin typeface="Comic Sans MS" charset="0"/>
            </a:endParaRPr>
          </a:p>
        </p:txBody>
      </p:sp>
      <p:pic>
        <p:nvPicPr>
          <p:cNvPr id="24579" name="Picture 16"/>
          <p:cNvPicPr>
            <a:picLocks noChangeAspect="1" noChangeArrowheads="1"/>
          </p:cNvPicPr>
          <p:nvPr/>
        </p:nvPicPr>
        <p:blipFill>
          <a:blip r:embed="rId2">
            <a:lum contrast="-48000"/>
            <a:extLst>
              <a:ext uri="{28A0092B-C50C-407E-A947-70E740481C1C}">
                <a14:useLocalDpi xmlns:a14="http://schemas.microsoft.com/office/drawing/2010/main" val="0"/>
              </a:ext>
            </a:extLst>
          </a:blip>
          <a:srcRect l="2621" t="12593" r="8322" b="7408"/>
          <a:stretch>
            <a:fillRect/>
          </a:stretch>
        </p:blipFill>
        <p:spPr bwMode="auto">
          <a:xfrm>
            <a:off x="446088" y="7623175"/>
            <a:ext cx="1665287" cy="10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0" name="Text Box 5"/>
          <p:cNvSpPr txBox="1">
            <a:spLocks noChangeArrowheads="1"/>
          </p:cNvSpPr>
          <p:nvPr/>
        </p:nvSpPr>
        <p:spPr bwMode="auto">
          <a:xfrm>
            <a:off x="1622425" y="1763713"/>
            <a:ext cx="4311650" cy="911225"/>
          </a:xfrm>
          <a:prstGeom prst="rect">
            <a:avLst/>
          </a:prstGeom>
          <a:solidFill>
            <a:schemeClr val="bg1"/>
          </a:solidFill>
          <a:ln w="57150">
            <a:solidFill>
              <a:schemeClr val="tx1"/>
            </a:solidFill>
            <a:miter lim="800000"/>
            <a:headEnd/>
            <a:tailEnd/>
          </a:ln>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00" b="1">
                <a:latin typeface="Helvetica" charset="0"/>
              </a:rPr>
              <a:t>M-C-C                  </a:t>
            </a:r>
            <a:r>
              <a:rPr lang="en-US" sz="1800" b="1">
                <a:latin typeface="Helvetica" charset="0"/>
              </a:rPr>
              <a:t>Temporary, Regulatory, Conditional</a:t>
            </a:r>
            <a:endParaRPr lang="en-US" sz="2800" b="1">
              <a:latin typeface="Helvetica" charset="0"/>
            </a:endParaRPr>
          </a:p>
        </p:txBody>
      </p:sp>
      <p:grpSp>
        <p:nvGrpSpPr>
          <p:cNvPr id="24581" name="Group 28"/>
          <p:cNvGrpSpPr>
            <a:grpSpLocks/>
          </p:cNvGrpSpPr>
          <p:nvPr/>
        </p:nvGrpSpPr>
        <p:grpSpPr bwMode="auto">
          <a:xfrm>
            <a:off x="5060950" y="2919413"/>
            <a:ext cx="1712913" cy="622300"/>
            <a:chOff x="2496" y="2160"/>
            <a:chExt cx="1079" cy="392"/>
          </a:xfrm>
        </p:grpSpPr>
        <p:sp>
          <p:nvSpPr>
            <p:cNvPr id="24594" name="Oval 22" descr="60%"/>
            <p:cNvSpPr>
              <a:spLocks noChangeArrowheads="1"/>
            </p:cNvSpPr>
            <p:nvPr/>
          </p:nvSpPr>
          <p:spPr bwMode="auto">
            <a:xfrm>
              <a:off x="2496" y="2160"/>
              <a:ext cx="1072" cy="392"/>
            </a:xfrm>
            <a:prstGeom prst="ellipse">
              <a:avLst/>
            </a:prstGeom>
            <a:pattFill prst="pct60">
              <a:fgClr>
                <a:schemeClr val="accent2"/>
              </a:fgClr>
              <a:bgClr>
                <a:schemeClr val="bg1"/>
              </a:bgClr>
            </a:pattFill>
            <a:ln w="9525">
              <a:solidFill>
                <a:schemeClr val="tx1"/>
              </a:solidFill>
              <a:round/>
              <a:headEnd/>
              <a:tailEnd/>
            </a:ln>
          </p:spPr>
          <p:txBody>
            <a:bodyPr wrap="none" anchor="ctr"/>
            <a:lstStyle/>
            <a:p>
              <a:pPr algn="ctr"/>
              <a:endParaRPr lang="en-US" sz="1200" baseline="-25000">
                <a:solidFill>
                  <a:schemeClr val="bg1"/>
                </a:solidFill>
                <a:latin typeface="Times" charset="0"/>
              </a:endParaRPr>
            </a:p>
          </p:txBody>
        </p:sp>
        <p:sp>
          <p:nvSpPr>
            <p:cNvPr id="137236" name="Text Box 20"/>
            <p:cNvSpPr txBox="1">
              <a:spLocks noChangeArrowheads="1"/>
            </p:cNvSpPr>
            <p:nvPr/>
          </p:nvSpPr>
          <p:spPr bwMode="auto">
            <a:xfrm>
              <a:off x="2519" y="2210"/>
              <a:ext cx="1056" cy="288"/>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defRPr/>
              </a:pPr>
              <a:r>
                <a:rPr lang="en-US" sz="2400" b="1">
                  <a:solidFill>
                    <a:schemeClr val="bg1"/>
                  </a:solidFill>
                  <a:latin typeface="Helvetica" charset="0"/>
                </a:rPr>
                <a:t>Moral</a:t>
              </a:r>
              <a:endParaRPr lang="en-US" sz="2400" b="1">
                <a:latin typeface="Helvetica" charset="0"/>
              </a:endParaRPr>
            </a:p>
          </p:txBody>
        </p:sp>
      </p:grpSp>
      <p:grpSp>
        <p:nvGrpSpPr>
          <p:cNvPr id="24582" name="Group 29"/>
          <p:cNvGrpSpPr>
            <a:grpSpLocks/>
          </p:cNvGrpSpPr>
          <p:nvPr/>
        </p:nvGrpSpPr>
        <p:grpSpPr bwMode="auto">
          <a:xfrm>
            <a:off x="354013" y="5597525"/>
            <a:ext cx="1712912" cy="622300"/>
            <a:chOff x="3184" y="1248"/>
            <a:chExt cx="1079" cy="392"/>
          </a:xfrm>
        </p:grpSpPr>
        <p:sp>
          <p:nvSpPr>
            <p:cNvPr id="24592" name="Oval 23" descr="60%"/>
            <p:cNvSpPr>
              <a:spLocks noChangeArrowheads="1"/>
            </p:cNvSpPr>
            <p:nvPr/>
          </p:nvSpPr>
          <p:spPr bwMode="auto">
            <a:xfrm>
              <a:off x="3184" y="1248"/>
              <a:ext cx="1072" cy="392"/>
            </a:xfrm>
            <a:prstGeom prst="ellipse">
              <a:avLst/>
            </a:prstGeom>
            <a:pattFill prst="pct60">
              <a:fgClr>
                <a:schemeClr val="accent2"/>
              </a:fgClr>
              <a:bgClr>
                <a:schemeClr val="bg1"/>
              </a:bgClr>
            </a:pattFill>
            <a:ln w="9525">
              <a:solidFill>
                <a:schemeClr val="tx1"/>
              </a:solidFill>
              <a:round/>
              <a:headEnd/>
              <a:tailEnd/>
            </a:ln>
          </p:spPr>
          <p:txBody>
            <a:bodyPr wrap="none" anchor="ctr"/>
            <a:lstStyle/>
            <a:p>
              <a:pPr algn="ctr"/>
              <a:endParaRPr lang="en-US" sz="1200" baseline="-25000">
                <a:solidFill>
                  <a:schemeClr val="bg1"/>
                </a:solidFill>
                <a:latin typeface="Times" charset="0"/>
              </a:endParaRPr>
            </a:p>
          </p:txBody>
        </p:sp>
        <p:sp>
          <p:nvSpPr>
            <p:cNvPr id="137240" name="Text Box 24"/>
            <p:cNvSpPr txBox="1">
              <a:spLocks noChangeArrowheads="1"/>
            </p:cNvSpPr>
            <p:nvPr/>
          </p:nvSpPr>
          <p:spPr bwMode="auto">
            <a:xfrm>
              <a:off x="3207" y="1298"/>
              <a:ext cx="1056" cy="288"/>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defRPr/>
              </a:pPr>
              <a:r>
                <a:rPr lang="en-US" sz="2400" b="1">
                  <a:solidFill>
                    <a:schemeClr val="bg1"/>
                  </a:solidFill>
                  <a:latin typeface="Helvetica" charset="0"/>
                </a:rPr>
                <a:t>Civil</a:t>
              </a:r>
              <a:endParaRPr lang="en-US" sz="2400" b="1">
                <a:latin typeface="Helvetica" charset="0"/>
              </a:endParaRPr>
            </a:p>
          </p:txBody>
        </p:sp>
      </p:grpSp>
      <p:grpSp>
        <p:nvGrpSpPr>
          <p:cNvPr id="24583" name="Group 27"/>
          <p:cNvGrpSpPr>
            <a:grpSpLocks/>
          </p:cNvGrpSpPr>
          <p:nvPr/>
        </p:nvGrpSpPr>
        <p:grpSpPr bwMode="auto">
          <a:xfrm>
            <a:off x="4652963" y="7370763"/>
            <a:ext cx="2184400" cy="622300"/>
            <a:chOff x="1752" y="3808"/>
            <a:chExt cx="1376" cy="392"/>
          </a:xfrm>
        </p:grpSpPr>
        <p:sp>
          <p:nvSpPr>
            <p:cNvPr id="24590" name="Oval 25" descr="60%"/>
            <p:cNvSpPr>
              <a:spLocks noChangeArrowheads="1"/>
            </p:cNvSpPr>
            <p:nvPr/>
          </p:nvSpPr>
          <p:spPr bwMode="auto">
            <a:xfrm>
              <a:off x="1752" y="3808"/>
              <a:ext cx="1376" cy="392"/>
            </a:xfrm>
            <a:prstGeom prst="ellipse">
              <a:avLst/>
            </a:prstGeom>
            <a:pattFill prst="pct60">
              <a:fgClr>
                <a:schemeClr val="accent2"/>
              </a:fgClr>
              <a:bgClr>
                <a:schemeClr val="bg1"/>
              </a:bgClr>
            </a:pattFill>
            <a:ln w="9525">
              <a:solidFill>
                <a:schemeClr val="tx1"/>
              </a:solidFill>
              <a:round/>
              <a:headEnd/>
              <a:tailEnd/>
            </a:ln>
          </p:spPr>
          <p:txBody>
            <a:bodyPr wrap="none" anchor="ctr"/>
            <a:lstStyle/>
            <a:p>
              <a:pPr algn="ctr"/>
              <a:endParaRPr lang="en-US" sz="1200" baseline="-25000">
                <a:solidFill>
                  <a:schemeClr val="bg1"/>
                </a:solidFill>
                <a:latin typeface="Times" charset="0"/>
              </a:endParaRPr>
            </a:p>
          </p:txBody>
        </p:sp>
        <p:sp>
          <p:nvSpPr>
            <p:cNvPr id="137242" name="Text Box 26"/>
            <p:cNvSpPr txBox="1">
              <a:spLocks noChangeArrowheads="1"/>
            </p:cNvSpPr>
            <p:nvPr/>
          </p:nvSpPr>
          <p:spPr bwMode="auto">
            <a:xfrm>
              <a:off x="1775" y="3858"/>
              <a:ext cx="1328" cy="288"/>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defRPr/>
              </a:pPr>
              <a:r>
                <a:rPr lang="en-US" sz="2400" b="1">
                  <a:solidFill>
                    <a:schemeClr val="bg1"/>
                  </a:solidFill>
                  <a:latin typeface="Helvetica" charset="0"/>
                </a:rPr>
                <a:t>Ceremonial</a:t>
              </a:r>
              <a:endParaRPr lang="en-US" sz="2400" b="1">
                <a:latin typeface="Helvetica" charset="0"/>
              </a:endParaRPr>
            </a:p>
          </p:txBody>
        </p:sp>
      </p:grpSp>
      <p:sp>
        <p:nvSpPr>
          <p:cNvPr id="24584" name="Text Box 17"/>
          <p:cNvSpPr txBox="1">
            <a:spLocks noChangeArrowheads="1"/>
          </p:cNvSpPr>
          <p:nvPr/>
        </p:nvSpPr>
        <p:spPr bwMode="auto">
          <a:xfrm>
            <a:off x="815975" y="2717800"/>
            <a:ext cx="5972175" cy="88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5000"/>
              </a:lnSpc>
              <a:spcBef>
                <a:spcPct val="50000"/>
              </a:spcBef>
            </a:pPr>
            <a:r>
              <a:rPr lang="en-US" sz="2400" b="1" baseline="-25000">
                <a:latin typeface="Helvetica" charset="0"/>
              </a:rPr>
              <a:t>CHAPTER 20: THE __________________ </a:t>
            </a:r>
          </a:p>
          <a:p>
            <a:pPr>
              <a:lnSpc>
                <a:spcPct val="75000"/>
              </a:lnSpc>
              <a:spcBef>
                <a:spcPct val="50000"/>
              </a:spcBef>
            </a:pPr>
            <a:r>
              <a:rPr lang="en-US" sz="2400" b="1" baseline="-25000">
                <a:latin typeface="Helvetica" charset="0"/>
              </a:rPr>
              <a:t>	         </a:t>
            </a:r>
            <a:r>
              <a:rPr lang="ja-JP" altLang="en-US" sz="2400" b="1" baseline="-25000">
                <a:latin typeface="Helvetica" charset="0"/>
              </a:rPr>
              <a:t>“</a:t>
            </a:r>
            <a:r>
              <a:rPr lang="en-US" altLang="ja-JP" sz="2400" b="1" baseline="-25000">
                <a:latin typeface="Helvetica" charset="0"/>
              </a:rPr>
              <a:t>The Ten Commandments</a:t>
            </a:r>
            <a:r>
              <a:rPr lang="ja-JP" altLang="en-US" sz="2400" b="1" baseline="-25000">
                <a:latin typeface="Helvetica" charset="0"/>
              </a:rPr>
              <a:t>”</a:t>
            </a:r>
            <a:endParaRPr lang="en-US" altLang="ja-JP" sz="2400" b="1" baseline="-25000">
              <a:latin typeface="Helvetica" charset="0"/>
            </a:endParaRPr>
          </a:p>
          <a:p>
            <a:pPr>
              <a:lnSpc>
                <a:spcPct val="75000"/>
              </a:lnSpc>
              <a:spcBef>
                <a:spcPct val="50000"/>
              </a:spcBef>
            </a:pPr>
            <a:endParaRPr lang="en-US" sz="2400" b="1" baseline="-25000">
              <a:latin typeface="Helvetica" charset="0"/>
            </a:endParaRPr>
          </a:p>
        </p:txBody>
      </p:sp>
      <p:sp>
        <p:nvSpPr>
          <p:cNvPr id="24585" name="Rectangle 15"/>
          <p:cNvSpPr>
            <a:spLocks noChangeArrowheads="1"/>
          </p:cNvSpPr>
          <p:nvPr/>
        </p:nvSpPr>
        <p:spPr bwMode="auto">
          <a:xfrm>
            <a:off x="785813" y="3365500"/>
            <a:ext cx="6416675" cy="530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400" b="1" i="1" baseline="-25000">
                <a:latin typeface="Helvetica" charset="0"/>
              </a:rPr>
              <a:t>			The First Tablet -- </a:t>
            </a:r>
            <a:r>
              <a:rPr lang="en-US" sz="1400" b="1" i="1" u="sng" baseline="-25000">
                <a:latin typeface="Helvetica" charset="0"/>
              </a:rPr>
              <a:t>Duties to God</a:t>
            </a:r>
            <a:r>
              <a:rPr lang="en-US" sz="1400" b="1" i="1" baseline="-25000">
                <a:latin typeface="Helvetica" charset="0"/>
              </a:rPr>
              <a:t> (Verses 1-12)</a:t>
            </a:r>
            <a:endParaRPr lang="en-US" sz="1200" b="1" baseline="-25000">
              <a:latin typeface="Helvetica" charset="0"/>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a:latin typeface="Helvetica" charset="0"/>
              </a:rPr>
              <a:t>				The Lord Your God</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a:latin typeface="Helvetica" charset="0"/>
              </a:rPr>
              <a:t>					No other gods before Him</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a:latin typeface="Helvetica" charset="0"/>
              </a:rPr>
              <a:t>						Idols or likenesses of Him prohibited</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a:latin typeface="Helvetica" charset="0"/>
              </a:rPr>
              <a:t>							Worship of other gods prohibited</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a:latin typeface="Helvetica" charset="0"/>
              </a:rPr>
              <a:t>								The Lord</a:t>
            </a:r>
            <a:r>
              <a:rPr lang="fr-FR" altLang="ja-JP" sz="1200" b="1" baseline="-25000">
                <a:latin typeface="Helvetica" charset="0"/>
              </a:rPr>
              <a:t>'</a:t>
            </a:r>
            <a:r>
              <a:rPr lang="en-US" sz="1200" b="1" baseline="-25000">
                <a:latin typeface="Helvetica" charset="0"/>
              </a:rPr>
              <a:t>s Name shall remain holy</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a:latin typeface="Helvetica" charset="0"/>
              </a:rPr>
              <a:t>									The Sabbath Day shall remain holy</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a:latin typeface="Helvetica" charset="0"/>
              </a:rPr>
              <a:t>										Six days only for work</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a:latin typeface="Helvetica" charset="0"/>
              </a:rPr>
              <a:t>											The Sabbath is a day for rest</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endParaRPr lang="en-US" sz="1200" b="1" i="1" baseline="-25000">
              <a:latin typeface="Helvetica" charset="0"/>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400" b="1" i="1" baseline="-25000">
                <a:latin typeface="Helvetica" charset="0"/>
              </a:rPr>
              <a:t>			The Second Table -- </a:t>
            </a:r>
            <a:r>
              <a:rPr lang="en-US" sz="1400" b="1" i="1" u="sng" baseline="-25000">
                <a:latin typeface="Helvetica" charset="0"/>
              </a:rPr>
              <a:t>Duties to Men</a:t>
            </a:r>
            <a:r>
              <a:rPr lang="en-US" sz="1400" b="1" i="1" baseline="-25000">
                <a:latin typeface="Helvetica" charset="0"/>
              </a:rPr>
              <a:t> (Verses 13-17)</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a:latin typeface="Helvetica" charset="0"/>
              </a:rPr>
              <a:t>				Honor your parents</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a:latin typeface="Helvetica" charset="0"/>
              </a:rPr>
              <a:t>	</a:t>
            </a:r>
            <a:r>
              <a:rPr lang="en-US" sz="1200" b="1" i="1" baseline="-25000">
                <a:latin typeface="Helvetica" charset="0"/>
              </a:rPr>
              <a:t>				</a:t>
            </a:r>
            <a:r>
              <a:rPr lang="en-US" sz="1400" b="1" i="1" baseline="-25000">
                <a:latin typeface="Helvetica" charset="0"/>
              </a:rPr>
              <a:t>Certain Acts Forbidden:</a:t>
            </a:r>
            <a:endParaRPr lang="en-US" sz="1400" b="1" baseline="-25000">
              <a:latin typeface="Helvetica" charset="0"/>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a:latin typeface="Helvetica" charset="0"/>
              </a:rPr>
              <a:t>						Murder</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a:latin typeface="Helvetica" charset="0"/>
              </a:rPr>
              <a:t>							Adultery</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a:latin typeface="Helvetica" charset="0"/>
              </a:rPr>
              <a:t>								Stealing</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a:latin typeface="Helvetica" charset="0"/>
              </a:rPr>
              <a:t>									Lying</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a:latin typeface="Helvetica" charset="0"/>
              </a:rPr>
              <a:t>										Coveting other persons and things</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endParaRPr lang="en-US" sz="1200" b="1" baseline="-25000">
              <a:latin typeface="Helvetica" charset="0"/>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2400" b="1" baseline="-25000">
                <a:latin typeface="Helvetica" charset="0"/>
              </a:rPr>
              <a:t>CHAPTER 21-24: THE _________________ ORDINANCES</a:t>
            </a:r>
            <a:endParaRPr lang="en-US" sz="1200" b="1" baseline="-25000">
              <a:latin typeface="Helvetica" charset="0"/>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a:latin typeface="Helvetica" charset="0"/>
              </a:rPr>
              <a:t>				Personal rights</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a:latin typeface="Helvetica" charset="0"/>
              </a:rPr>
              <a:t>					Property rights</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a:latin typeface="Helvetica" charset="0"/>
              </a:rPr>
              <a:t>						Requirements for personal integrity</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endParaRPr lang="en-US" sz="1200" b="1" baseline="-25000">
              <a:latin typeface="Helvetica" charset="0"/>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2400" b="1" baseline="-25000">
                <a:latin typeface="Helvetica" charset="0"/>
              </a:rPr>
              <a:t>CHAPTERS 25-31: THE ________________ ORDINANCES</a:t>
            </a:r>
            <a:endParaRPr lang="en-US" sz="1200" b="1" baseline="-25000">
              <a:latin typeface="Helvetica" charset="0"/>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a:latin typeface="Helvetica" charset="0"/>
              </a:rPr>
              <a:t>				Its Ark, Table and Candlestick</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a:latin typeface="Helvetica" charset="0"/>
              </a:rPr>
              <a:t>					its general construction</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a:latin typeface="Helvetica" charset="0"/>
              </a:rPr>
              <a:t>						The Bronze Altar and the Court</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a:latin typeface="Helvetica" charset="0"/>
              </a:rPr>
              <a:t>							Its Priesthood</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a:latin typeface="Helvetica" charset="0"/>
              </a:rPr>
              <a:t>								Consecration of the  Priesthood</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a:latin typeface="Helvetica" charset="0"/>
              </a:rPr>
              <a:t>									The Altar of Incense and the worshippers</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a:latin typeface="Helvetica" charset="0"/>
              </a:rPr>
              <a:t>										The workmen and the Sabbath</a:t>
            </a:r>
          </a:p>
          <a:p>
            <a:pPr>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endParaRPr lang="en-US" sz="1200" b="1" baseline="-25000">
              <a:latin typeface="Helvetica" charset="0"/>
            </a:endParaRPr>
          </a:p>
          <a:p>
            <a:pPr>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endParaRPr lang="en-US" sz="1400" b="1" baseline="-25000">
              <a:latin typeface="Times" charset="0"/>
            </a:endParaRPr>
          </a:p>
        </p:txBody>
      </p:sp>
      <p:sp>
        <p:nvSpPr>
          <p:cNvPr id="24586" name="Rectangle 31"/>
          <p:cNvSpPr>
            <a:spLocks noChangeArrowheads="1"/>
          </p:cNvSpPr>
          <p:nvPr/>
        </p:nvSpPr>
        <p:spPr bwMode="auto">
          <a:xfrm>
            <a:off x="2139950" y="1152525"/>
            <a:ext cx="2398713" cy="51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2800" b="1">
                <a:solidFill>
                  <a:srgbClr val="E32434"/>
                </a:solidFill>
                <a:latin typeface="Capitals" charset="0"/>
              </a:rPr>
              <a:t>MOSAIC</a:t>
            </a:r>
          </a:p>
        </p:txBody>
      </p:sp>
      <p:sp>
        <p:nvSpPr>
          <p:cNvPr id="24587" name="Rectangle 32"/>
          <p:cNvSpPr>
            <a:spLocks noChangeArrowheads="1"/>
          </p:cNvSpPr>
          <p:nvPr/>
        </p:nvSpPr>
        <p:spPr bwMode="auto">
          <a:xfrm>
            <a:off x="2562225" y="2657407"/>
            <a:ext cx="2398713"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2000" b="1">
                <a:solidFill>
                  <a:srgbClr val="E32434"/>
                </a:solidFill>
                <a:latin typeface="Capitals" charset="0"/>
              </a:rPr>
              <a:t>DECALOGUE</a:t>
            </a:r>
          </a:p>
        </p:txBody>
      </p:sp>
      <p:sp>
        <p:nvSpPr>
          <p:cNvPr id="24588" name="Rectangle 33"/>
          <p:cNvSpPr>
            <a:spLocks noChangeArrowheads="1"/>
          </p:cNvSpPr>
          <p:nvPr/>
        </p:nvSpPr>
        <p:spPr bwMode="auto">
          <a:xfrm>
            <a:off x="2732088" y="6121332"/>
            <a:ext cx="2398712"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2000" b="1">
                <a:solidFill>
                  <a:srgbClr val="E32434"/>
                </a:solidFill>
                <a:latin typeface="Capitals" charset="0"/>
              </a:rPr>
              <a:t>CIVIL</a:t>
            </a:r>
          </a:p>
        </p:txBody>
      </p:sp>
      <p:sp>
        <p:nvSpPr>
          <p:cNvPr id="24589" name="Rectangle 34"/>
          <p:cNvSpPr>
            <a:spLocks noChangeArrowheads="1"/>
          </p:cNvSpPr>
          <p:nvPr/>
        </p:nvSpPr>
        <p:spPr bwMode="auto">
          <a:xfrm>
            <a:off x="2871788" y="6962707"/>
            <a:ext cx="2398712"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2000" b="1" dirty="0">
                <a:solidFill>
                  <a:srgbClr val="E32434"/>
                </a:solidFill>
                <a:latin typeface="Capitals" charset="0"/>
              </a:rPr>
              <a:t>TABERNACLE</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ChangeArrowheads="1"/>
          </p:cNvSpPr>
          <p:nvPr/>
        </p:nvSpPr>
        <p:spPr bwMode="auto">
          <a:xfrm>
            <a:off x="1019175" y="4800600"/>
            <a:ext cx="5715000" cy="25400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602" name="Rectangle 3"/>
          <p:cNvSpPr>
            <a:spLocks noChangeArrowheads="1"/>
          </p:cNvSpPr>
          <p:nvPr/>
        </p:nvSpPr>
        <p:spPr bwMode="auto">
          <a:xfrm>
            <a:off x="127000" y="4902200"/>
            <a:ext cx="7062788" cy="2762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nvGrpSpPr>
          <p:cNvPr id="25603" name="Group 4"/>
          <p:cNvGrpSpPr>
            <a:grpSpLocks/>
          </p:cNvGrpSpPr>
          <p:nvPr/>
        </p:nvGrpSpPr>
        <p:grpSpPr bwMode="auto">
          <a:xfrm>
            <a:off x="2349500" y="1689100"/>
            <a:ext cx="1651000" cy="393700"/>
            <a:chOff x="320" y="992"/>
            <a:chExt cx="1040" cy="248"/>
          </a:xfrm>
        </p:grpSpPr>
        <p:sp>
          <p:nvSpPr>
            <p:cNvPr id="25665" name="Rectangle 5"/>
            <p:cNvSpPr>
              <a:spLocks noChangeArrowheads="1"/>
            </p:cNvSpPr>
            <p:nvPr/>
          </p:nvSpPr>
          <p:spPr bwMode="auto">
            <a:xfrm>
              <a:off x="440" y="992"/>
              <a:ext cx="768" cy="16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666" name="Rectangle 6"/>
            <p:cNvSpPr>
              <a:spLocks noChangeArrowheads="1"/>
            </p:cNvSpPr>
            <p:nvPr/>
          </p:nvSpPr>
          <p:spPr bwMode="auto">
            <a:xfrm>
              <a:off x="320" y="1096"/>
              <a:ext cx="1040" cy="14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25604" name="Text Box 7"/>
          <p:cNvSpPr txBox="1">
            <a:spLocks noChangeArrowheads="1"/>
          </p:cNvSpPr>
          <p:nvPr/>
        </p:nvSpPr>
        <p:spPr bwMode="auto">
          <a:xfrm>
            <a:off x="6607175" y="71438"/>
            <a:ext cx="50323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16</a:t>
            </a:r>
          </a:p>
        </p:txBody>
      </p:sp>
      <p:sp>
        <p:nvSpPr>
          <p:cNvPr id="25605" name="Text Box 8"/>
          <p:cNvSpPr txBox="1">
            <a:spLocks noChangeArrowheads="1"/>
          </p:cNvSpPr>
          <p:nvPr/>
        </p:nvSpPr>
        <p:spPr bwMode="auto">
          <a:xfrm>
            <a:off x="2738438" y="2003425"/>
            <a:ext cx="2011362" cy="271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en-US" sz="800" b="1">
                <a:latin typeface="Arial" charset="0"/>
              </a:rPr>
              <a:t>ENOSH</a:t>
            </a:r>
          </a:p>
          <a:p>
            <a:pPr algn="ctr">
              <a:lnSpc>
                <a:spcPct val="50000"/>
              </a:lnSpc>
              <a:spcBef>
                <a:spcPct val="50000"/>
              </a:spcBef>
            </a:pPr>
            <a:r>
              <a:rPr lang="en-US" sz="800" b="1">
                <a:latin typeface="Arial" charset="0"/>
              </a:rPr>
              <a:t>CAINAN</a:t>
            </a:r>
          </a:p>
          <a:p>
            <a:pPr algn="ctr">
              <a:lnSpc>
                <a:spcPct val="50000"/>
              </a:lnSpc>
              <a:spcBef>
                <a:spcPct val="50000"/>
              </a:spcBef>
            </a:pPr>
            <a:r>
              <a:rPr lang="en-US" sz="800" b="1">
                <a:latin typeface="Arial" charset="0"/>
              </a:rPr>
              <a:t>MAHALALEEL</a:t>
            </a:r>
          </a:p>
          <a:p>
            <a:pPr algn="ctr">
              <a:lnSpc>
                <a:spcPct val="50000"/>
              </a:lnSpc>
              <a:spcBef>
                <a:spcPct val="50000"/>
              </a:spcBef>
            </a:pPr>
            <a:r>
              <a:rPr lang="en-US" sz="800" b="1">
                <a:latin typeface="Arial" charset="0"/>
              </a:rPr>
              <a:t>JARED</a:t>
            </a:r>
          </a:p>
          <a:p>
            <a:pPr algn="ctr">
              <a:lnSpc>
                <a:spcPct val="50000"/>
              </a:lnSpc>
              <a:spcBef>
                <a:spcPct val="50000"/>
              </a:spcBef>
            </a:pPr>
            <a:r>
              <a:rPr lang="en-US" sz="800" b="1">
                <a:latin typeface="Arial" charset="0"/>
              </a:rPr>
              <a:t>ENOCH</a:t>
            </a:r>
          </a:p>
          <a:p>
            <a:pPr algn="ctr">
              <a:lnSpc>
                <a:spcPct val="50000"/>
              </a:lnSpc>
              <a:spcBef>
                <a:spcPct val="50000"/>
              </a:spcBef>
            </a:pPr>
            <a:r>
              <a:rPr lang="en-US" sz="800" b="1">
                <a:latin typeface="Arial" charset="0"/>
              </a:rPr>
              <a:t>METHUSELAH</a:t>
            </a:r>
          </a:p>
          <a:p>
            <a:pPr algn="ctr">
              <a:lnSpc>
                <a:spcPct val="50000"/>
              </a:lnSpc>
              <a:spcBef>
                <a:spcPct val="50000"/>
              </a:spcBef>
            </a:pPr>
            <a:r>
              <a:rPr lang="en-US" sz="800" b="1">
                <a:latin typeface="Arial" charset="0"/>
              </a:rPr>
              <a:t>LAMECH</a:t>
            </a:r>
          </a:p>
          <a:p>
            <a:pPr algn="ctr">
              <a:lnSpc>
                <a:spcPct val="50000"/>
              </a:lnSpc>
              <a:spcBef>
                <a:spcPct val="50000"/>
              </a:spcBef>
            </a:pPr>
            <a:r>
              <a:rPr lang="en-US" sz="800" b="1">
                <a:latin typeface="Arial" charset="0"/>
              </a:rPr>
              <a:t>NOAH</a:t>
            </a:r>
          </a:p>
          <a:p>
            <a:pPr algn="ctr">
              <a:lnSpc>
                <a:spcPct val="50000"/>
              </a:lnSpc>
              <a:spcBef>
                <a:spcPct val="50000"/>
              </a:spcBef>
            </a:pPr>
            <a:r>
              <a:rPr lang="en-US" sz="800" b="1">
                <a:latin typeface="Arial" charset="0"/>
              </a:rPr>
              <a:t>SHEM (HAM &amp; JAPHETH)</a:t>
            </a:r>
          </a:p>
          <a:p>
            <a:pPr algn="ctr">
              <a:lnSpc>
                <a:spcPct val="50000"/>
              </a:lnSpc>
              <a:spcBef>
                <a:spcPct val="50000"/>
              </a:spcBef>
            </a:pPr>
            <a:r>
              <a:rPr lang="en-US" sz="800" b="1">
                <a:latin typeface="Arial" charset="0"/>
              </a:rPr>
              <a:t>ARPHAXAD</a:t>
            </a:r>
          </a:p>
          <a:p>
            <a:pPr algn="ctr">
              <a:lnSpc>
                <a:spcPct val="50000"/>
              </a:lnSpc>
              <a:spcBef>
                <a:spcPct val="50000"/>
              </a:spcBef>
            </a:pPr>
            <a:r>
              <a:rPr lang="en-US" sz="800" b="1">
                <a:latin typeface="Arial" charset="0"/>
              </a:rPr>
              <a:t>CAINAN</a:t>
            </a:r>
          </a:p>
          <a:p>
            <a:pPr algn="ctr">
              <a:lnSpc>
                <a:spcPct val="50000"/>
              </a:lnSpc>
              <a:spcBef>
                <a:spcPct val="50000"/>
              </a:spcBef>
            </a:pPr>
            <a:r>
              <a:rPr lang="en-US" sz="800" b="1">
                <a:latin typeface="Arial" charset="0"/>
              </a:rPr>
              <a:t>SHELAH</a:t>
            </a:r>
          </a:p>
          <a:p>
            <a:pPr algn="ctr">
              <a:lnSpc>
                <a:spcPct val="50000"/>
              </a:lnSpc>
              <a:spcBef>
                <a:spcPct val="50000"/>
              </a:spcBef>
            </a:pPr>
            <a:r>
              <a:rPr lang="en-US" sz="800" b="1">
                <a:latin typeface="Arial" charset="0"/>
              </a:rPr>
              <a:t>HEBER</a:t>
            </a:r>
          </a:p>
          <a:p>
            <a:pPr algn="ctr">
              <a:lnSpc>
                <a:spcPct val="50000"/>
              </a:lnSpc>
              <a:spcBef>
                <a:spcPct val="50000"/>
              </a:spcBef>
            </a:pPr>
            <a:r>
              <a:rPr lang="en-US" sz="800" b="1">
                <a:latin typeface="Arial" charset="0"/>
              </a:rPr>
              <a:t>PELEG</a:t>
            </a:r>
          </a:p>
          <a:p>
            <a:pPr algn="ctr">
              <a:lnSpc>
                <a:spcPct val="50000"/>
              </a:lnSpc>
              <a:spcBef>
                <a:spcPct val="50000"/>
              </a:spcBef>
            </a:pPr>
            <a:r>
              <a:rPr lang="en-US" sz="800" b="1">
                <a:latin typeface="Arial" charset="0"/>
              </a:rPr>
              <a:t>REU</a:t>
            </a:r>
          </a:p>
          <a:p>
            <a:pPr algn="ctr">
              <a:lnSpc>
                <a:spcPct val="50000"/>
              </a:lnSpc>
              <a:spcBef>
                <a:spcPct val="50000"/>
              </a:spcBef>
            </a:pPr>
            <a:r>
              <a:rPr lang="en-US" sz="800" b="1">
                <a:latin typeface="Arial" charset="0"/>
              </a:rPr>
              <a:t>SERUG</a:t>
            </a:r>
          </a:p>
          <a:p>
            <a:pPr algn="ctr">
              <a:lnSpc>
                <a:spcPct val="50000"/>
              </a:lnSpc>
              <a:spcBef>
                <a:spcPct val="50000"/>
              </a:spcBef>
            </a:pPr>
            <a:r>
              <a:rPr lang="en-US" sz="800" b="1">
                <a:latin typeface="Arial" charset="0"/>
              </a:rPr>
              <a:t>NAHOR</a:t>
            </a:r>
          </a:p>
          <a:p>
            <a:pPr algn="ctr">
              <a:lnSpc>
                <a:spcPct val="50000"/>
              </a:lnSpc>
              <a:spcBef>
                <a:spcPct val="50000"/>
              </a:spcBef>
            </a:pPr>
            <a:r>
              <a:rPr lang="en-US" sz="800" b="1">
                <a:latin typeface="Arial" charset="0"/>
              </a:rPr>
              <a:t>TERAH</a:t>
            </a:r>
          </a:p>
          <a:p>
            <a:pPr algn="ctr">
              <a:lnSpc>
                <a:spcPct val="50000"/>
              </a:lnSpc>
              <a:spcBef>
                <a:spcPct val="50000"/>
              </a:spcBef>
            </a:pPr>
            <a:r>
              <a:rPr lang="en-US" sz="1000" b="1">
                <a:latin typeface="Arial" charset="0"/>
              </a:rPr>
              <a:t>ABRAHAM (SARAH)</a:t>
            </a:r>
          </a:p>
          <a:p>
            <a:pPr algn="ctr">
              <a:lnSpc>
                <a:spcPct val="50000"/>
              </a:lnSpc>
              <a:spcBef>
                <a:spcPct val="50000"/>
              </a:spcBef>
            </a:pPr>
            <a:r>
              <a:rPr lang="en-US" sz="1000" b="1">
                <a:latin typeface="Arial" charset="0"/>
              </a:rPr>
              <a:t>ISAAC (REBEKAH)</a:t>
            </a:r>
          </a:p>
          <a:p>
            <a:pPr algn="ctr">
              <a:lnSpc>
                <a:spcPct val="50000"/>
              </a:lnSpc>
              <a:spcBef>
                <a:spcPct val="50000"/>
              </a:spcBef>
            </a:pPr>
            <a:r>
              <a:rPr lang="en-US" sz="1000" b="1">
                <a:latin typeface="Arial" charset="0"/>
              </a:rPr>
              <a:t>JACOB</a:t>
            </a:r>
            <a:endParaRPr lang="en-US" sz="800" b="1">
              <a:latin typeface="Arial" charset="0"/>
            </a:endParaRPr>
          </a:p>
        </p:txBody>
      </p:sp>
      <p:sp>
        <p:nvSpPr>
          <p:cNvPr id="25606" name="Text Box 9"/>
          <p:cNvSpPr txBox="1">
            <a:spLocks noChangeArrowheads="1"/>
          </p:cNvSpPr>
          <p:nvPr/>
        </p:nvSpPr>
        <p:spPr bwMode="auto">
          <a:xfrm>
            <a:off x="2032000" y="5454650"/>
            <a:ext cx="1090613" cy="2922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en-US" sz="1400" b="1" u="sng">
                <a:latin typeface="Arial" charset="0"/>
              </a:rPr>
              <a:t>NATHAN</a:t>
            </a:r>
            <a:endParaRPr lang="en-US" sz="800" b="1" u="sng">
              <a:latin typeface="Arial" charset="0"/>
            </a:endParaRPr>
          </a:p>
          <a:p>
            <a:pPr algn="ctr">
              <a:lnSpc>
                <a:spcPct val="50000"/>
              </a:lnSpc>
              <a:spcBef>
                <a:spcPct val="50000"/>
              </a:spcBef>
            </a:pPr>
            <a:r>
              <a:rPr lang="en-US" sz="800" b="1">
                <a:latin typeface="Arial" charset="0"/>
              </a:rPr>
              <a:t>MATTATHA</a:t>
            </a:r>
          </a:p>
          <a:p>
            <a:pPr algn="ctr">
              <a:lnSpc>
                <a:spcPct val="50000"/>
              </a:lnSpc>
              <a:spcBef>
                <a:spcPct val="50000"/>
              </a:spcBef>
            </a:pPr>
            <a:r>
              <a:rPr lang="en-US" sz="800" b="1">
                <a:latin typeface="Arial" charset="0"/>
              </a:rPr>
              <a:t>MENNA</a:t>
            </a:r>
          </a:p>
          <a:p>
            <a:pPr algn="ctr">
              <a:lnSpc>
                <a:spcPct val="50000"/>
              </a:lnSpc>
              <a:spcBef>
                <a:spcPct val="50000"/>
              </a:spcBef>
            </a:pPr>
            <a:r>
              <a:rPr lang="en-US" sz="800" b="1">
                <a:latin typeface="Arial" charset="0"/>
              </a:rPr>
              <a:t>MELEA</a:t>
            </a:r>
          </a:p>
          <a:p>
            <a:pPr algn="ctr">
              <a:lnSpc>
                <a:spcPct val="50000"/>
              </a:lnSpc>
              <a:spcBef>
                <a:spcPct val="50000"/>
              </a:spcBef>
            </a:pPr>
            <a:r>
              <a:rPr lang="en-US" sz="800" b="1">
                <a:latin typeface="Arial" charset="0"/>
              </a:rPr>
              <a:t>ELIAKIM</a:t>
            </a:r>
          </a:p>
          <a:p>
            <a:pPr algn="ctr">
              <a:lnSpc>
                <a:spcPct val="50000"/>
              </a:lnSpc>
              <a:spcBef>
                <a:spcPct val="50000"/>
              </a:spcBef>
            </a:pPr>
            <a:r>
              <a:rPr lang="en-US" sz="800" b="1">
                <a:latin typeface="Arial" charset="0"/>
              </a:rPr>
              <a:t>JONAM</a:t>
            </a:r>
          </a:p>
          <a:p>
            <a:pPr algn="ctr">
              <a:lnSpc>
                <a:spcPct val="50000"/>
              </a:lnSpc>
              <a:spcBef>
                <a:spcPct val="50000"/>
              </a:spcBef>
            </a:pPr>
            <a:r>
              <a:rPr lang="en-US" sz="800" b="1">
                <a:latin typeface="Arial" charset="0"/>
              </a:rPr>
              <a:t>JOSEPH</a:t>
            </a:r>
          </a:p>
          <a:p>
            <a:pPr algn="ctr">
              <a:lnSpc>
                <a:spcPct val="50000"/>
              </a:lnSpc>
              <a:spcBef>
                <a:spcPct val="50000"/>
              </a:spcBef>
            </a:pPr>
            <a:r>
              <a:rPr lang="en-US" sz="800" b="1">
                <a:latin typeface="Arial" charset="0"/>
              </a:rPr>
              <a:t>JUDAH</a:t>
            </a:r>
          </a:p>
          <a:p>
            <a:pPr algn="ctr">
              <a:lnSpc>
                <a:spcPct val="50000"/>
              </a:lnSpc>
              <a:spcBef>
                <a:spcPct val="50000"/>
              </a:spcBef>
            </a:pPr>
            <a:r>
              <a:rPr lang="en-US" sz="800" b="1">
                <a:latin typeface="Arial" charset="0"/>
              </a:rPr>
              <a:t>SIMEON</a:t>
            </a:r>
          </a:p>
          <a:p>
            <a:pPr algn="ctr">
              <a:lnSpc>
                <a:spcPct val="50000"/>
              </a:lnSpc>
              <a:spcBef>
                <a:spcPct val="50000"/>
              </a:spcBef>
            </a:pPr>
            <a:r>
              <a:rPr lang="en-US" sz="800" b="1">
                <a:latin typeface="Arial" charset="0"/>
              </a:rPr>
              <a:t>LEVI</a:t>
            </a:r>
          </a:p>
          <a:p>
            <a:pPr algn="ctr">
              <a:lnSpc>
                <a:spcPct val="50000"/>
              </a:lnSpc>
              <a:spcBef>
                <a:spcPct val="50000"/>
              </a:spcBef>
            </a:pPr>
            <a:r>
              <a:rPr lang="en-US" sz="800" b="1">
                <a:latin typeface="Arial" charset="0"/>
              </a:rPr>
              <a:t>MATTHAT</a:t>
            </a:r>
          </a:p>
          <a:p>
            <a:pPr algn="ctr">
              <a:lnSpc>
                <a:spcPct val="50000"/>
              </a:lnSpc>
              <a:spcBef>
                <a:spcPct val="50000"/>
              </a:spcBef>
            </a:pPr>
            <a:r>
              <a:rPr lang="en-US" sz="800" b="1">
                <a:latin typeface="Arial" charset="0"/>
              </a:rPr>
              <a:t>JORIM</a:t>
            </a:r>
          </a:p>
          <a:p>
            <a:pPr algn="ctr">
              <a:lnSpc>
                <a:spcPct val="50000"/>
              </a:lnSpc>
              <a:spcBef>
                <a:spcPct val="50000"/>
              </a:spcBef>
            </a:pPr>
            <a:r>
              <a:rPr lang="en-US" sz="800" b="1">
                <a:latin typeface="Arial" charset="0"/>
              </a:rPr>
              <a:t>ELIEZER</a:t>
            </a:r>
          </a:p>
          <a:p>
            <a:pPr algn="ctr">
              <a:lnSpc>
                <a:spcPct val="50000"/>
              </a:lnSpc>
              <a:spcBef>
                <a:spcPct val="50000"/>
              </a:spcBef>
            </a:pPr>
            <a:r>
              <a:rPr lang="en-US" sz="800" b="1">
                <a:latin typeface="Arial" charset="0"/>
              </a:rPr>
              <a:t>JOSHUA</a:t>
            </a:r>
          </a:p>
          <a:p>
            <a:pPr algn="ctr">
              <a:lnSpc>
                <a:spcPct val="50000"/>
              </a:lnSpc>
              <a:spcBef>
                <a:spcPct val="50000"/>
              </a:spcBef>
            </a:pPr>
            <a:r>
              <a:rPr lang="en-US" sz="800" b="1">
                <a:latin typeface="Arial" charset="0"/>
              </a:rPr>
              <a:t>ER</a:t>
            </a:r>
          </a:p>
          <a:p>
            <a:pPr algn="ctr">
              <a:lnSpc>
                <a:spcPct val="50000"/>
              </a:lnSpc>
              <a:spcBef>
                <a:spcPct val="50000"/>
              </a:spcBef>
            </a:pPr>
            <a:r>
              <a:rPr lang="en-US" sz="800" b="1">
                <a:latin typeface="Arial" charset="0"/>
              </a:rPr>
              <a:t>ELMADAM</a:t>
            </a:r>
          </a:p>
          <a:p>
            <a:pPr algn="ctr">
              <a:lnSpc>
                <a:spcPct val="50000"/>
              </a:lnSpc>
              <a:spcBef>
                <a:spcPct val="50000"/>
              </a:spcBef>
            </a:pPr>
            <a:r>
              <a:rPr lang="en-US" sz="800" b="1">
                <a:latin typeface="Arial" charset="0"/>
              </a:rPr>
              <a:t>COSAM</a:t>
            </a:r>
          </a:p>
          <a:p>
            <a:pPr algn="ctr">
              <a:lnSpc>
                <a:spcPct val="50000"/>
              </a:lnSpc>
              <a:spcBef>
                <a:spcPct val="50000"/>
              </a:spcBef>
            </a:pPr>
            <a:r>
              <a:rPr lang="en-US" sz="800" b="1">
                <a:latin typeface="Arial" charset="0"/>
              </a:rPr>
              <a:t>ADDI</a:t>
            </a:r>
          </a:p>
          <a:p>
            <a:pPr algn="ctr">
              <a:lnSpc>
                <a:spcPct val="50000"/>
              </a:lnSpc>
              <a:spcBef>
                <a:spcPct val="50000"/>
              </a:spcBef>
            </a:pPr>
            <a:r>
              <a:rPr lang="en-US" sz="800" b="1">
                <a:latin typeface="Arial" charset="0"/>
              </a:rPr>
              <a:t>MELCHI</a:t>
            </a:r>
          </a:p>
          <a:p>
            <a:pPr algn="ctr">
              <a:lnSpc>
                <a:spcPct val="50000"/>
              </a:lnSpc>
              <a:spcBef>
                <a:spcPct val="50000"/>
              </a:spcBef>
            </a:pPr>
            <a:r>
              <a:rPr lang="en-US" sz="800" b="1">
                <a:latin typeface="Arial" charset="0"/>
              </a:rPr>
              <a:t>NERI</a:t>
            </a:r>
          </a:p>
          <a:p>
            <a:pPr algn="ctr">
              <a:lnSpc>
                <a:spcPct val="50000"/>
              </a:lnSpc>
              <a:spcBef>
                <a:spcPct val="50000"/>
              </a:spcBef>
            </a:pPr>
            <a:r>
              <a:rPr lang="en-US" sz="800" b="1">
                <a:latin typeface="Arial" charset="0"/>
              </a:rPr>
              <a:t>SHEALTIEL</a:t>
            </a:r>
          </a:p>
          <a:p>
            <a:pPr algn="ctr">
              <a:lnSpc>
                <a:spcPct val="50000"/>
              </a:lnSpc>
              <a:spcBef>
                <a:spcPct val="50000"/>
              </a:spcBef>
            </a:pPr>
            <a:r>
              <a:rPr lang="en-US" sz="800" b="1">
                <a:latin typeface="Arial" charset="0"/>
              </a:rPr>
              <a:t>ZERUBBABEL</a:t>
            </a:r>
          </a:p>
          <a:p>
            <a:pPr algn="ctr">
              <a:lnSpc>
                <a:spcPct val="50000"/>
              </a:lnSpc>
              <a:spcBef>
                <a:spcPct val="50000"/>
              </a:spcBef>
            </a:pPr>
            <a:endParaRPr lang="en-US" sz="800" b="1" u="sng">
              <a:latin typeface="Arial" charset="0"/>
            </a:endParaRPr>
          </a:p>
        </p:txBody>
      </p:sp>
      <p:sp>
        <p:nvSpPr>
          <p:cNvPr id="25607" name="Text Box 10"/>
          <p:cNvSpPr txBox="1">
            <a:spLocks noChangeArrowheads="1"/>
          </p:cNvSpPr>
          <p:nvPr/>
        </p:nvSpPr>
        <p:spPr bwMode="auto">
          <a:xfrm>
            <a:off x="2971800" y="5461000"/>
            <a:ext cx="1584325" cy="151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en-US" sz="800" b="1">
                <a:latin typeface="Arial" charset="0"/>
              </a:rPr>
              <a:t>PEREZ</a:t>
            </a:r>
          </a:p>
          <a:p>
            <a:pPr algn="ctr">
              <a:lnSpc>
                <a:spcPct val="50000"/>
              </a:lnSpc>
              <a:spcBef>
                <a:spcPct val="50000"/>
              </a:spcBef>
            </a:pPr>
            <a:r>
              <a:rPr lang="en-US" sz="800" b="1">
                <a:latin typeface="Arial" charset="0"/>
              </a:rPr>
              <a:t>HEZRON</a:t>
            </a:r>
          </a:p>
          <a:p>
            <a:pPr algn="ctr">
              <a:lnSpc>
                <a:spcPct val="50000"/>
              </a:lnSpc>
              <a:spcBef>
                <a:spcPct val="50000"/>
              </a:spcBef>
            </a:pPr>
            <a:r>
              <a:rPr lang="en-US" sz="800" b="1">
                <a:latin typeface="Arial" charset="0"/>
              </a:rPr>
              <a:t>RAM</a:t>
            </a:r>
          </a:p>
          <a:p>
            <a:pPr algn="ctr">
              <a:lnSpc>
                <a:spcPct val="50000"/>
              </a:lnSpc>
              <a:spcBef>
                <a:spcPct val="50000"/>
              </a:spcBef>
            </a:pPr>
            <a:r>
              <a:rPr lang="en-US" sz="800" b="1">
                <a:latin typeface="Arial" charset="0"/>
              </a:rPr>
              <a:t>ADMIN</a:t>
            </a:r>
          </a:p>
          <a:p>
            <a:pPr algn="ctr">
              <a:lnSpc>
                <a:spcPct val="50000"/>
              </a:lnSpc>
              <a:spcBef>
                <a:spcPct val="50000"/>
              </a:spcBef>
            </a:pPr>
            <a:r>
              <a:rPr lang="en-US" sz="800" b="1">
                <a:latin typeface="Arial" charset="0"/>
              </a:rPr>
              <a:t>AMMINNADAB</a:t>
            </a:r>
          </a:p>
          <a:p>
            <a:pPr algn="ctr">
              <a:lnSpc>
                <a:spcPct val="50000"/>
              </a:lnSpc>
              <a:spcBef>
                <a:spcPct val="50000"/>
              </a:spcBef>
            </a:pPr>
            <a:r>
              <a:rPr lang="en-US" sz="800" b="1">
                <a:latin typeface="Arial" charset="0"/>
              </a:rPr>
              <a:t>NAHSHON</a:t>
            </a:r>
          </a:p>
          <a:p>
            <a:pPr algn="ctr">
              <a:lnSpc>
                <a:spcPct val="50000"/>
              </a:lnSpc>
              <a:spcBef>
                <a:spcPct val="50000"/>
              </a:spcBef>
            </a:pPr>
            <a:r>
              <a:rPr lang="en-US" sz="800" b="1">
                <a:latin typeface="Arial" charset="0"/>
              </a:rPr>
              <a:t>SALMON</a:t>
            </a:r>
          </a:p>
          <a:p>
            <a:pPr algn="ctr">
              <a:lnSpc>
                <a:spcPct val="50000"/>
              </a:lnSpc>
              <a:spcBef>
                <a:spcPct val="50000"/>
              </a:spcBef>
            </a:pPr>
            <a:r>
              <a:rPr lang="en-US" sz="800" b="1">
                <a:latin typeface="Arial" charset="0"/>
              </a:rPr>
              <a:t>BOAZ</a:t>
            </a:r>
          </a:p>
          <a:p>
            <a:pPr algn="ctr">
              <a:lnSpc>
                <a:spcPct val="50000"/>
              </a:lnSpc>
              <a:spcBef>
                <a:spcPct val="50000"/>
              </a:spcBef>
            </a:pPr>
            <a:r>
              <a:rPr lang="en-US" sz="800" b="1">
                <a:latin typeface="Arial" charset="0"/>
              </a:rPr>
              <a:t>OBED</a:t>
            </a:r>
          </a:p>
          <a:p>
            <a:pPr algn="ctr">
              <a:lnSpc>
                <a:spcPct val="50000"/>
              </a:lnSpc>
              <a:spcBef>
                <a:spcPct val="50000"/>
              </a:spcBef>
            </a:pPr>
            <a:r>
              <a:rPr lang="en-US" sz="800" b="1">
                <a:latin typeface="Arial" charset="0"/>
              </a:rPr>
              <a:t>JESSE</a:t>
            </a:r>
          </a:p>
          <a:p>
            <a:pPr algn="ctr">
              <a:lnSpc>
                <a:spcPct val="50000"/>
              </a:lnSpc>
              <a:spcBef>
                <a:spcPct val="50000"/>
              </a:spcBef>
            </a:pPr>
            <a:endParaRPr lang="en-US" sz="800" b="1">
              <a:latin typeface="Arial" charset="0"/>
            </a:endParaRPr>
          </a:p>
          <a:p>
            <a:pPr algn="ctr">
              <a:lnSpc>
                <a:spcPct val="50000"/>
              </a:lnSpc>
              <a:spcBef>
                <a:spcPct val="50000"/>
              </a:spcBef>
            </a:pPr>
            <a:endParaRPr lang="en-US" sz="800" b="1">
              <a:latin typeface="Arial" charset="0"/>
            </a:endParaRPr>
          </a:p>
        </p:txBody>
      </p:sp>
      <p:sp>
        <p:nvSpPr>
          <p:cNvPr id="25608" name="Text Box 11"/>
          <p:cNvSpPr txBox="1">
            <a:spLocks noChangeArrowheads="1"/>
          </p:cNvSpPr>
          <p:nvPr/>
        </p:nvSpPr>
        <p:spPr bwMode="auto">
          <a:xfrm>
            <a:off x="4411663" y="5467350"/>
            <a:ext cx="1290637" cy="2674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en-US" sz="1400" b="1" u="sng">
                <a:latin typeface="Arial" charset="0"/>
              </a:rPr>
              <a:t>SOLOMON</a:t>
            </a:r>
            <a:endParaRPr lang="en-US" sz="800" b="1" u="sng">
              <a:latin typeface="Arial" charset="0"/>
            </a:endParaRPr>
          </a:p>
          <a:p>
            <a:pPr algn="ctr">
              <a:lnSpc>
                <a:spcPct val="50000"/>
              </a:lnSpc>
              <a:spcBef>
                <a:spcPct val="50000"/>
              </a:spcBef>
            </a:pPr>
            <a:r>
              <a:rPr lang="en-US" sz="800" b="1">
                <a:latin typeface="Arial" charset="0"/>
              </a:rPr>
              <a:t>REHOBOAM</a:t>
            </a:r>
          </a:p>
          <a:p>
            <a:pPr algn="ctr">
              <a:lnSpc>
                <a:spcPct val="50000"/>
              </a:lnSpc>
              <a:spcBef>
                <a:spcPct val="50000"/>
              </a:spcBef>
            </a:pPr>
            <a:r>
              <a:rPr lang="en-US" sz="800" b="1">
                <a:latin typeface="Arial" charset="0"/>
              </a:rPr>
              <a:t>ABIJAH</a:t>
            </a:r>
          </a:p>
          <a:p>
            <a:pPr algn="ctr">
              <a:lnSpc>
                <a:spcPct val="50000"/>
              </a:lnSpc>
              <a:spcBef>
                <a:spcPct val="50000"/>
              </a:spcBef>
            </a:pPr>
            <a:r>
              <a:rPr lang="en-US" sz="800" b="1">
                <a:latin typeface="Arial" charset="0"/>
              </a:rPr>
              <a:t>ASA</a:t>
            </a:r>
          </a:p>
          <a:p>
            <a:pPr algn="ctr">
              <a:lnSpc>
                <a:spcPct val="50000"/>
              </a:lnSpc>
              <a:spcBef>
                <a:spcPct val="50000"/>
              </a:spcBef>
            </a:pPr>
            <a:r>
              <a:rPr lang="en-US" sz="800" b="1">
                <a:latin typeface="Arial" charset="0"/>
              </a:rPr>
              <a:t>JEHOSHAPHAT</a:t>
            </a:r>
          </a:p>
          <a:p>
            <a:pPr algn="ctr">
              <a:lnSpc>
                <a:spcPct val="50000"/>
              </a:lnSpc>
              <a:spcBef>
                <a:spcPct val="50000"/>
              </a:spcBef>
            </a:pPr>
            <a:r>
              <a:rPr lang="en-US" sz="800" b="1">
                <a:latin typeface="Arial" charset="0"/>
              </a:rPr>
              <a:t>JORAM</a:t>
            </a:r>
          </a:p>
          <a:p>
            <a:pPr algn="ctr">
              <a:lnSpc>
                <a:spcPct val="50000"/>
              </a:lnSpc>
              <a:spcBef>
                <a:spcPct val="50000"/>
              </a:spcBef>
            </a:pPr>
            <a:r>
              <a:rPr lang="en-US" sz="800" b="1">
                <a:latin typeface="Arial" charset="0"/>
              </a:rPr>
              <a:t>UZZIAH</a:t>
            </a:r>
          </a:p>
          <a:p>
            <a:pPr algn="ctr">
              <a:lnSpc>
                <a:spcPct val="50000"/>
              </a:lnSpc>
              <a:spcBef>
                <a:spcPct val="50000"/>
              </a:spcBef>
            </a:pPr>
            <a:r>
              <a:rPr lang="en-US" sz="800" b="1">
                <a:latin typeface="Arial" charset="0"/>
              </a:rPr>
              <a:t>JOTHAM</a:t>
            </a:r>
          </a:p>
          <a:p>
            <a:pPr algn="ctr">
              <a:lnSpc>
                <a:spcPct val="50000"/>
              </a:lnSpc>
              <a:spcBef>
                <a:spcPct val="50000"/>
              </a:spcBef>
            </a:pPr>
            <a:r>
              <a:rPr lang="en-US" sz="800" b="1">
                <a:latin typeface="Arial" charset="0"/>
              </a:rPr>
              <a:t>AHAZ</a:t>
            </a:r>
          </a:p>
          <a:p>
            <a:pPr algn="ctr">
              <a:lnSpc>
                <a:spcPct val="50000"/>
              </a:lnSpc>
              <a:spcBef>
                <a:spcPct val="50000"/>
              </a:spcBef>
            </a:pPr>
            <a:r>
              <a:rPr lang="en-US" sz="800" b="1">
                <a:latin typeface="Arial" charset="0"/>
              </a:rPr>
              <a:t>HEZEKIAH</a:t>
            </a:r>
          </a:p>
          <a:p>
            <a:pPr algn="ctr">
              <a:lnSpc>
                <a:spcPct val="50000"/>
              </a:lnSpc>
              <a:spcBef>
                <a:spcPct val="50000"/>
              </a:spcBef>
            </a:pPr>
            <a:r>
              <a:rPr lang="en-US" sz="800" b="1">
                <a:latin typeface="Arial" charset="0"/>
              </a:rPr>
              <a:t>MANASSEH</a:t>
            </a:r>
          </a:p>
          <a:p>
            <a:pPr algn="ctr">
              <a:lnSpc>
                <a:spcPct val="50000"/>
              </a:lnSpc>
              <a:spcBef>
                <a:spcPct val="50000"/>
              </a:spcBef>
            </a:pPr>
            <a:r>
              <a:rPr lang="en-US" sz="800" b="1">
                <a:latin typeface="Arial" charset="0"/>
              </a:rPr>
              <a:t>AMON</a:t>
            </a:r>
          </a:p>
          <a:p>
            <a:pPr algn="ctr">
              <a:lnSpc>
                <a:spcPct val="50000"/>
              </a:lnSpc>
              <a:spcBef>
                <a:spcPct val="50000"/>
              </a:spcBef>
            </a:pPr>
            <a:r>
              <a:rPr lang="en-US" sz="800" b="1">
                <a:latin typeface="Arial" charset="0"/>
              </a:rPr>
              <a:t>JOSIAH            </a:t>
            </a:r>
          </a:p>
          <a:p>
            <a:pPr algn="ctr">
              <a:lnSpc>
                <a:spcPct val="50000"/>
              </a:lnSpc>
              <a:spcBef>
                <a:spcPct val="50000"/>
              </a:spcBef>
            </a:pPr>
            <a:r>
              <a:rPr lang="en-US" sz="800" b="1">
                <a:latin typeface="Arial" charset="0"/>
              </a:rPr>
              <a:t>JECONIAH</a:t>
            </a:r>
          </a:p>
          <a:p>
            <a:pPr algn="ctr">
              <a:lnSpc>
                <a:spcPct val="50000"/>
              </a:lnSpc>
              <a:spcBef>
                <a:spcPct val="50000"/>
              </a:spcBef>
            </a:pPr>
            <a:r>
              <a:rPr lang="en-US" sz="800" b="1">
                <a:latin typeface="Arial" charset="0"/>
              </a:rPr>
              <a:t>   </a:t>
            </a:r>
            <a:r>
              <a:rPr lang="en-US" sz="800" b="1" u="sng">
                <a:latin typeface="Arial" charset="0"/>
              </a:rPr>
              <a:t>HIS LINE CURSED;</a:t>
            </a:r>
          </a:p>
          <a:p>
            <a:pPr algn="ctr">
              <a:lnSpc>
                <a:spcPct val="50000"/>
              </a:lnSpc>
              <a:spcBef>
                <a:spcPct val="50000"/>
              </a:spcBef>
            </a:pPr>
            <a:r>
              <a:rPr lang="en-US" sz="800" b="1">
                <a:latin typeface="Arial" charset="0"/>
              </a:rPr>
              <a:t>   </a:t>
            </a:r>
            <a:r>
              <a:rPr lang="en-US" sz="800" b="1" u="sng">
                <a:latin typeface="Arial" charset="0"/>
              </a:rPr>
              <a:t>SEE JER. 22: 24-30);</a:t>
            </a:r>
          </a:p>
          <a:p>
            <a:pPr algn="ctr">
              <a:lnSpc>
                <a:spcPct val="50000"/>
              </a:lnSpc>
              <a:spcBef>
                <a:spcPct val="50000"/>
              </a:spcBef>
            </a:pPr>
            <a:r>
              <a:rPr lang="en-US" sz="800" b="1">
                <a:latin typeface="Arial" charset="0"/>
              </a:rPr>
              <a:t>   </a:t>
            </a:r>
            <a:r>
              <a:rPr lang="en-US" sz="800" b="1" u="sng">
                <a:latin typeface="Arial" charset="0"/>
              </a:rPr>
              <a:t>BLOODLINE ENDS</a:t>
            </a:r>
          </a:p>
          <a:p>
            <a:pPr algn="ctr">
              <a:lnSpc>
                <a:spcPct val="50000"/>
              </a:lnSpc>
              <a:spcBef>
                <a:spcPct val="50000"/>
              </a:spcBef>
            </a:pPr>
            <a:r>
              <a:rPr lang="en-US" sz="800" b="1">
                <a:latin typeface="Arial" charset="0"/>
              </a:rPr>
              <a:t>   </a:t>
            </a:r>
            <a:r>
              <a:rPr lang="en-US" sz="800" b="1" u="sng">
                <a:latin typeface="Arial" charset="0"/>
              </a:rPr>
              <a:t>HERE; BUT </a:t>
            </a:r>
            <a:r>
              <a:rPr lang="en-US" sz="800" b="1" i="1" u="sng">
                <a:latin typeface="Arial" charset="0"/>
              </a:rPr>
              <a:t>LEGAL </a:t>
            </a:r>
            <a:r>
              <a:rPr lang="en-US" sz="800" b="1" u="sng">
                <a:latin typeface="Arial" charset="0"/>
              </a:rPr>
              <a:t>          </a:t>
            </a:r>
          </a:p>
          <a:p>
            <a:pPr algn="ctr">
              <a:lnSpc>
                <a:spcPct val="50000"/>
              </a:lnSpc>
              <a:spcBef>
                <a:spcPct val="50000"/>
              </a:spcBef>
            </a:pPr>
            <a:r>
              <a:rPr lang="en-US" sz="800" b="1">
                <a:latin typeface="Arial" charset="0"/>
              </a:rPr>
              <a:t>    LINE CONTINUES.</a:t>
            </a:r>
          </a:p>
          <a:p>
            <a:pPr algn="ctr">
              <a:lnSpc>
                <a:spcPct val="50000"/>
              </a:lnSpc>
              <a:spcBef>
                <a:spcPct val="50000"/>
              </a:spcBef>
            </a:pPr>
            <a:r>
              <a:rPr lang="en-US" sz="800" b="1">
                <a:latin typeface="Arial" charset="0"/>
              </a:rPr>
              <a:t>SHEALTIEL</a:t>
            </a:r>
          </a:p>
          <a:p>
            <a:pPr algn="ctr">
              <a:lnSpc>
                <a:spcPct val="50000"/>
              </a:lnSpc>
              <a:spcBef>
                <a:spcPct val="50000"/>
              </a:spcBef>
            </a:pPr>
            <a:r>
              <a:rPr lang="en-US" sz="800" b="1">
                <a:latin typeface="Arial" charset="0"/>
              </a:rPr>
              <a:t>ZERUBBABEL</a:t>
            </a:r>
          </a:p>
        </p:txBody>
      </p:sp>
      <p:sp>
        <p:nvSpPr>
          <p:cNvPr id="25609" name="Text Box 12"/>
          <p:cNvSpPr txBox="1">
            <a:spLocks noChangeArrowheads="1"/>
          </p:cNvSpPr>
          <p:nvPr/>
        </p:nvSpPr>
        <p:spPr bwMode="auto">
          <a:xfrm>
            <a:off x="904875" y="1169988"/>
            <a:ext cx="5888038"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50000"/>
              </a:lnSpc>
              <a:spcBef>
                <a:spcPct val="50000"/>
              </a:spcBef>
            </a:pPr>
            <a:r>
              <a:rPr lang="en-US" sz="2400" b="1" i="1">
                <a:latin typeface="Arial" charset="0"/>
              </a:rPr>
              <a:t>THE GENEALOGY OF JESUS CHRIST</a:t>
            </a:r>
          </a:p>
        </p:txBody>
      </p:sp>
      <p:sp>
        <p:nvSpPr>
          <p:cNvPr id="25610" name="Text Box 13"/>
          <p:cNvSpPr txBox="1">
            <a:spLocks noChangeArrowheads="1"/>
          </p:cNvSpPr>
          <p:nvPr/>
        </p:nvSpPr>
        <p:spPr bwMode="auto">
          <a:xfrm>
            <a:off x="5535613" y="6664325"/>
            <a:ext cx="1389062" cy="172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endParaRPr lang="en-US" sz="800" b="1">
              <a:latin typeface="Arial" charset="0"/>
            </a:endParaRPr>
          </a:p>
          <a:p>
            <a:pPr algn="ctr">
              <a:lnSpc>
                <a:spcPct val="50000"/>
              </a:lnSpc>
              <a:spcBef>
                <a:spcPct val="50000"/>
              </a:spcBef>
            </a:pPr>
            <a:endParaRPr lang="en-US" sz="800" b="1">
              <a:latin typeface="Arial" charset="0"/>
            </a:endParaRPr>
          </a:p>
          <a:p>
            <a:pPr algn="ctr">
              <a:lnSpc>
                <a:spcPct val="50000"/>
              </a:lnSpc>
              <a:spcBef>
                <a:spcPct val="50000"/>
              </a:spcBef>
            </a:pPr>
            <a:r>
              <a:rPr lang="en-US" sz="800" b="1">
                <a:latin typeface="Arial" charset="0"/>
              </a:rPr>
              <a:t>ABIUD</a:t>
            </a:r>
          </a:p>
          <a:p>
            <a:pPr algn="ctr">
              <a:lnSpc>
                <a:spcPct val="50000"/>
              </a:lnSpc>
              <a:spcBef>
                <a:spcPct val="50000"/>
              </a:spcBef>
            </a:pPr>
            <a:r>
              <a:rPr lang="en-US" sz="800" b="1">
                <a:latin typeface="Arial" charset="0"/>
              </a:rPr>
              <a:t>ELIAKIM</a:t>
            </a:r>
          </a:p>
          <a:p>
            <a:pPr algn="ctr">
              <a:lnSpc>
                <a:spcPct val="50000"/>
              </a:lnSpc>
              <a:spcBef>
                <a:spcPct val="50000"/>
              </a:spcBef>
            </a:pPr>
            <a:r>
              <a:rPr lang="en-US" sz="800" b="1">
                <a:latin typeface="Arial" charset="0"/>
              </a:rPr>
              <a:t>AZOR</a:t>
            </a:r>
          </a:p>
          <a:p>
            <a:pPr algn="ctr">
              <a:lnSpc>
                <a:spcPct val="50000"/>
              </a:lnSpc>
              <a:spcBef>
                <a:spcPct val="50000"/>
              </a:spcBef>
            </a:pPr>
            <a:r>
              <a:rPr lang="en-US" sz="800" b="1">
                <a:latin typeface="Arial" charset="0"/>
              </a:rPr>
              <a:t>ZADOK</a:t>
            </a:r>
          </a:p>
          <a:p>
            <a:pPr algn="ctr">
              <a:lnSpc>
                <a:spcPct val="50000"/>
              </a:lnSpc>
              <a:spcBef>
                <a:spcPct val="50000"/>
              </a:spcBef>
            </a:pPr>
            <a:r>
              <a:rPr lang="en-US" sz="800" b="1">
                <a:latin typeface="Arial" charset="0"/>
              </a:rPr>
              <a:t>ACHIM</a:t>
            </a:r>
          </a:p>
          <a:p>
            <a:pPr algn="ctr">
              <a:lnSpc>
                <a:spcPct val="50000"/>
              </a:lnSpc>
              <a:spcBef>
                <a:spcPct val="50000"/>
              </a:spcBef>
            </a:pPr>
            <a:r>
              <a:rPr lang="en-US" sz="800" b="1">
                <a:latin typeface="Arial" charset="0"/>
              </a:rPr>
              <a:t>ELIUD</a:t>
            </a:r>
          </a:p>
          <a:p>
            <a:pPr algn="ctr">
              <a:lnSpc>
                <a:spcPct val="50000"/>
              </a:lnSpc>
              <a:spcBef>
                <a:spcPct val="50000"/>
              </a:spcBef>
            </a:pPr>
            <a:r>
              <a:rPr lang="en-US" sz="800" b="1">
                <a:latin typeface="Arial" charset="0"/>
              </a:rPr>
              <a:t>ELEAZAR</a:t>
            </a:r>
          </a:p>
          <a:p>
            <a:pPr algn="ctr">
              <a:lnSpc>
                <a:spcPct val="50000"/>
              </a:lnSpc>
              <a:spcBef>
                <a:spcPct val="50000"/>
              </a:spcBef>
            </a:pPr>
            <a:r>
              <a:rPr lang="en-US" sz="800" b="1">
                <a:latin typeface="Arial" charset="0"/>
              </a:rPr>
              <a:t>MATTHAN</a:t>
            </a:r>
          </a:p>
          <a:p>
            <a:pPr algn="ctr">
              <a:lnSpc>
                <a:spcPct val="50000"/>
              </a:lnSpc>
              <a:spcBef>
                <a:spcPct val="50000"/>
              </a:spcBef>
            </a:pPr>
            <a:r>
              <a:rPr lang="en-US" sz="800" b="1">
                <a:latin typeface="Arial" charset="0"/>
              </a:rPr>
              <a:t>JACOB</a:t>
            </a:r>
          </a:p>
          <a:p>
            <a:pPr algn="ctr">
              <a:lnSpc>
                <a:spcPct val="50000"/>
              </a:lnSpc>
              <a:spcBef>
                <a:spcPct val="50000"/>
              </a:spcBef>
            </a:pPr>
            <a:r>
              <a:rPr lang="en-US" sz="1400" b="1" i="1" u="sng">
                <a:latin typeface="Arial" charset="0"/>
              </a:rPr>
              <a:t>JOSEPH</a:t>
            </a:r>
            <a:endParaRPr lang="en-US" sz="800" b="1">
              <a:latin typeface="Arial" charset="0"/>
            </a:endParaRPr>
          </a:p>
          <a:p>
            <a:pPr algn="ctr">
              <a:lnSpc>
                <a:spcPct val="50000"/>
              </a:lnSpc>
              <a:spcBef>
                <a:spcPct val="50000"/>
              </a:spcBef>
            </a:pPr>
            <a:endParaRPr lang="en-US" sz="800" b="1" u="sng">
              <a:latin typeface="Arial" charset="0"/>
            </a:endParaRPr>
          </a:p>
        </p:txBody>
      </p:sp>
      <p:sp>
        <p:nvSpPr>
          <p:cNvPr id="25611" name="Line 14"/>
          <p:cNvSpPr>
            <a:spLocks noChangeShapeType="1"/>
          </p:cNvSpPr>
          <p:nvPr/>
        </p:nvSpPr>
        <p:spPr bwMode="auto">
          <a:xfrm flipV="1">
            <a:off x="976313" y="8288338"/>
            <a:ext cx="5594350" cy="1587"/>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12" name="Line 15"/>
          <p:cNvSpPr>
            <a:spLocks noChangeShapeType="1"/>
          </p:cNvSpPr>
          <p:nvPr/>
        </p:nvSpPr>
        <p:spPr bwMode="auto">
          <a:xfrm>
            <a:off x="3784600" y="8278813"/>
            <a:ext cx="0" cy="96837"/>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13" name="Text Box 16"/>
          <p:cNvSpPr txBox="1">
            <a:spLocks noChangeArrowheads="1"/>
          </p:cNvSpPr>
          <p:nvPr/>
        </p:nvSpPr>
        <p:spPr bwMode="auto">
          <a:xfrm>
            <a:off x="2128838" y="1855788"/>
            <a:ext cx="2095500"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en-US" sz="800" b="1">
                <a:latin typeface="Arial" charset="0"/>
              </a:rPr>
              <a:t>CAIN            ABEL         SETH</a:t>
            </a:r>
          </a:p>
        </p:txBody>
      </p:sp>
      <p:sp>
        <p:nvSpPr>
          <p:cNvPr id="25614" name="Text Box 17"/>
          <p:cNvSpPr txBox="1">
            <a:spLocks noChangeArrowheads="1"/>
          </p:cNvSpPr>
          <p:nvPr/>
        </p:nvSpPr>
        <p:spPr bwMode="auto">
          <a:xfrm>
            <a:off x="2603500" y="1412875"/>
            <a:ext cx="1173163"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en-US" sz="800" b="1">
                <a:latin typeface="Arial" charset="0"/>
              </a:rPr>
              <a:t>ADAM -- EVE</a:t>
            </a:r>
          </a:p>
        </p:txBody>
      </p:sp>
      <p:sp>
        <p:nvSpPr>
          <p:cNvPr id="25615" name="Line 18"/>
          <p:cNvSpPr>
            <a:spLocks noChangeShapeType="1"/>
          </p:cNvSpPr>
          <p:nvPr/>
        </p:nvSpPr>
        <p:spPr bwMode="auto">
          <a:xfrm>
            <a:off x="2732088" y="1560513"/>
            <a:ext cx="8382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16" name="Line 19"/>
          <p:cNvSpPr>
            <a:spLocks noChangeShapeType="1"/>
          </p:cNvSpPr>
          <p:nvPr/>
        </p:nvSpPr>
        <p:spPr bwMode="auto">
          <a:xfrm>
            <a:off x="3170238" y="1560513"/>
            <a:ext cx="0" cy="142875"/>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17" name="Line 20"/>
          <p:cNvSpPr>
            <a:spLocks noChangeShapeType="1"/>
          </p:cNvSpPr>
          <p:nvPr/>
        </p:nvSpPr>
        <p:spPr bwMode="auto">
          <a:xfrm>
            <a:off x="3763963" y="4791075"/>
            <a:ext cx="0" cy="80963"/>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18" name="Line 21"/>
          <p:cNvSpPr>
            <a:spLocks noChangeShapeType="1"/>
          </p:cNvSpPr>
          <p:nvPr/>
        </p:nvSpPr>
        <p:spPr bwMode="auto">
          <a:xfrm>
            <a:off x="3763963" y="4678363"/>
            <a:ext cx="0" cy="109537"/>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19" name="Text Box 22"/>
          <p:cNvSpPr txBox="1">
            <a:spLocks noChangeArrowheads="1"/>
          </p:cNvSpPr>
          <p:nvPr/>
        </p:nvSpPr>
        <p:spPr bwMode="auto">
          <a:xfrm>
            <a:off x="809625" y="8264525"/>
            <a:ext cx="23050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i="1" u="sng">
                <a:latin typeface="Helvetica" charset="0"/>
              </a:rPr>
              <a:t>THE BLOOD LINE</a:t>
            </a:r>
          </a:p>
        </p:txBody>
      </p:sp>
      <p:sp>
        <p:nvSpPr>
          <p:cNvPr id="25620" name="Text Box 23"/>
          <p:cNvSpPr txBox="1">
            <a:spLocks noChangeArrowheads="1"/>
          </p:cNvSpPr>
          <p:nvPr/>
        </p:nvSpPr>
        <p:spPr bwMode="auto">
          <a:xfrm>
            <a:off x="4797425" y="8264525"/>
            <a:ext cx="21367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i="1" u="sng">
                <a:latin typeface="Helvetica" charset="0"/>
              </a:rPr>
              <a:t>THE LEGAL LINE</a:t>
            </a:r>
          </a:p>
        </p:txBody>
      </p:sp>
      <p:sp>
        <p:nvSpPr>
          <p:cNvPr id="25621" name="Line 24"/>
          <p:cNvSpPr>
            <a:spLocks noChangeShapeType="1"/>
          </p:cNvSpPr>
          <p:nvPr/>
        </p:nvSpPr>
        <p:spPr bwMode="auto">
          <a:xfrm>
            <a:off x="2698750" y="8437563"/>
            <a:ext cx="581025"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5622" name="Line 25"/>
          <p:cNvSpPr>
            <a:spLocks noChangeShapeType="1"/>
          </p:cNvSpPr>
          <p:nvPr/>
        </p:nvSpPr>
        <p:spPr bwMode="auto">
          <a:xfrm flipH="1" flipV="1">
            <a:off x="4197350" y="8440738"/>
            <a:ext cx="595313" cy="1587"/>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5623" name="Rectangle 26"/>
          <p:cNvSpPr>
            <a:spLocks noChangeArrowheads="1"/>
          </p:cNvSpPr>
          <p:nvPr/>
        </p:nvSpPr>
        <p:spPr bwMode="auto">
          <a:xfrm>
            <a:off x="3014663" y="6748463"/>
            <a:ext cx="1431925" cy="669925"/>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624" name="Text Box 27"/>
          <p:cNvSpPr txBox="1">
            <a:spLocks noChangeArrowheads="1"/>
          </p:cNvSpPr>
          <p:nvPr/>
        </p:nvSpPr>
        <p:spPr bwMode="auto">
          <a:xfrm>
            <a:off x="2844800" y="6831013"/>
            <a:ext cx="1785938" cy="55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en-US" sz="1200" b="1">
                <a:latin typeface="Arial" charset="0"/>
              </a:rPr>
              <a:t>DAVID</a:t>
            </a:r>
          </a:p>
          <a:p>
            <a:pPr algn="ctr">
              <a:lnSpc>
                <a:spcPct val="50000"/>
              </a:lnSpc>
              <a:spcBef>
                <a:spcPct val="50000"/>
              </a:spcBef>
            </a:pPr>
            <a:r>
              <a:rPr lang="en-US" sz="1200" b="1">
                <a:latin typeface="Arial" charset="0"/>
              </a:rPr>
              <a:t>AND</a:t>
            </a:r>
          </a:p>
          <a:p>
            <a:pPr>
              <a:lnSpc>
                <a:spcPct val="50000"/>
              </a:lnSpc>
              <a:spcBef>
                <a:spcPct val="50000"/>
              </a:spcBef>
            </a:pPr>
            <a:r>
              <a:rPr lang="en-US" sz="1200" b="1">
                <a:latin typeface="Arial" charset="0"/>
              </a:rPr>
              <a:t>        BATHSHEBA</a:t>
            </a:r>
          </a:p>
        </p:txBody>
      </p:sp>
      <p:sp>
        <p:nvSpPr>
          <p:cNvPr id="25625" name="Text Box 28"/>
          <p:cNvSpPr txBox="1">
            <a:spLocks noChangeArrowheads="1"/>
          </p:cNvSpPr>
          <p:nvPr/>
        </p:nvSpPr>
        <p:spPr bwMode="auto">
          <a:xfrm>
            <a:off x="1449388" y="8424863"/>
            <a:ext cx="4579937"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40000"/>
              </a:lnSpc>
              <a:spcBef>
                <a:spcPct val="50000"/>
              </a:spcBef>
            </a:pPr>
            <a:r>
              <a:rPr lang="en-US" sz="1800" b="1">
                <a:latin typeface="Arial" charset="0"/>
              </a:rPr>
              <a:t>JESUS</a:t>
            </a:r>
            <a:endParaRPr lang="en-US" sz="1000" b="1">
              <a:latin typeface="Arial" charset="0"/>
            </a:endParaRPr>
          </a:p>
          <a:p>
            <a:pPr algn="ctr">
              <a:lnSpc>
                <a:spcPct val="40000"/>
              </a:lnSpc>
              <a:spcBef>
                <a:spcPct val="50000"/>
              </a:spcBef>
            </a:pPr>
            <a:r>
              <a:rPr lang="en-US" sz="1000" b="1">
                <a:latin typeface="Arial" charset="0"/>
              </a:rPr>
              <a:t>THE CHRIST (CHRISTOS:</a:t>
            </a:r>
            <a:r>
              <a:rPr lang="ja-JP" altLang="en-US" sz="1000" b="1">
                <a:latin typeface="Arial" charset="0"/>
              </a:rPr>
              <a:t>”</a:t>
            </a:r>
            <a:r>
              <a:rPr lang="en-US" altLang="ja-JP" sz="1000" b="1">
                <a:latin typeface="Arial" charset="0"/>
              </a:rPr>
              <a:t>ANOINTED</a:t>
            </a:r>
            <a:r>
              <a:rPr lang="ja-JP" altLang="en-US" sz="1000" b="1">
                <a:latin typeface="Arial" charset="0"/>
              </a:rPr>
              <a:t>”</a:t>
            </a:r>
            <a:r>
              <a:rPr lang="en-US" altLang="ja-JP" sz="1000" b="1">
                <a:latin typeface="Arial" charset="0"/>
              </a:rPr>
              <a:t>) – THE SON OF GOD</a:t>
            </a:r>
            <a:endParaRPr lang="en-US" sz="1000" b="1">
              <a:latin typeface="Arial" charset="0"/>
            </a:endParaRPr>
          </a:p>
        </p:txBody>
      </p:sp>
      <p:sp>
        <p:nvSpPr>
          <p:cNvPr id="25626" name="Text Box 29"/>
          <p:cNvSpPr txBox="1">
            <a:spLocks noChangeArrowheads="1"/>
          </p:cNvSpPr>
          <p:nvPr/>
        </p:nvSpPr>
        <p:spPr bwMode="auto">
          <a:xfrm>
            <a:off x="4562475" y="2120900"/>
            <a:ext cx="2643188" cy="2147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50000"/>
              </a:lnSpc>
              <a:spcBef>
                <a:spcPct val="50000"/>
              </a:spcBef>
            </a:pPr>
            <a:endParaRPr lang="en-US" sz="1400" b="1" u="sng">
              <a:latin typeface="Arial" charset="0"/>
            </a:endParaRPr>
          </a:p>
          <a:p>
            <a:pPr algn="ctr">
              <a:lnSpc>
                <a:spcPct val="50000"/>
              </a:lnSpc>
              <a:spcBef>
                <a:spcPct val="50000"/>
              </a:spcBef>
            </a:pPr>
            <a:r>
              <a:rPr lang="en-US" sz="2400" b="1">
                <a:latin typeface="Arial" charset="0"/>
              </a:rPr>
              <a:t>JOSEPH</a:t>
            </a:r>
          </a:p>
          <a:p>
            <a:pPr algn="ctr">
              <a:lnSpc>
                <a:spcPct val="50000"/>
              </a:lnSpc>
              <a:spcBef>
                <a:spcPct val="50000"/>
              </a:spcBef>
            </a:pPr>
            <a:r>
              <a:rPr lang="en-US" sz="2400" b="1">
                <a:latin typeface="Arial" charset="0"/>
              </a:rPr>
              <a:t>Matthew 1:1-17</a:t>
            </a:r>
          </a:p>
          <a:p>
            <a:pPr>
              <a:lnSpc>
                <a:spcPct val="50000"/>
              </a:lnSpc>
              <a:spcBef>
                <a:spcPct val="50000"/>
              </a:spcBef>
            </a:pPr>
            <a:r>
              <a:rPr lang="en-US" sz="1400" b="1">
                <a:latin typeface="Arial" charset="0"/>
              </a:rPr>
              <a:t>• THE ___________,</a:t>
            </a:r>
          </a:p>
          <a:p>
            <a:pPr>
              <a:lnSpc>
                <a:spcPct val="50000"/>
              </a:lnSpc>
              <a:spcBef>
                <a:spcPct val="50000"/>
              </a:spcBef>
            </a:pPr>
            <a:r>
              <a:rPr lang="en-US" sz="1400" b="1">
                <a:latin typeface="Arial" charset="0"/>
              </a:rPr>
              <a:t>             ____________LINE</a:t>
            </a:r>
            <a:endParaRPr lang="en-US" sz="1400" b="1" u="sng">
              <a:latin typeface="Arial" charset="0"/>
            </a:endParaRPr>
          </a:p>
          <a:p>
            <a:pPr>
              <a:lnSpc>
                <a:spcPct val="50000"/>
              </a:lnSpc>
              <a:spcBef>
                <a:spcPct val="50000"/>
              </a:spcBef>
            </a:pPr>
            <a:r>
              <a:rPr lang="en-US" sz="1200" b="1" i="1">
                <a:latin typeface="Arial" charset="0"/>
              </a:rPr>
              <a:t>• </a:t>
            </a:r>
            <a:r>
              <a:rPr lang="en-US" sz="1000" b="1" i="1" u="sng">
                <a:latin typeface="Arial" charset="0"/>
              </a:rPr>
              <a:t>Forward FROM Abraham</a:t>
            </a:r>
            <a:endParaRPr lang="en-US" sz="1000" b="1" u="sng">
              <a:latin typeface="Arial" charset="0"/>
            </a:endParaRPr>
          </a:p>
          <a:p>
            <a:pPr>
              <a:lnSpc>
                <a:spcPct val="50000"/>
              </a:lnSpc>
              <a:spcBef>
                <a:spcPct val="50000"/>
              </a:spcBef>
            </a:pPr>
            <a:r>
              <a:rPr lang="en-US" sz="1000" b="1">
                <a:latin typeface="Arial" charset="0"/>
              </a:rPr>
              <a:t>    Son of David,</a:t>
            </a:r>
          </a:p>
          <a:p>
            <a:pPr>
              <a:lnSpc>
                <a:spcPct val="50000"/>
              </a:lnSpc>
              <a:spcBef>
                <a:spcPct val="50000"/>
              </a:spcBef>
            </a:pPr>
            <a:r>
              <a:rPr lang="en-US" sz="1000" b="1">
                <a:latin typeface="Arial" charset="0"/>
              </a:rPr>
              <a:t>    through Joseph</a:t>
            </a:r>
            <a:endParaRPr lang="en-US" sz="1000" b="1" u="sng">
              <a:latin typeface="Arial" charset="0"/>
            </a:endParaRPr>
          </a:p>
          <a:p>
            <a:pPr>
              <a:lnSpc>
                <a:spcPct val="50000"/>
              </a:lnSpc>
              <a:spcBef>
                <a:spcPct val="50000"/>
              </a:spcBef>
            </a:pPr>
            <a:r>
              <a:rPr lang="en-US" sz="1000" b="1">
                <a:latin typeface="Arial" charset="0"/>
              </a:rPr>
              <a:t>• A Revelation to the Jew</a:t>
            </a:r>
          </a:p>
          <a:p>
            <a:pPr>
              <a:lnSpc>
                <a:spcPct val="50000"/>
              </a:lnSpc>
              <a:spcBef>
                <a:spcPct val="50000"/>
              </a:spcBef>
            </a:pPr>
            <a:r>
              <a:rPr lang="en-US" sz="1000" b="1">
                <a:latin typeface="Arial" charset="0"/>
              </a:rPr>
              <a:t>• </a:t>
            </a:r>
            <a:r>
              <a:rPr lang="en-US" sz="1000" b="1" u="sng">
                <a:latin typeface="Arial" charset="0"/>
              </a:rPr>
              <a:t>The Legal Line</a:t>
            </a:r>
          </a:p>
        </p:txBody>
      </p:sp>
      <p:sp>
        <p:nvSpPr>
          <p:cNvPr id="25627" name="Rectangle 30"/>
          <p:cNvSpPr>
            <a:spLocks noChangeArrowheads="1"/>
          </p:cNvSpPr>
          <p:nvPr/>
        </p:nvSpPr>
        <p:spPr bwMode="auto">
          <a:xfrm>
            <a:off x="4522788" y="2209800"/>
            <a:ext cx="2620962" cy="2233613"/>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628" name="Text Box 31"/>
          <p:cNvSpPr txBox="1">
            <a:spLocks noChangeArrowheads="1"/>
          </p:cNvSpPr>
          <p:nvPr/>
        </p:nvSpPr>
        <p:spPr bwMode="auto">
          <a:xfrm>
            <a:off x="604838" y="2420938"/>
            <a:ext cx="2300287" cy="201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en-US" sz="2400" b="1">
                <a:latin typeface="Arial" charset="0"/>
              </a:rPr>
              <a:t>MARY</a:t>
            </a:r>
            <a:endParaRPr lang="en-US" sz="1400" b="1">
              <a:latin typeface="Arial" charset="0"/>
            </a:endParaRPr>
          </a:p>
          <a:p>
            <a:pPr algn="ctr">
              <a:lnSpc>
                <a:spcPct val="50000"/>
              </a:lnSpc>
              <a:spcBef>
                <a:spcPct val="50000"/>
              </a:spcBef>
            </a:pPr>
            <a:r>
              <a:rPr lang="en-US" sz="2400" b="1">
                <a:latin typeface="Arial" charset="0"/>
              </a:rPr>
              <a:t>Luke 3:23-38</a:t>
            </a:r>
            <a:endParaRPr lang="en-US" sz="1400" b="1">
              <a:latin typeface="Arial" charset="0"/>
            </a:endParaRPr>
          </a:p>
          <a:p>
            <a:pPr>
              <a:lnSpc>
                <a:spcPct val="50000"/>
              </a:lnSpc>
              <a:spcBef>
                <a:spcPct val="50000"/>
              </a:spcBef>
            </a:pPr>
            <a:r>
              <a:rPr lang="en-US" sz="1400" b="1">
                <a:latin typeface="Arial" charset="0"/>
              </a:rPr>
              <a:t>• THE _________ LINE</a:t>
            </a:r>
            <a:endParaRPr lang="en-US" sz="1400" b="1" u="sng">
              <a:latin typeface="Arial" charset="0"/>
            </a:endParaRPr>
          </a:p>
          <a:p>
            <a:pPr>
              <a:lnSpc>
                <a:spcPct val="50000"/>
              </a:lnSpc>
              <a:spcBef>
                <a:spcPct val="50000"/>
              </a:spcBef>
            </a:pPr>
            <a:r>
              <a:rPr lang="en-US" sz="1200" b="1" i="1">
                <a:latin typeface="Arial" charset="0"/>
              </a:rPr>
              <a:t>•</a:t>
            </a:r>
            <a:r>
              <a:rPr lang="en-US" sz="1000" b="1" i="1">
                <a:latin typeface="Arial" charset="0"/>
              </a:rPr>
              <a:t> </a:t>
            </a:r>
            <a:r>
              <a:rPr lang="en-US" sz="1000" b="1" i="1" u="sng">
                <a:latin typeface="Arial" charset="0"/>
              </a:rPr>
              <a:t>Backward TO Adam</a:t>
            </a:r>
            <a:endParaRPr lang="en-US" sz="1000" b="1" u="sng">
              <a:latin typeface="Arial" charset="0"/>
            </a:endParaRPr>
          </a:p>
          <a:p>
            <a:pPr>
              <a:lnSpc>
                <a:spcPct val="50000"/>
              </a:lnSpc>
              <a:spcBef>
                <a:spcPct val="50000"/>
              </a:spcBef>
            </a:pPr>
            <a:r>
              <a:rPr lang="en-US" sz="1000" b="1">
                <a:latin typeface="Arial" charset="0"/>
              </a:rPr>
              <a:t>      through Mary,</a:t>
            </a:r>
          </a:p>
          <a:p>
            <a:pPr>
              <a:lnSpc>
                <a:spcPct val="50000"/>
              </a:lnSpc>
              <a:spcBef>
                <a:spcPct val="50000"/>
              </a:spcBef>
            </a:pPr>
            <a:r>
              <a:rPr lang="en-US" sz="1000" b="1">
                <a:latin typeface="Arial" charset="0"/>
              </a:rPr>
              <a:t>      the Lineal Descent</a:t>
            </a:r>
          </a:p>
          <a:p>
            <a:pPr>
              <a:lnSpc>
                <a:spcPct val="50000"/>
              </a:lnSpc>
              <a:spcBef>
                <a:spcPct val="50000"/>
              </a:spcBef>
            </a:pPr>
            <a:r>
              <a:rPr lang="en-US" sz="1200" b="1">
                <a:latin typeface="Arial" charset="0"/>
              </a:rPr>
              <a:t>• </a:t>
            </a:r>
            <a:r>
              <a:rPr lang="en-US" sz="1000" b="1">
                <a:latin typeface="Arial" charset="0"/>
              </a:rPr>
              <a:t>A Personal Genealogy,</a:t>
            </a:r>
          </a:p>
          <a:p>
            <a:pPr>
              <a:lnSpc>
                <a:spcPct val="50000"/>
              </a:lnSpc>
              <a:spcBef>
                <a:spcPct val="50000"/>
              </a:spcBef>
            </a:pPr>
            <a:r>
              <a:rPr lang="en-US" sz="1000" b="1">
                <a:latin typeface="Arial" charset="0"/>
              </a:rPr>
              <a:t>     through Mary</a:t>
            </a:r>
            <a:endParaRPr lang="en-US" sz="1000" b="1" u="sng">
              <a:latin typeface="Arial" charset="0"/>
            </a:endParaRPr>
          </a:p>
          <a:p>
            <a:pPr>
              <a:lnSpc>
                <a:spcPct val="50000"/>
              </a:lnSpc>
              <a:spcBef>
                <a:spcPct val="50000"/>
              </a:spcBef>
            </a:pPr>
            <a:r>
              <a:rPr lang="en-US" sz="1000" b="1">
                <a:latin typeface="Arial" charset="0"/>
              </a:rPr>
              <a:t>• </a:t>
            </a:r>
            <a:r>
              <a:rPr lang="en-US" sz="1000" b="1" u="sng">
                <a:latin typeface="Arial" charset="0"/>
              </a:rPr>
              <a:t>A Seed of the House of David</a:t>
            </a:r>
            <a:endParaRPr lang="en-US" sz="1000" b="1">
              <a:latin typeface="Arial" charset="0"/>
            </a:endParaRPr>
          </a:p>
          <a:p>
            <a:pPr>
              <a:lnSpc>
                <a:spcPct val="50000"/>
              </a:lnSpc>
              <a:spcBef>
                <a:spcPct val="50000"/>
              </a:spcBef>
            </a:pPr>
            <a:r>
              <a:rPr lang="en-US" sz="1000" b="1">
                <a:latin typeface="Arial" charset="0"/>
              </a:rPr>
              <a:t>  (2 Sam. 7: 12, 13;  Rom 1:3)</a:t>
            </a:r>
            <a:r>
              <a:rPr lang="en-US" sz="1000" b="1" u="sng">
                <a:latin typeface="Arial" charset="0"/>
              </a:rPr>
              <a:t> </a:t>
            </a:r>
          </a:p>
        </p:txBody>
      </p:sp>
      <p:sp>
        <p:nvSpPr>
          <p:cNvPr id="25629" name="Line 32"/>
          <p:cNvSpPr>
            <a:spLocks noChangeShapeType="1"/>
          </p:cNvSpPr>
          <p:nvPr/>
        </p:nvSpPr>
        <p:spPr bwMode="auto">
          <a:xfrm>
            <a:off x="3173413" y="1712913"/>
            <a:ext cx="0" cy="142875"/>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30" name="Line 33"/>
          <p:cNvSpPr>
            <a:spLocks noChangeShapeType="1"/>
          </p:cNvSpPr>
          <p:nvPr/>
        </p:nvSpPr>
        <p:spPr bwMode="auto">
          <a:xfrm>
            <a:off x="4500563" y="5575300"/>
            <a:ext cx="26987" cy="2533650"/>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5631" name="Line 34"/>
          <p:cNvSpPr>
            <a:spLocks noChangeShapeType="1"/>
          </p:cNvSpPr>
          <p:nvPr/>
        </p:nvSpPr>
        <p:spPr bwMode="auto">
          <a:xfrm flipH="1">
            <a:off x="1684338" y="5699125"/>
            <a:ext cx="1587" cy="2128838"/>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5632" name="Line 35"/>
          <p:cNvSpPr>
            <a:spLocks noChangeShapeType="1"/>
          </p:cNvSpPr>
          <p:nvPr/>
        </p:nvSpPr>
        <p:spPr bwMode="auto">
          <a:xfrm flipH="1">
            <a:off x="2967038" y="5556250"/>
            <a:ext cx="3175" cy="2601913"/>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5633" name="Text Box 36"/>
          <p:cNvSpPr txBox="1">
            <a:spLocks noChangeArrowheads="1"/>
          </p:cNvSpPr>
          <p:nvPr/>
        </p:nvSpPr>
        <p:spPr bwMode="auto">
          <a:xfrm>
            <a:off x="6167438" y="5064125"/>
            <a:ext cx="1096962"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50000"/>
              </a:lnSpc>
              <a:spcBef>
                <a:spcPct val="50000"/>
              </a:spcBef>
            </a:pPr>
            <a:endParaRPr lang="en-US" sz="800" b="1">
              <a:latin typeface="Arial" charset="0"/>
            </a:endParaRPr>
          </a:p>
          <a:p>
            <a:pPr algn="ctr">
              <a:lnSpc>
                <a:spcPct val="50000"/>
              </a:lnSpc>
              <a:spcBef>
                <a:spcPct val="50000"/>
              </a:spcBef>
            </a:pPr>
            <a:r>
              <a:rPr lang="en-US" sz="800" b="1">
                <a:latin typeface="Arial" charset="0"/>
              </a:rPr>
              <a:t>[DAN, NAPHTALI]</a:t>
            </a:r>
          </a:p>
        </p:txBody>
      </p:sp>
      <p:sp>
        <p:nvSpPr>
          <p:cNvPr id="25634" name="Text Box 37"/>
          <p:cNvSpPr txBox="1">
            <a:spLocks noChangeArrowheads="1"/>
          </p:cNvSpPr>
          <p:nvPr/>
        </p:nvSpPr>
        <p:spPr bwMode="auto">
          <a:xfrm>
            <a:off x="4894263" y="5078413"/>
            <a:ext cx="1484312"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endParaRPr lang="en-US" sz="800" b="1">
              <a:latin typeface="Arial" charset="0"/>
            </a:endParaRPr>
          </a:p>
          <a:p>
            <a:pPr algn="ctr">
              <a:lnSpc>
                <a:spcPct val="50000"/>
              </a:lnSpc>
              <a:spcBef>
                <a:spcPct val="50000"/>
              </a:spcBef>
            </a:pPr>
            <a:r>
              <a:rPr lang="en-US" sz="800" b="1">
                <a:latin typeface="Arial" charset="0"/>
              </a:rPr>
              <a:t>[JOSEPH, BENJAMIN]</a:t>
            </a:r>
          </a:p>
        </p:txBody>
      </p:sp>
      <p:sp>
        <p:nvSpPr>
          <p:cNvPr id="25635" name="Text Box 38"/>
          <p:cNvSpPr txBox="1">
            <a:spLocks noChangeArrowheads="1"/>
          </p:cNvSpPr>
          <p:nvPr/>
        </p:nvSpPr>
        <p:spPr bwMode="auto">
          <a:xfrm>
            <a:off x="1466850" y="5008563"/>
            <a:ext cx="3757613" cy="38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50000"/>
              </a:lnSpc>
              <a:spcBef>
                <a:spcPct val="50000"/>
              </a:spcBef>
            </a:pPr>
            <a:endParaRPr lang="en-US" sz="800" b="1">
              <a:latin typeface="Arial" charset="0"/>
            </a:endParaRPr>
          </a:p>
          <a:p>
            <a:pPr>
              <a:lnSpc>
                <a:spcPct val="50000"/>
              </a:lnSpc>
              <a:spcBef>
                <a:spcPct val="50000"/>
              </a:spcBef>
            </a:pPr>
            <a:r>
              <a:rPr lang="en-US" sz="800" b="1">
                <a:latin typeface="Arial" charset="0"/>
              </a:rPr>
              <a:t>[REUBEN, SIMEON, LEVI, ISSACHAR,  </a:t>
            </a:r>
            <a:r>
              <a:rPr lang="en-US" sz="1400" b="1">
                <a:latin typeface="Arial" charset="0"/>
              </a:rPr>
              <a:t>JUDAH, </a:t>
            </a:r>
            <a:r>
              <a:rPr lang="en-US" sz="800" b="1">
                <a:latin typeface="Arial" charset="0"/>
              </a:rPr>
              <a:t>ZEBULUN]</a:t>
            </a:r>
          </a:p>
        </p:txBody>
      </p:sp>
      <p:sp>
        <p:nvSpPr>
          <p:cNvPr id="25636" name="Text Box 40"/>
          <p:cNvSpPr txBox="1">
            <a:spLocks noChangeArrowheads="1"/>
          </p:cNvSpPr>
          <p:nvPr/>
        </p:nvSpPr>
        <p:spPr bwMode="auto">
          <a:xfrm>
            <a:off x="3465513" y="4876800"/>
            <a:ext cx="574675" cy="21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Arial" charset="0"/>
              </a:rPr>
              <a:t>(LEAH)</a:t>
            </a:r>
          </a:p>
        </p:txBody>
      </p:sp>
      <p:sp>
        <p:nvSpPr>
          <p:cNvPr id="25637" name="Text Box 41"/>
          <p:cNvSpPr txBox="1">
            <a:spLocks noChangeArrowheads="1"/>
          </p:cNvSpPr>
          <p:nvPr/>
        </p:nvSpPr>
        <p:spPr bwMode="auto">
          <a:xfrm>
            <a:off x="5286375" y="4864100"/>
            <a:ext cx="727075" cy="21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Arial" charset="0"/>
              </a:rPr>
              <a:t>(RACHEL)</a:t>
            </a:r>
          </a:p>
        </p:txBody>
      </p:sp>
      <p:sp>
        <p:nvSpPr>
          <p:cNvPr id="25638" name="Text Box 42"/>
          <p:cNvSpPr txBox="1">
            <a:spLocks noChangeArrowheads="1"/>
          </p:cNvSpPr>
          <p:nvPr/>
        </p:nvSpPr>
        <p:spPr bwMode="auto">
          <a:xfrm>
            <a:off x="6426200" y="4851400"/>
            <a:ext cx="727075" cy="21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Arial" charset="0"/>
              </a:rPr>
              <a:t>(BILHAH)</a:t>
            </a:r>
          </a:p>
        </p:txBody>
      </p:sp>
      <p:sp>
        <p:nvSpPr>
          <p:cNvPr id="25639" name="Line 43"/>
          <p:cNvSpPr>
            <a:spLocks noChangeShapeType="1"/>
          </p:cNvSpPr>
          <p:nvPr/>
        </p:nvSpPr>
        <p:spPr bwMode="auto">
          <a:xfrm>
            <a:off x="5656263" y="4806950"/>
            <a:ext cx="0" cy="80963"/>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40" name="Text Box 44"/>
          <p:cNvSpPr txBox="1">
            <a:spLocks noChangeArrowheads="1"/>
          </p:cNvSpPr>
          <p:nvPr/>
        </p:nvSpPr>
        <p:spPr bwMode="auto">
          <a:xfrm>
            <a:off x="534988" y="5081588"/>
            <a:ext cx="969962"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50000"/>
              </a:lnSpc>
              <a:spcBef>
                <a:spcPct val="50000"/>
              </a:spcBef>
            </a:pPr>
            <a:endParaRPr lang="en-US" sz="800" b="1">
              <a:latin typeface="Arial" charset="0"/>
            </a:endParaRPr>
          </a:p>
          <a:p>
            <a:pPr>
              <a:lnSpc>
                <a:spcPct val="50000"/>
              </a:lnSpc>
              <a:spcBef>
                <a:spcPct val="50000"/>
              </a:spcBef>
            </a:pPr>
            <a:r>
              <a:rPr lang="en-US" sz="800" b="1">
                <a:latin typeface="Arial" charset="0"/>
              </a:rPr>
              <a:t> [ GAD, ASHER]</a:t>
            </a:r>
          </a:p>
        </p:txBody>
      </p:sp>
      <p:sp>
        <p:nvSpPr>
          <p:cNvPr id="25641" name="Line 45"/>
          <p:cNvSpPr>
            <a:spLocks noChangeShapeType="1"/>
          </p:cNvSpPr>
          <p:nvPr/>
        </p:nvSpPr>
        <p:spPr bwMode="auto">
          <a:xfrm>
            <a:off x="1009650" y="5032375"/>
            <a:ext cx="0" cy="80963"/>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42" name="Line 46"/>
          <p:cNvSpPr>
            <a:spLocks noChangeShapeType="1"/>
          </p:cNvSpPr>
          <p:nvPr/>
        </p:nvSpPr>
        <p:spPr bwMode="auto">
          <a:xfrm>
            <a:off x="5657850" y="5045075"/>
            <a:ext cx="0" cy="80963"/>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43" name="Line 47"/>
          <p:cNvSpPr>
            <a:spLocks noChangeShapeType="1"/>
          </p:cNvSpPr>
          <p:nvPr/>
        </p:nvSpPr>
        <p:spPr bwMode="auto">
          <a:xfrm>
            <a:off x="6724650" y="5032375"/>
            <a:ext cx="0" cy="80963"/>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44" name="Line 48"/>
          <p:cNvSpPr>
            <a:spLocks noChangeShapeType="1"/>
          </p:cNvSpPr>
          <p:nvPr/>
        </p:nvSpPr>
        <p:spPr bwMode="auto">
          <a:xfrm>
            <a:off x="3752850" y="5311775"/>
            <a:ext cx="0" cy="80963"/>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45" name="Line 49"/>
          <p:cNvSpPr>
            <a:spLocks noChangeShapeType="1"/>
          </p:cNvSpPr>
          <p:nvPr/>
        </p:nvSpPr>
        <p:spPr bwMode="auto">
          <a:xfrm>
            <a:off x="5797550" y="6980238"/>
            <a:ext cx="0" cy="1214437"/>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5646" name="Rectangle 50"/>
          <p:cNvSpPr>
            <a:spLocks noChangeArrowheads="1"/>
          </p:cNvSpPr>
          <p:nvPr/>
        </p:nvSpPr>
        <p:spPr bwMode="auto">
          <a:xfrm>
            <a:off x="395288" y="2197100"/>
            <a:ext cx="2620962" cy="2233613"/>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647" name="Text Box 51"/>
          <p:cNvSpPr txBox="1">
            <a:spLocks noChangeArrowheads="1"/>
          </p:cNvSpPr>
          <p:nvPr/>
        </p:nvSpPr>
        <p:spPr bwMode="auto">
          <a:xfrm>
            <a:off x="760413" y="838200"/>
            <a:ext cx="5888037"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en-US" sz="1800" b="1" i="1">
                <a:latin typeface="Arial" charset="0"/>
              </a:rPr>
              <a:t>FROM ADAM TO CHRIST</a:t>
            </a:r>
          </a:p>
        </p:txBody>
      </p:sp>
      <p:sp>
        <p:nvSpPr>
          <p:cNvPr id="25648" name="Line 52"/>
          <p:cNvSpPr>
            <a:spLocks noChangeShapeType="1"/>
          </p:cNvSpPr>
          <p:nvPr/>
        </p:nvSpPr>
        <p:spPr bwMode="auto">
          <a:xfrm>
            <a:off x="3752850" y="5032375"/>
            <a:ext cx="0" cy="80963"/>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5649" name="Group 53"/>
          <p:cNvGrpSpPr>
            <a:grpSpLocks/>
          </p:cNvGrpSpPr>
          <p:nvPr/>
        </p:nvGrpSpPr>
        <p:grpSpPr bwMode="auto">
          <a:xfrm>
            <a:off x="750888" y="5664200"/>
            <a:ext cx="1503362" cy="2719388"/>
            <a:chOff x="473" y="3568"/>
            <a:chExt cx="947" cy="1713"/>
          </a:xfrm>
        </p:grpSpPr>
        <p:sp>
          <p:nvSpPr>
            <p:cNvPr id="25663" name="Text Box 54"/>
            <p:cNvSpPr txBox="1">
              <a:spLocks noChangeArrowheads="1"/>
            </p:cNvSpPr>
            <p:nvPr/>
          </p:nvSpPr>
          <p:spPr bwMode="auto">
            <a:xfrm>
              <a:off x="473" y="3568"/>
              <a:ext cx="673" cy="1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en-US" sz="800" b="1">
                  <a:latin typeface="Arial" charset="0"/>
                </a:rPr>
                <a:t>RHESA</a:t>
              </a:r>
            </a:p>
            <a:p>
              <a:pPr algn="ctr">
                <a:lnSpc>
                  <a:spcPct val="50000"/>
                </a:lnSpc>
                <a:spcBef>
                  <a:spcPct val="50000"/>
                </a:spcBef>
              </a:pPr>
              <a:r>
                <a:rPr lang="en-US" sz="800" b="1">
                  <a:latin typeface="Arial" charset="0"/>
                </a:rPr>
                <a:t>JOANAN</a:t>
              </a:r>
            </a:p>
            <a:p>
              <a:pPr algn="ctr">
                <a:lnSpc>
                  <a:spcPct val="50000"/>
                </a:lnSpc>
                <a:spcBef>
                  <a:spcPct val="50000"/>
                </a:spcBef>
              </a:pPr>
              <a:r>
                <a:rPr lang="en-US" sz="800" b="1">
                  <a:latin typeface="Arial" charset="0"/>
                </a:rPr>
                <a:t>JODA</a:t>
              </a:r>
            </a:p>
            <a:p>
              <a:pPr algn="ctr">
                <a:lnSpc>
                  <a:spcPct val="50000"/>
                </a:lnSpc>
                <a:spcBef>
                  <a:spcPct val="50000"/>
                </a:spcBef>
              </a:pPr>
              <a:r>
                <a:rPr lang="en-US" sz="800" b="1">
                  <a:latin typeface="Arial" charset="0"/>
                </a:rPr>
                <a:t>JOSECH</a:t>
              </a:r>
            </a:p>
            <a:p>
              <a:pPr algn="ctr">
                <a:lnSpc>
                  <a:spcPct val="50000"/>
                </a:lnSpc>
                <a:spcBef>
                  <a:spcPct val="50000"/>
                </a:spcBef>
              </a:pPr>
              <a:r>
                <a:rPr lang="en-US" sz="800" b="1">
                  <a:latin typeface="Arial" charset="0"/>
                </a:rPr>
                <a:t>SEMEIN</a:t>
              </a:r>
            </a:p>
            <a:p>
              <a:pPr algn="ctr">
                <a:lnSpc>
                  <a:spcPct val="50000"/>
                </a:lnSpc>
                <a:spcBef>
                  <a:spcPct val="50000"/>
                </a:spcBef>
              </a:pPr>
              <a:r>
                <a:rPr lang="en-US" sz="800" b="1">
                  <a:latin typeface="Arial" charset="0"/>
                </a:rPr>
                <a:t>MATTATHIAS</a:t>
              </a:r>
            </a:p>
            <a:p>
              <a:pPr algn="ctr">
                <a:lnSpc>
                  <a:spcPct val="50000"/>
                </a:lnSpc>
                <a:spcBef>
                  <a:spcPct val="50000"/>
                </a:spcBef>
              </a:pPr>
              <a:r>
                <a:rPr lang="en-US" sz="800" b="1">
                  <a:latin typeface="Arial" charset="0"/>
                </a:rPr>
                <a:t>MAATH</a:t>
              </a:r>
            </a:p>
            <a:p>
              <a:pPr algn="ctr">
                <a:lnSpc>
                  <a:spcPct val="50000"/>
                </a:lnSpc>
                <a:spcBef>
                  <a:spcPct val="50000"/>
                </a:spcBef>
              </a:pPr>
              <a:r>
                <a:rPr lang="en-US" sz="800" b="1">
                  <a:latin typeface="Arial" charset="0"/>
                </a:rPr>
                <a:t>NAGGAI</a:t>
              </a:r>
            </a:p>
            <a:p>
              <a:pPr algn="ctr">
                <a:lnSpc>
                  <a:spcPct val="50000"/>
                </a:lnSpc>
                <a:spcBef>
                  <a:spcPct val="50000"/>
                </a:spcBef>
              </a:pPr>
              <a:r>
                <a:rPr lang="en-US" sz="800" b="1">
                  <a:latin typeface="Arial" charset="0"/>
                </a:rPr>
                <a:t>HESLI</a:t>
              </a:r>
            </a:p>
            <a:p>
              <a:pPr algn="ctr">
                <a:lnSpc>
                  <a:spcPct val="50000"/>
                </a:lnSpc>
                <a:spcBef>
                  <a:spcPct val="50000"/>
                </a:spcBef>
              </a:pPr>
              <a:r>
                <a:rPr lang="en-US" sz="800" b="1">
                  <a:latin typeface="Arial" charset="0"/>
                </a:rPr>
                <a:t>NAHUM</a:t>
              </a:r>
            </a:p>
            <a:p>
              <a:pPr algn="ctr">
                <a:lnSpc>
                  <a:spcPct val="50000"/>
                </a:lnSpc>
                <a:spcBef>
                  <a:spcPct val="50000"/>
                </a:spcBef>
              </a:pPr>
              <a:r>
                <a:rPr lang="en-US" sz="800" b="1">
                  <a:latin typeface="Arial" charset="0"/>
                </a:rPr>
                <a:t>AMOS</a:t>
              </a:r>
            </a:p>
            <a:p>
              <a:pPr algn="ctr">
                <a:lnSpc>
                  <a:spcPct val="50000"/>
                </a:lnSpc>
                <a:spcBef>
                  <a:spcPct val="50000"/>
                </a:spcBef>
              </a:pPr>
              <a:r>
                <a:rPr lang="en-US" sz="800" b="1">
                  <a:latin typeface="Arial" charset="0"/>
                </a:rPr>
                <a:t>MATTATHIAS</a:t>
              </a:r>
            </a:p>
            <a:p>
              <a:pPr algn="ctr">
                <a:lnSpc>
                  <a:spcPct val="50000"/>
                </a:lnSpc>
                <a:spcBef>
                  <a:spcPct val="50000"/>
                </a:spcBef>
              </a:pPr>
              <a:r>
                <a:rPr lang="en-US" sz="800" b="1">
                  <a:latin typeface="Arial" charset="0"/>
                </a:rPr>
                <a:t>JOSEPH</a:t>
              </a:r>
            </a:p>
            <a:p>
              <a:pPr algn="ctr">
                <a:lnSpc>
                  <a:spcPct val="50000"/>
                </a:lnSpc>
                <a:spcBef>
                  <a:spcPct val="50000"/>
                </a:spcBef>
              </a:pPr>
              <a:r>
                <a:rPr lang="en-US" sz="800" b="1">
                  <a:latin typeface="Arial" charset="0"/>
                </a:rPr>
                <a:t>JANNAI</a:t>
              </a:r>
            </a:p>
            <a:p>
              <a:pPr algn="ctr">
                <a:lnSpc>
                  <a:spcPct val="50000"/>
                </a:lnSpc>
                <a:spcBef>
                  <a:spcPct val="50000"/>
                </a:spcBef>
              </a:pPr>
              <a:r>
                <a:rPr lang="en-US" sz="800" b="1">
                  <a:latin typeface="Arial" charset="0"/>
                </a:rPr>
                <a:t>MELCHI</a:t>
              </a:r>
            </a:p>
            <a:p>
              <a:pPr algn="ctr">
                <a:lnSpc>
                  <a:spcPct val="50000"/>
                </a:lnSpc>
                <a:spcBef>
                  <a:spcPct val="50000"/>
                </a:spcBef>
              </a:pPr>
              <a:r>
                <a:rPr lang="en-US" sz="800" b="1">
                  <a:latin typeface="Arial" charset="0"/>
                </a:rPr>
                <a:t>LEVI</a:t>
              </a:r>
            </a:p>
            <a:p>
              <a:pPr algn="ctr">
                <a:lnSpc>
                  <a:spcPct val="50000"/>
                </a:lnSpc>
                <a:spcBef>
                  <a:spcPct val="50000"/>
                </a:spcBef>
              </a:pPr>
              <a:r>
                <a:rPr lang="en-US" sz="800" b="1">
                  <a:latin typeface="Arial" charset="0"/>
                </a:rPr>
                <a:t>MATTHAT</a:t>
              </a:r>
            </a:p>
            <a:p>
              <a:pPr algn="ctr">
                <a:lnSpc>
                  <a:spcPct val="50000"/>
                </a:lnSpc>
                <a:spcBef>
                  <a:spcPct val="50000"/>
                </a:spcBef>
              </a:pPr>
              <a:r>
                <a:rPr lang="en-US" sz="800" b="1">
                  <a:latin typeface="Arial" charset="0"/>
                </a:rPr>
                <a:t>ELI</a:t>
              </a:r>
            </a:p>
            <a:p>
              <a:pPr algn="ctr">
                <a:lnSpc>
                  <a:spcPct val="50000"/>
                </a:lnSpc>
                <a:spcBef>
                  <a:spcPct val="50000"/>
                </a:spcBef>
              </a:pPr>
              <a:r>
                <a:rPr lang="en-US" sz="800" b="1">
                  <a:latin typeface="Arial" charset="0"/>
                </a:rPr>
                <a:t>JOSEPH(Son-in-</a:t>
              </a:r>
            </a:p>
            <a:p>
              <a:pPr algn="ctr">
                <a:lnSpc>
                  <a:spcPct val="50000"/>
                </a:lnSpc>
                <a:spcBef>
                  <a:spcPct val="50000"/>
                </a:spcBef>
              </a:pPr>
              <a:r>
                <a:rPr lang="en-US" sz="1400" b="1" i="1" u="sng">
                  <a:latin typeface="Arial" charset="0"/>
                </a:rPr>
                <a:t>MARY</a:t>
              </a:r>
              <a:endParaRPr lang="en-US" sz="800" b="1">
                <a:latin typeface="Arial" charset="0"/>
              </a:endParaRPr>
            </a:p>
            <a:p>
              <a:pPr algn="ctr">
                <a:lnSpc>
                  <a:spcPct val="50000"/>
                </a:lnSpc>
                <a:spcBef>
                  <a:spcPct val="50000"/>
                </a:spcBef>
              </a:pPr>
              <a:endParaRPr lang="en-US" sz="800" b="1" u="sng">
                <a:latin typeface="Arial" charset="0"/>
              </a:endParaRPr>
            </a:p>
          </p:txBody>
        </p:sp>
        <p:sp>
          <p:nvSpPr>
            <p:cNvPr id="25664" name="Text Box 55"/>
            <p:cNvSpPr txBox="1">
              <a:spLocks noChangeArrowheads="1"/>
            </p:cNvSpPr>
            <p:nvPr/>
          </p:nvSpPr>
          <p:spPr bwMode="auto">
            <a:xfrm>
              <a:off x="1000" y="4934"/>
              <a:ext cx="420" cy="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Arial" charset="0"/>
                </a:rPr>
                <a:t>Law)</a:t>
              </a:r>
            </a:p>
          </p:txBody>
        </p:sp>
      </p:grpSp>
      <p:sp>
        <p:nvSpPr>
          <p:cNvPr id="25650" name="Rectangle 56"/>
          <p:cNvSpPr>
            <a:spLocks noChangeArrowheads="1"/>
          </p:cNvSpPr>
          <p:nvPr/>
        </p:nvSpPr>
        <p:spPr bwMode="auto">
          <a:xfrm>
            <a:off x="4568825" y="7231063"/>
            <a:ext cx="1049338" cy="627062"/>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651" name="Line 57"/>
          <p:cNvSpPr>
            <a:spLocks noChangeShapeType="1"/>
          </p:cNvSpPr>
          <p:nvPr/>
        </p:nvSpPr>
        <p:spPr bwMode="auto">
          <a:xfrm flipH="1" flipV="1">
            <a:off x="3000375" y="5557838"/>
            <a:ext cx="450850" cy="1624012"/>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5652" name="Line 58"/>
          <p:cNvSpPr>
            <a:spLocks noChangeShapeType="1"/>
          </p:cNvSpPr>
          <p:nvPr/>
        </p:nvSpPr>
        <p:spPr bwMode="auto">
          <a:xfrm flipV="1">
            <a:off x="4046538" y="5592763"/>
            <a:ext cx="436562" cy="1616075"/>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5653" name="Line 59"/>
          <p:cNvSpPr>
            <a:spLocks noChangeShapeType="1"/>
          </p:cNvSpPr>
          <p:nvPr/>
        </p:nvSpPr>
        <p:spPr bwMode="auto">
          <a:xfrm flipH="1" flipV="1">
            <a:off x="1697038" y="5694363"/>
            <a:ext cx="468312" cy="2460625"/>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5654" name="Line 60"/>
          <p:cNvSpPr>
            <a:spLocks noChangeShapeType="1"/>
          </p:cNvSpPr>
          <p:nvPr/>
        </p:nvSpPr>
        <p:spPr bwMode="auto">
          <a:xfrm flipV="1">
            <a:off x="5459413" y="6973888"/>
            <a:ext cx="309562" cy="1063625"/>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5655" name="Line 61"/>
          <p:cNvSpPr>
            <a:spLocks noChangeShapeType="1"/>
          </p:cNvSpPr>
          <p:nvPr/>
        </p:nvSpPr>
        <p:spPr bwMode="auto">
          <a:xfrm>
            <a:off x="642938" y="5332413"/>
            <a:ext cx="72707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56" name="Line 62"/>
          <p:cNvSpPr>
            <a:spLocks noChangeShapeType="1"/>
          </p:cNvSpPr>
          <p:nvPr/>
        </p:nvSpPr>
        <p:spPr bwMode="auto">
          <a:xfrm>
            <a:off x="1552575" y="5334000"/>
            <a:ext cx="31003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57" name="Line 63"/>
          <p:cNvSpPr>
            <a:spLocks noChangeShapeType="1"/>
          </p:cNvSpPr>
          <p:nvPr/>
        </p:nvSpPr>
        <p:spPr bwMode="auto">
          <a:xfrm>
            <a:off x="5072063" y="5334000"/>
            <a:ext cx="107473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58" name="Line 64"/>
          <p:cNvSpPr>
            <a:spLocks noChangeShapeType="1"/>
          </p:cNvSpPr>
          <p:nvPr/>
        </p:nvSpPr>
        <p:spPr bwMode="auto">
          <a:xfrm>
            <a:off x="6297613" y="5319713"/>
            <a:ext cx="81597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59" name="Rectangle 65"/>
          <p:cNvSpPr>
            <a:spLocks noChangeArrowheads="1"/>
          </p:cNvSpPr>
          <p:nvPr/>
        </p:nvSpPr>
        <p:spPr bwMode="auto">
          <a:xfrm>
            <a:off x="463550" y="2962275"/>
            <a:ext cx="2398713"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600" b="1">
                <a:solidFill>
                  <a:srgbClr val="E32434"/>
                </a:solidFill>
                <a:latin typeface="Capitals" charset="0"/>
              </a:rPr>
              <a:t>BLOOD</a:t>
            </a:r>
          </a:p>
        </p:txBody>
      </p:sp>
      <p:sp>
        <p:nvSpPr>
          <p:cNvPr id="25660" name="Rectangle 66"/>
          <p:cNvSpPr>
            <a:spLocks noChangeArrowheads="1"/>
          </p:cNvSpPr>
          <p:nvPr/>
        </p:nvSpPr>
        <p:spPr bwMode="auto">
          <a:xfrm>
            <a:off x="4478338" y="2946400"/>
            <a:ext cx="2398712"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600" b="1">
                <a:solidFill>
                  <a:srgbClr val="E32434"/>
                </a:solidFill>
                <a:latin typeface="Capitals" charset="0"/>
              </a:rPr>
              <a:t>ROYAL</a:t>
            </a:r>
          </a:p>
        </p:txBody>
      </p:sp>
      <p:sp>
        <p:nvSpPr>
          <p:cNvPr id="25661" name="Rectangle 67"/>
          <p:cNvSpPr>
            <a:spLocks noChangeArrowheads="1"/>
          </p:cNvSpPr>
          <p:nvPr/>
        </p:nvSpPr>
        <p:spPr bwMode="auto">
          <a:xfrm>
            <a:off x="4718050" y="3168650"/>
            <a:ext cx="2398713"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600" b="1">
                <a:solidFill>
                  <a:srgbClr val="E32434"/>
                </a:solidFill>
                <a:latin typeface="Capitals" charset="0"/>
              </a:rPr>
              <a:t>LEGAL</a:t>
            </a:r>
          </a:p>
        </p:txBody>
      </p:sp>
      <p:sp>
        <p:nvSpPr>
          <p:cNvPr id="25662" name="Text Box 40"/>
          <p:cNvSpPr txBox="1">
            <a:spLocks noChangeArrowheads="1"/>
          </p:cNvSpPr>
          <p:nvPr/>
        </p:nvSpPr>
        <p:spPr bwMode="auto">
          <a:xfrm>
            <a:off x="658813" y="4859338"/>
            <a:ext cx="738187"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00" b="1">
                <a:latin typeface="Arial" charset="0"/>
              </a:rPr>
              <a:t>(ZILPAH)</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8"/>
          <p:cNvSpPr txBox="1">
            <a:spLocks noChangeArrowheads="1"/>
          </p:cNvSpPr>
          <p:nvPr/>
        </p:nvSpPr>
        <p:spPr bwMode="auto">
          <a:xfrm>
            <a:off x="6607175" y="71438"/>
            <a:ext cx="93503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17</a:t>
            </a:r>
          </a:p>
        </p:txBody>
      </p:sp>
      <p:sp>
        <p:nvSpPr>
          <p:cNvPr id="26626" name="Text Box 13"/>
          <p:cNvSpPr txBox="1">
            <a:spLocks noChangeArrowheads="1"/>
          </p:cNvSpPr>
          <p:nvPr/>
        </p:nvSpPr>
        <p:spPr bwMode="auto">
          <a:xfrm>
            <a:off x="534988" y="1071563"/>
            <a:ext cx="6418262"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1" i="1">
                <a:latin typeface="Arial" charset="0"/>
              </a:rPr>
              <a:t>CONSIDER THE INCREDIBLE PROBABILITIES OF THE BIRTH AND LIFE OF JESUS CHRIST*</a:t>
            </a:r>
          </a:p>
        </p:txBody>
      </p:sp>
      <p:sp>
        <p:nvSpPr>
          <p:cNvPr id="26627" name="Text Box 27"/>
          <p:cNvSpPr txBox="1">
            <a:spLocks noChangeArrowheads="1"/>
          </p:cNvSpPr>
          <p:nvPr/>
        </p:nvSpPr>
        <p:spPr bwMode="auto">
          <a:xfrm>
            <a:off x="73025" y="7019925"/>
            <a:ext cx="2305050"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1" i="1" u="sng">
                <a:latin typeface="Helvetica" charset="0"/>
              </a:rPr>
              <a:t>THE BLOOD LINE            (MARY)</a:t>
            </a:r>
          </a:p>
        </p:txBody>
      </p:sp>
      <p:sp>
        <p:nvSpPr>
          <p:cNvPr id="26628" name="Text Box 28"/>
          <p:cNvSpPr txBox="1">
            <a:spLocks noChangeArrowheads="1"/>
          </p:cNvSpPr>
          <p:nvPr/>
        </p:nvSpPr>
        <p:spPr bwMode="auto">
          <a:xfrm>
            <a:off x="5064125" y="7019925"/>
            <a:ext cx="2136775"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1" i="1" u="sng">
                <a:latin typeface="Helvetica" charset="0"/>
              </a:rPr>
              <a:t>THE LEGAL LINE       (JOSEPH)</a:t>
            </a:r>
          </a:p>
        </p:txBody>
      </p:sp>
      <p:sp>
        <p:nvSpPr>
          <p:cNvPr id="26629" name="Text Box 33"/>
          <p:cNvSpPr txBox="1">
            <a:spLocks noChangeArrowheads="1"/>
          </p:cNvSpPr>
          <p:nvPr/>
        </p:nvSpPr>
        <p:spPr bwMode="auto">
          <a:xfrm>
            <a:off x="2011363" y="7024688"/>
            <a:ext cx="3449637" cy="1263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800" b="1">
                <a:latin typeface="Arial" charset="0"/>
              </a:rPr>
              <a:t>JESUS</a:t>
            </a:r>
            <a:endParaRPr lang="en-US" sz="1400" b="1">
              <a:latin typeface="Arial" charset="0"/>
            </a:endParaRPr>
          </a:p>
          <a:p>
            <a:pPr algn="ctr">
              <a:spcBef>
                <a:spcPct val="50000"/>
              </a:spcBef>
            </a:pPr>
            <a:r>
              <a:rPr lang="en-US" sz="1400" b="1">
                <a:latin typeface="Arial" charset="0"/>
              </a:rPr>
              <a:t>THE CHRIST                            (CHRISTOS: </a:t>
            </a:r>
            <a:r>
              <a:rPr lang="ja-JP" altLang="en-US" sz="1400" b="1">
                <a:latin typeface="Arial" charset="0"/>
              </a:rPr>
              <a:t>“</a:t>
            </a:r>
            <a:r>
              <a:rPr lang="en-US" altLang="ja-JP" sz="1400" b="1">
                <a:latin typeface="Arial" charset="0"/>
              </a:rPr>
              <a:t>ANOINTED</a:t>
            </a:r>
            <a:r>
              <a:rPr lang="ja-JP" altLang="en-US" sz="1400" b="1">
                <a:latin typeface="Arial" charset="0"/>
              </a:rPr>
              <a:t>”</a:t>
            </a:r>
            <a:r>
              <a:rPr lang="en-US" altLang="ja-JP" sz="1400" b="1">
                <a:latin typeface="Arial" charset="0"/>
              </a:rPr>
              <a:t>)                THE SON OF GOD</a:t>
            </a:r>
            <a:endParaRPr lang="en-US" sz="1400" b="1">
              <a:latin typeface="Arial" charset="0"/>
            </a:endParaRPr>
          </a:p>
        </p:txBody>
      </p:sp>
      <p:sp>
        <p:nvSpPr>
          <p:cNvPr id="26630" name="Text Box 56"/>
          <p:cNvSpPr txBox="1">
            <a:spLocks noChangeArrowheads="1"/>
          </p:cNvSpPr>
          <p:nvPr/>
        </p:nvSpPr>
        <p:spPr bwMode="auto">
          <a:xfrm>
            <a:off x="1189038" y="838200"/>
            <a:ext cx="5888037"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en-US" sz="1800" b="1" i="1">
                <a:latin typeface="Arial" charset="0"/>
              </a:rPr>
              <a:t>JUST AN ACCIDENT OF BIRTH?</a:t>
            </a:r>
          </a:p>
        </p:txBody>
      </p:sp>
      <p:sp>
        <p:nvSpPr>
          <p:cNvPr id="26631" name="Text Box 62"/>
          <p:cNvSpPr txBox="1">
            <a:spLocks noChangeArrowheads="1"/>
          </p:cNvSpPr>
          <p:nvPr/>
        </p:nvSpPr>
        <p:spPr bwMode="auto">
          <a:xfrm>
            <a:off x="561975" y="1582738"/>
            <a:ext cx="6365875" cy="7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baseline="-25000">
                <a:latin typeface="Comic Sans MS" charset="0"/>
              </a:rPr>
              <a:t>IN THE OLD TESTAMENT: MORE THAN </a:t>
            </a:r>
            <a:r>
              <a:rPr lang="en-US" sz="3200" b="1" baseline="-25000">
                <a:latin typeface="Comic Sans MS" charset="0"/>
              </a:rPr>
              <a:t>300</a:t>
            </a:r>
            <a:r>
              <a:rPr lang="en-US" sz="1800" b="1" baseline="-25000">
                <a:latin typeface="Comic Sans MS" charset="0"/>
              </a:rPr>
              <a:t> REFERENCES TO A COMING MESSIAH WERE FULFILLED UPON THE BIRTH, LIFE AND CRUCIFIXION OF JESUS CHRIST.  WITH THAT SAID…</a:t>
            </a:r>
          </a:p>
        </p:txBody>
      </p:sp>
      <p:sp>
        <p:nvSpPr>
          <p:cNvPr id="26632" name="Text Box 63"/>
          <p:cNvSpPr txBox="1">
            <a:spLocks noChangeArrowheads="1"/>
          </p:cNvSpPr>
          <p:nvPr/>
        </p:nvSpPr>
        <p:spPr bwMode="auto">
          <a:xfrm>
            <a:off x="690563" y="2417763"/>
            <a:ext cx="5915025" cy="63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baseline="-25000">
                <a:latin typeface="Comic Sans MS" charset="0"/>
              </a:rPr>
              <a:t>WHAT ARE THE CHANCES OF ONLY </a:t>
            </a:r>
            <a:r>
              <a:rPr lang="en-US" sz="3600" b="1" baseline="-25000">
                <a:latin typeface="Comic Sans MS" charset="0"/>
              </a:rPr>
              <a:t>8</a:t>
            </a:r>
            <a:r>
              <a:rPr lang="en-US" sz="1800" b="1" baseline="-25000">
                <a:latin typeface="Comic Sans MS" charset="0"/>
              </a:rPr>
              <a:t> PREDICTIONS BEING FULFILLED IN THE LIFE OF ANY ONE INDIVIDUAL BETWEEN THEN AND NOW?</a:t>
            </a:r>
          </a:p>
        </p:txBody>
      </p:sp>
      <p:sp>
        <p:nvSpPr>
          <p:cNvPr id="26633" name="Text Box 64"/>
          <p:cNvSpPr txBox="1">
            <a:spLocks noChangeArrowheads="1"/>
          </p:cNvSpPr>
          <p:nvPr/>
        </p:nvSpPr>
        <p:spPr bwMode="auto">
          <a:xfrm>
            <a:off x="901700" y="3227388"/>
            <a:ext cx="5915025"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1" i="1" baseline="-25000">
                <a:latin typeface="Comic Sans MS" charset="0"/>
              </a:rPr>
              <a:t>ANSWER:ONE CHANCE IN 100 QUADRILLION (10 </a:t>
            </a:r>
            <a:r>
              <a:rPr lang="en-US" sz="2000" b="1" i="1" baseline="30000">
                <a:latin typeface="Comic Sans MS" charset="0"/>
              </a:rPr>
              <a:t>17</a:t>
            </a:r>
            <a:r>
              <a:rPr lang="en-US" sz="2000" b="1" i="1" baseline="-25000">
                <a:latin typeface="Comic Sans MS" charset="0"/>
              </a:rPr>
              <a:t>)</a:t>
            </a:r>
          </a:p>
        </p:txBody>
      </p:sp>
      <p:sp>
        <p:nvSpPr>
          <p:cNvPr id="26634" name="Text Box 65"/>
          <p:cNvSpPr txBox="1">
            <a:spLocks noChangeArrowheads="1"/>
          </p:cNvSpPr>
          <p:nvPr/>
        </p:nvSpPr>
        <p:spPr bwMode="auto">
          <a:xfrm>
            <a:off x="852488" y="3421063"/>
            <a:ext cx="5915025" cy="5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150000"/>
              </a:lnSpc>
              <a:spcBef>
                <a:spcPct val="50000"/>
              </a:spcBef>
            </a:pPr>
            <a:r>
              <a:rPr lang="en-US" sz="3200" b="1" baseline="-25000">
                <a:latin typeface="Comic Sans MS" charset="0"/>
              </a:rPr>
              <a:t>1:100,000,000,000,000,000</a:t>
            </a:r>
            <a:endParaRPr lang="en-US" sz="3200" baseline="-25000">
              <a:latin typeface="Comic Sans MS" charset="0"/>
            </a:endParaRPr>
          </a:p>
        </p:txBody>
      </p:sp>
      <p:sp>
        <p:nvSpPr>
          <p:cNvPr id="26635" name="Text Box 66"/>
          <p:cNvSpPr txBox="1">
            <a:spLocks noChangeArrowheads="1"/>
          </p:cNvSpPr>
          <p:nvPr/>
        </p:nvSpPr>
        <p:spPr bwMode="auto">
          <a:xfrm>
            <a:off x="741363" y="4041775"/>
            <a:ext cx="5915025"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aseline="-25000">
                <a:latin typeface="Comic Sans MS" charset="0"/>
              </a:rPr>
              <a:t>THEN…WITH JUST </a:t>
            </a:r>
            <a:r>
              <a:rPr lang="en-US" sz="3600" b="1" baseline="-25000">
                <a:latin typeface="Comic Sans MS" charset="0"/>
              </a:rPr>
              <a:t>48</a:t>
            </a:r>
            <a:r>
              <a:rPr lang="en-US" sz="1600" baseline="-25000">
                <a:latin typeface="Comic Sans MS" charset="0"/>
              </a:rPr>
              <a:t> </a:t>
            </a:r>
            <a:r>
              <a:rPr lang="en-US" sz="1600" i="1" baseline="-25000">
                <a:latin typeface="Comic Sans MS" charset="0"/>
              </a:rPr>
              <a:t>(OF THE 300)</a:t>
            </a:r>
            <a:r>
              <a:rPr lang="en-US" sz="1600" baseline="-25000">
                <a:latin typeface="Comic Sans MS" charset="0"/>
              </a:rPr>
              <a:t> PREDICTIONS BEING FULFILLED IN THE LIFE OF ANY ONE INDIVIDUAL BETWEEN THEN AND NOW:</a:t>
            </a:r>
          </a:p>
        </p:txBody>
      </p:sp>
      <p:sp>
        <p:nvSpPr>
          <p:cNvPr id="26636" name="Text Box 68"/>
          <p:cNvSpPr txBox="1">
            <a:spLocks noChangeArrowheads="1"/>
          </p:cNvSpPr>
          <p:nvPr/>
        </p:nvSpPr>
        <p:spPr bwMode="auto">
          <a:xfrm>
            <a:off x="889000" y="4875213"/>
            <a:ext cx="59150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latin typeface="Comic Sans MS" charset="0"/>
              </a:rPr>
              <a:t>ANSWER: one chance in 10</a:t>
            </a:r>
            <a:r>
              <a:rPr lang="en-US" sz="2400" b="1" baseline="30000">
                <a:latin typeface="Comic Sans MS" charset="0"/>
              </a:rPr>
              <a:t>157</a:t>
            </a:r>
            <a:endParaRPr lang="en-US" sz="2400" b="1" baseline="-25000">
              <a:latin typeface="Comic Sans MS" charset="0"/>
            </a:endParaRPr>
          </a:p>
        </p:txBody>
      </p:sp>
      <p:sp>
        <p:nvSpPr>
          <p:cNvPr id="26637" name="AutoShape 70"/>
          <p:cNvSpPr>
            <a:spLocks noChangeArrowheads="1"/>
          </p:cNvSpPr>
          <p:nvPr/>
        </p:nvSpPr>
        <p:spPr bwMode="auto">
          <a:xfrm>
            <a:off x="2413000" y="7077075"/>
            <a:ext cx="622300" cy="420688"/>
          </a:xfrm>
          <a:prstGeom prst="rightArrow">
            <a:avLst>
              <a:gd name="adj1" fmla="val 50000"/>
              <a:gd name="adj2" fmla="val 36981"/>
            </a:avLst>
          </a:prstGeom>
          <a:solidFill>
            <a:schemeClr val="tx1"/>
          </a:solidFill>
          <a:ln w="9525">
            <a:solidFill>
              <a:schemeClr val="tx1"/>
            </a:solidFill>
            <a:miter lim="800000"/>
            <a:headEnd/>
            <a:tailEnd/>
          </a:ln>
        </p:spPr>
        <p:txBody>
          <a:bodyPr wrap="none" anchor="ctr"/>
          <a:lstStyle/>
          <a:p>
            <a:endParaRPr lang="en-US"/>
          </a:p>
        </p:txBody>
      </p:sp>
      <p:sp>
        <p:nvSpPr>
          <p:cNvPr id="26638" name="AutoShape 71"/>
          <p:cNvSpPr>
            <a:spLocks noChangeArrowheads="1"/>
          </p:cNvSpPr>
          <p:nvPr/>
        </p:nvSpPr>
        <p:spPr bwMode="auto">
          <a:xfrm rot="10800000">
            <a:off x="4483100" y="7089775"/>
            <a:ext cx="622300" cy="420688"/>
          </a:xfrm>
          <a:prstGeom prst="rightArrow">
            <a:avLst>
              <a:gd name="adj1" fmla="val 50000"/>
              <a:gd name="adj2" fmla="val 36981"/>
            </a:avLst>
          </a:prstGeom>
          <a:solidFill>
            <a:schemeClr val="tx1"/>
          </a:solidFill>
          <a:ln w="9525">
            <a:solidFill>
              <a:schemeClr val="tx1"/>
            </a:solidFill>
            <a:miter lim="800000"/>
            <a:headEnd/>
            <a:tailEnd/>
          </a:ln>
        </p:spPr>
        <p:txBody>
          <a:bodyPr wrap="none" anchor="ctr"/>
          <a:lstStyle/>
          <a:p>
            <a:endParaRPr lang="en-US"/>
          </a:p>
        </p:txBody>
      </p:sp>
      <p:sp>
        <p:nvSpPr>
          <p:cNvPr id="26639" name="Line 74"/>
          <p:cNvSpPr>
            <a:spLocks noChangeShapeType="1"/>
          </p:cNvSpPr>
          <p:nvPr/>
        </p:nvSpPr>
        <p:spPr bwMode="auto">
          <a:xfrm>
            <a:off x="708025" y="4148138"/>
            <a:ext cx="6188075"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6640" name="Group 79"/>
          <p:cNvGrpSpPr>
            <a:grpSpLocks/>
          </p:cNvGrpSpPr>
          <p:nvPr/>
        </p:nvGrpSpPr>
        <p:grpSpPr bwMode="auto">
          <a:xfrm>
            <a:off x="350838" y="5332413"/>
            <a:ext cx="6888162" cy="1322387"/>
            <a:chOff x="413" y="3319"/>
            <a:chExt cx="4078" cy="833"/>
          </a:xfrm>
        </p:grpSpPr>
        <p:sp>
          <p:nvSpPr>
            <p:cNvPr id="26644" name="Text Box 67"/>
            <p:cNvSpPr txBox="1">
              <a:spLocks noChangeArrowheads="1"/>
            </p:cNvSpPr>
            <p:nvPr/>
          </p:nvSpPr>
          <p:spPr bwMode="auto">
            <a:xfrm>
              <a:off x="413" y="3319"/>
              <a:ext cx="4078" cy="6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latin typeface="Comic Sans MS" charset="0"/>
                </a:rPr>
                <a:t>1:10,000,000,000,000,000,000,000,000,000,000,000,000,000, 000,000,000,000,000,000,000,000,000,000,000,000,000,000, 000,000,000,000,000,000,000,000,000,000,000,000,000,000, 000, 000,000,000,000,000,000,000,000,000,000,000</a:t>
              </a:r>
              <a:endParaRPr lang="en-US" sz="2400" baseline="-25000">
                <a:latin typeface="Comic Sans MS" charset="0"/>
              </a:endParaRPr>
            </a:p>
          </p:txBody>
        </p:sp>
        <p:sp>
          <p:nvSpPr>
            <p:cNvPr id="26645" name="Rectangle 78"/>
            <p:cNvSpPr>
              <a:spLocks noChangeArrowheads="1"/>
            </p:cNvSpPr>
            <p:nvPr/>
          </p:nvSpPr>
          <p:spPr bwMode="auto">
            <a:xfrm>
              <a:off x="456" y="3360"/>
              <a:ext cx="3968" cy="792"/>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26641" name="Line 86"/>
          <p:cNvSpPr>
            <a:spLocks noChangeShapeType="1"/>
          </p:cNvSpPr>
          <p:nvPr/>
        </p:nvSpPr>
        <p:spPr bwMode="auto">
          <a:xfrm>
            <a:off x="671513" y="2517775"/>
            <a:ext cx="6188075"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642" name="Line 87"/>
          <p:cNvSpPr>
            <a:spLocks noChangeShapeType="1"/>
          </p:cNvSpPr>
          <p:nvPr/>
        </p:nvSpPr>
        <p:spPr bwMode="auto">
          <a:xfrm>
            <a:off x="658813" y="6873875"/>
            <a:ext cx="6188075"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643" name="Text Box 75"/>
          <p:cNvSpPr txBox="1">
            <a:spLocks noChangeArrowheads="1"/>
          </p:cNvSpPr>
          <p:nvPr/>
        </p:nvSpPr>
        <p:spPr bwMode="auto">
          <a:xfrm>
            <a:off x="508000" y="8216900"/>
            <a:ext cx="6629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1400">
                <a:latin typeface="Comic Sans MS" charset="0"/>
              </a:rPr>
              <a:t>*Source:  Josh McDowell, </a:t>
            </a:r>
            <a:r>
              <a:rPr lang="en-US" sz="1400" i="1">
                <a:latin typeface="Comic Sans MS" charset="0"/>
              </a:rPr>
              <a:t>Evidence That Demands A Verdict, </a:t>
            </a:r>
            <a:r>
              <a:rPr lang="en-US" sz="1400">
                <a:latin typeface="Comic Sans MS" charset="0"/>
              </a:rPr>
              <a:t>1972, p. 175;</a:t>
            </a:r>
            <a:r>
              <a:rPr lang="en-US" sz="1400" i="1">
                <a:latin typeface="Comic Sans MS" charset="0"/>
              </a:rPr>
              <a:t> </a:t>
            </a:r>
            <a:br>
              <a:rPr lang="en-US" sz="1400" i="1">
                <a:latin typeface="Comic Sans MS" charset="0"/>
              </a:rPr>
            </a:br>
            <a:r>
              <a:rPr lang="en-US" sz="1400" i="1">
                <a:latin typeface="Comic Sans MS" charset="0"/>
              </a:rPr>
              <a:t>  </a:t>
            </a:r>
            <a:r>
              <a:rPr lang="en-US" sz="1400">
                <a:latin typeface="Comic Sans MS" charset="0"/>
              </a:rPr>
              <a:t>Peter Stoner,</a:t>
            </a:r>
            <a:r>
              <a:rPr lang="en-US" sz="1400" i="1">
                <a:latin typeface="Comic Sans MS" charset="0"/>
              </a:rPr>
              <a:t> Science Speaks, </a:t>
            </a:r>
            <a:r>
              <a:rPr lang="en-US" sz="1400">
                <a:latin typeface="Comic Sans MS" charset="0"/>
              </a:rPr>
              <a:t>Moody Press, 1963</a:t>
            </a:r>
            <a:r>
              <a:rPr lang="en-US" sz="1200">
                <a:latin typeface="Comic Sans MS" charset="0"/>
              </a:rPr>
              <a:t>.</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2"/>
          <p:cNvSpPr txBox="1">
            <a:spLocks noChangeArrowheads="1"/>
          </p:cNvSpPr>
          <p:nvPr/>
        </p:nvSpPr>
        <p:spPr bwMode="auto">
          <a:xfrm>
            <a:off x="6580188" y="87313"/>
            <a:ext cx="75406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18</a:t>
            </a:r>
          </a:p>
        </p:txBody>
      </p:sp>
      <p:sp>
        <p:nvSpPr>
          <p:cNvPr id="27650" name="Text Box 3"/>
          <p:cNvSpPr txBox="1">
            <a:spLocks noChangeArrowheads="1"/>
          </p:cNvSpPr>
          <p:nvPr/>
        </p:nvSpPr>
        <p:spPr bwMode="auto">
          <a:xfrm>
            <a:off x="1174750" y="969963"/>
            <a:ext cx="63690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600" b="1" i="1">
                <a:latin typeface="Comic Sans MS" charset="0"/>
              </a:rPr>
              <a:t>THE </a:t>
            </a:r>
            <a:r>
              <a:rPr lang="ja-JP" altLang="en-US" sz="3600" b="1" i="1">
                <a:latin typeface="Comic Sans MS" charset="0"/>
              </a:rPr>
              <a:t>“</a:t>
            </a:r>
            <a:r>
              <a:rPr lang="en-US" altLang="ja-JP" sz="3600" b="1" i="1">
                <a:latin typeface="Comic Sans MS" charset="0"/>
              </a:rPr>
              <a:t>OPENED</a:t>
            </a:r>
            <a:r>
              <a:rPr lang="ja-JP" altLang="en-US" sz="3600" b="1" i="1">
                <a:latin typeface="Comic Sans MS" charset="0"/>
              </a:rPr>
              <a:t>”</a:t>
            </a:r>
            <a:r>
              <a:rPr lang="en-US" altLang="ja-JP" sz="3600" b="1" i="1">
                <a:latin typeface="Comic Sans MS" charset="0"/>
              </a:rPr>
              <a:t> BIBLE</a:t>
            </a:r>
            <a:endParaRPr lang="en-US" sz="3600" b="1" i="1">
              <a:latin typeface="Comic Sans MS" charset="0"/>
            </a:endParaRPr>
          </a:p>
        </p:txBody>
      </p:sp>
      <p:sp>
        <p:nvSpPr>
          <p:cNvPr id="27651" name="Text Box 4"/>
          <p:cNvSpPr txBox="1">
            <a:spLocks noChangeArrowheads="1"/>
          </p:cNvSpPr>
          <p:nvPr/>
        </p:nvSpPr>
        <p:spPr bwMode="auto">
          <a:xfrm>
            <a:off x="215900" y="6507163"/>
            <a:ext cx="7026275"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1" i="1">
                <a:latin typeface="Helvetica" charset="0"/>
              </a:rPr>
              <a:t>OLD &amp; NEW TESTAMENT FUNCTIONAL PARALLELS:</a:t>
            </a:r>
            <a:br>
              <a:rPr lang="en-US" sz="2000" b="1" i="1">
                <a:latin typeface="Helvetica" charset="0"/>
              </a:rPr>
            </a:br>
            <a:r>
              <a:rPr lang="en-US" sz="1400" b="1" u="sng">
                <a:solidFill>
                  <a:srgbClr val="E32434"/>
                </a:solidFill>
                <a:latin typeface="Helvetica" charset="0"/>
              </a:rPr>
              <a:t>LAW</a:t>
            </a:r>
            <a:r>
              <a:rPr lang="en-US" sz="1400" b="1">
                <a:latin typeface="Helvetica" charset="0"/>
              </a:rPr>
              <a:t> (1) and </a:t>
            </a:r>
            <a:r>
              <a:rPr lang="en-US" sz="1400" b="1" u="sng">
                <a:solidFill>
                  <a:srgbClr val="E32434"/>
                </a:solidFill>
                <a:latin typeface="Helvetica" charset="0"/>
              </a:rPr>
              <a:t>GOSPELS</a:t>
            </a:r>
            <a:r>
              <a:rPr lang="en-US" sz="1400" b="1">
                <a:latin typeface="Helvetica" charset="0"/>
              </a:rPr>
              <a:t> (5)</a:t>
            </a:r>
            <a:br>
              <a:rPr lang="en-US" sz="1400" b="1">
                <a:latin typeface="Helvetica" charset="0"/>
              </a:rPr>
            </a:br>
            <a:r>
              <a:rPr lang="en-US" sz="1400" b="1">
                <a:latin typeface="Helvetica" charset="0"/>
              </a:rPr>
              <a:t>produce an historical fallout,</a:t>
            </a:r>
            <a:br>
              <a:rPr lang="en-US" sz="1400" b="1">
                <a:latin typeface="Helvetica" charset="0"/>
              </a:rPr>
            </a:br>
            <a:r>
              <a:rPr lang="en-US" sz="1400" b="1">
                <a:latin typeface="Helvetica" charset="0"/>
              </a:rPr>
              <a:t>the </a:t>
            </a:r>
            <a:r>
              <a:rPr lang="en-US" sz="1400" b="1" u="sng">
                <a:solidFill>
                  <a:srgbClr val="E32434"/>
                </a:solidFill>
                <a:latin typeface="Helvetica" charset="0"/>
              </a:rPr>
              <a:t>HISTORIES</a:t>
            </a:r>
            <a:r>
              <a:rPr lang="en-US" sz="1400" b="1">
                <a:latin typeface="Helvetica" charset="0"/>
              </a:rPr>
              <a:t> (2) and the </a:t>
            </a:r>
            <a:r>
              <a:rPr lang="en-US" sz="1400" b="1" u="sng">
                <a:solidFill>
                  <a:srgbClr val="E32434"/>
                </a:solidFill>
                <a:latin typeface="Helvetica" charset="0"/>
              </a:rPr>
              <a:t>ACTS</a:t>
            </a:r>
            <a:r>
              <a:rPr lang="en-US" sz="1400" b="1">
                <a:latin typeface="Helvetica" charset="0"/>
              </a:rPr>
              <a:t> (6); </a:t>
            </a:r>
            <a:br>
              <a:rPr lang="en-US" sz="1400" b="1">
                <a:latin typeface="Helvetica" charset="0"/>
              </a:rPr>
            </a:br>
            <a:r>
              <a:rPr lang="en-US" sz="1400" b="1">
                <a:latin typeface="Helvetica" charset="0"/>
              </a:rPr>
              <a:t>which show the development of a culture; </a:t>
            </a:r>
            <a:br>
              <a:rPr lang="en-US" sz="1400" b="1">
                <a:latin typeface="Helvetica" charset="0"/>
              </a:rPr>
            </a:br>
            <a:r>
              <a:rPr lang="en-US" sz="1400" b="1">
                <a:latin typeface="Helvetica" charset="0"/>
              </a:rPr>
              <a:t>which produces a  body of writings; </a:t>
            </a:r>
            <a:br>
              <a:rPr lang="en-US" sz="1400" b="1">
                <a:latin typeface="Helvetica" charset="0"/>
              </a:rPr>
            </a:br>
            <a:r>
              <a:rPr lang="en-US" sz="1400" b="1">
                <a:latin typeface="Helvetica" charset="0"/>
              </a:rPr>
              <a:t>the </a:t>
            </a:r>
            <a:r>
              <a:rPr lang="en-US" sz="1400" b="1" u="sng">
                <a:solidFill>
                  <a:srgbClr val="E32434"/>
                </a:solidFill>
                <a:latin typeface="Helvetica" charset="0"/>
              </a:rPr>
              <a:t>WRITINGS</a:t>
            </a:r>
            <a:r>
              <a:rPr lang="en-US" sz="1400" b="1">
                <a:latin typeface="Helvetica" charset="0"/>
              </a:rPr>
              <a:t> (3) and the </a:t>
            </a:r>
            <a:r>
              <a:rPr lang="en-US" sz="1400" b="1" u="sng">
                <a:solidFill>
                  <a:srgbClr val="E32434"/>
                </a:solidFill>
                <a:latin typeface="Helvetica" charset="0"/>
              </a:rPr>
              <a:t>EPISTLES</a:t>
            </a:r>
            <a:r>
              <a:rPr lang="en-US" sz="1400" b="1">
                <a:latin typeface="Helvetica" charset="0"/>
              </a:rPr>
              <a:t> (7), </a:t>
            </a:r>
            <a:br>
              <a:rPr lang="en-US" sz="1400" b="1">
                <a:latin typeface="Helvetica" charset="0"/>
              </a:rPr>
            </a:br>
            <a:r>
              <a:rPr lang="en-US" sz="1400" b="1">
                <a:latin typeface="Helvetica" charset="0"/>
              </a:rPr>
              <a:t>leaving those two parts unique to our Bible, </a:t>
            </a:r>
            <a:br>
              <a:rPr lang="en-US" sz="1400" b="1">
                <a:latin typeface="Helvetica" charset="0"/>
              </a:rPr>
            </a:br>
            <a:r>
              <a:rPr lang="en-US" sz="1400" b="1">
                <a:latin typeface="Helvetica" charset="0"/>
              </a:rPr>
              <a:t>the </a:t>
            </a:r>
            <a:r>
              <a:rPr lang="en-US" sz="1400" b="1" u="sng">
                <a:solidFill>
                  <a:srgbClr val="E32434"/>
                </a:solidFill>
                <a:latin typeface="Helvetica" charset="0"/>
              </a:rPr>
              <a:t>PROPHECIES</a:t>
            </a:r>
            <a:r>
              <a:rPr lang="en-US" sz="1400" b="1">
                <a:latin typeface="Helvetica" charset="0"/>
              </a:rPr>
              <a:t> (4) and </a:t>
            </a:r>
            <a:r>
              <a:rPr lang="en-US" sz="1400" b="1" u="sng">
                <a:solidFill>
                  <a:srgbClr val="E32434"/>
                </a:solidFill>
                <a:latin typeface="Helvetica" charset="0"/>
              </a:rPr>
              <a:t>THE REVELATION</a:t>
            </a:r>
            <a:r>
              <a:rPr lang="en-US" sz="1400" b="1">
                <a:latin typeface="Helvetica" charset="0"/>
              </a:rPr>
              <a:t> (8).</a:t>
            </a:r>
          </a:p>
        </p:txBody>
      </p:sp>
      <p:sp>
        <p:nvSpPr>
          <p:cNvPr id="27652" name="Rectangle 5"/>
          <p:cNvSpPr>
            <a:spLocks noChangeArrowheads="1"/>
          </p:cNvSpPr>
          <p:nvPr/>
        </p:nvSpPr>
        <p:spPr bwMode="auto">
          <a:xfrm>
            <a:off x="2478088" y="6192838"/>
            <a:ext cx="2608262" cy="38258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27653"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650" y="2455863"/>
            <a:ext cx="4994275" cy="3198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27654" name="Rectangle 7"/>
          <p:cNvSpPr>
            <a:spLocks noChangeArrowheads="1"/>
          </p:cNvSpPr>
          <p:nvPr/>
        </p:nvSpPr>
        <p:spPr bwMode="auto">
          <a:xfrm>
            <a:off x="3665538" y="5640388"/>
            <a:ext cx="1830387" cy="612775"/>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655" name="Rectangle 8"/>
          <p:cNvSpPr>
            <a:spLocks noChangeArrowheads="1"/>
          </p:cNvSpPr>
          <p:nvPr/>
        </p:nvSpPr>
        <p:spPr bwMode="auto">
          <a:xfrm>
            <a:off x="4016375" y="2268538"/>
            <a:ext cx="290513" cy="43815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7656" name="Oval 9"/>
          <p:cNvSpPr>
            <a:spLocks noChangeArrowheads="1"/>
          </p:cNvSpPr>
          <p:nvPr/>
        </p:nvSpPr>
        <p:spPr bwMode="auto">
          <a:xfrm>
            <a:off x="4114800" y="2457450"/>
            <a:ext cx="303213" cy="454025"/>
          </a:xfrm>
          <a:prstGeom prst="ellipse">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27657" name="Rectangle 10"/>
          <p:cNvSpPr>
            <a:spLocks noChangeArrowheads="1"/>
          </p:cNvSpPr>
          <p:nvPr/>
        </p:nvSpPr>
        <p:spPr bwMode="auto">
          <a:xfrm>
            <a:off x="4824413" y="2649538"/>
            <a:ext cx="90487" cy="485775"/>
          </a:xfrm>
          <a:prstGeom prst="rect">
            <a:avLst/>
          </a:prstGeom>
          <a:solidFill>
            <a:schemeClr val="tx2"/>
          </a:solidFill>
          <a:ln w="12700">
            <a:solidFill>
              <a:schemeClr val="tx2"/>
            </a:solidFill>
            <a:miter lim="800000"/>
            <a:headEnd/>
            <a:tailEnd/>
          </a:ln>
        </p:spPr>
        <p:txBody>
          <a:bodyPr wrap="none" anchor="ctr"/>
          <a:lstStyle/>
          <a:p>
            <a:endParaRPr lang="en-US"/>
          </a:p>
        </p:txBody>
      </p:sp>
      <p:sp>
        <p:nvSpPr>
          <p:cNvPr id="27658" name="Rectangle 11"/>
          <p:cNvSpPr>
            <a:spLocks noChangeArrowheads="1"/>
          </p:cNvSpPr>
          <p:nvPr/>
        </p:nvSpPr>
        <p:spPr bwMode="auto">
          <a:xfrm>
            <a:off x="4713288" y="2720975"/>
            <a:ext cx="320675" cy="106363"/>
          </a:xfrm>
          <a:prstGeom prst="rect">
            <a:avLst/>
          </a:prstGeom>
          <a:solidFill>
            <a:schemeClr val="tx2"/>
          </a:solidFill>
          <a:ln w="12700">
            <a:solidFill>
              <a:schemeClr val="tx1"/>
            </a:solidFill>
            <a:miter lim="800000"/>
            <a:headEnd/>
            <a:tailEnd/>
          </a:ln>
        </p:spPr>
        <p:txBody>
          <a:bodyPr wrap="none" anchor="ctr"/>
          <a:lstStyle/>
          <a:p>
            <a:endParaRPr lang="en-US"/>
          </a:p>
        </p:txBody>
      </p:sp>
      <p:sp>
        <p:nvSpPr>
          <p:cNvPr id="27659" name="Line 12"/>
          <p:cNvSpPr>
            <a:spLocks noChangeShapeType="1"/>
          </p:cNvSpPr>
          <p:nvPr/>
        </p:nvSpPr>
        <p:spPr bwMode="auto">
          <a:xfrm>
            <a:off x="989013" y="2570163"/>
            <a:ext cx="156051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60" name="Line 13"/>
          <p:cNvSpPr>
            <a:spLocks noChangeShapeType="1"/>
          </p:cNvSpPr>
          <p:nvPr/>
        </p:nvSpPr>
        <p:spPr bwMode="auto">
          <a:xfrm>
            <a:off x="2895600" y="2338388"/>
            <a:ext cx="1389063"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61" name="Line 14"/>
          <p:cNvSpPr>
            <a:spLocks noChangeShapeType="1"/>
          </p:cNvSpPr>
          <p:nvPr/>
        </p:nvSpPr>
        <p:spPr bwMode="auto">
          <a:xfrm>
            <a:off x="2870200" y="2932113"/>
            <a:ext cx="1389063"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62" name="Rectangle 15"/>
          <p:cNvSpPr>
            <a:spLocks noChangeArrowheads="1"/>
          </p:cNvSpPr>
          <p:nvPr/>
        </p:nvSpPr>
        <p:spPr bwMode="auto">
          <a:xfrm>
            <a:off x="3109913" y="2432050"/>
            <a:ext cx="1287462"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200" b="1">
                <a:latin typeface="Times" charset="0"/>
              </a:rPr>
              <a:t>ONE THEME:</a:t>
            </a:r>
          </a:p>
        </p:txBody>
      </p:sp>
      <p:sp>
        <p:nvSpPr>
          <p:cNvPr id="27663" name="Line 16"/>
          <p:cNvSpPr>
            <a:spLocks noChangeShapeType="1"/>
          </p:cNvSpPr>
          <p:nvPr/>
        </p:nvSpPr>
        <p:spPr bwMode="auto">
          <a:xfrm>
            <a:off x="5545138" y="2598738"/>
            <a:ext cx="139065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64" name="Line 17"/>
          <p:cNvSpPr>
            <a:spLocks noChangeShapeType="1"/>
          </p:cNvSpPr>
          <p:nvPr/>
        </p:nvSpPr>
        <p:spPr bwMode="auto">
          <a:xfrm>
            <a:off x="890588" y="3227388"/>
            <a:ext cx="138906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65" name="Line 18"/>
          <p:cNvSpPr>
            <a:spLocks noChangeShapeType="1"/>
          </p:cNvSpPr>
          <p:nvPr/>
        </p:nvSpPr>
        <p:spPr bwMode="auto">
          <a:xfrm>
            <a:off x="5651500" y="3190875"/>
            <a:ext cx="1389063"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66" name="Line 19"/>
          <p:cNvSpPr>
            <a:spLocks noChangeShapeType="1"/>
          </p:cNvSpPr>
          <p:nvPr/>
        </p:nvSpPr>
        <p:spPr bwMode="auto">
          <a:xfrm>
            <a:off x="628650" y="3629025"/>
            <a:ext cx="1389063"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67" name="Line 20"/>
          <p:cNvSpPr>
            <a:spLocks noChangeShapeType="1"/>
          </p:cNvSpPr>
          <p:nvPr/>
        </p:nvSpPr>
        <p:spPr bwMode="auto">
          <a:xfrm>
            <a:off x="5748338" y="3594100"/>
            <a:ext cx="138906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68" name="Line 21"/>
          <p:cNvSpPr>
            <a:spLocks noChangeShapeType="1"/>
          </p:cNvSpPr>
          <p:nvPr/>
        </p:nvSpPr>
        <p:spPr bwMode="auto">
          <a:xfrm>
            <a:off x="525463" y="4213225"/>
            <a:ext cx="138906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69" name="Line 22"/>
          <p:cNvSpPr>
            <a:spLocks noChangeShapeType="1"/>
          </p:cNvSpPr>
          <p:nvPr/>
        </p:nvSpPr>
        <p:spPr bwMode="auto">
          <a:xfrm>
            <a:off x="5864225" y="4170363"/>
            <a:ext cx="1389063"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70" name="Line 23"/>
          <p:cNvSpPr>
            <a:spLocks noChangeShapeType="1"/>
          </p:cNvSpPr>
          <p:nvPr/>
        </p:nvSpPr>
        <p:spPr bwMode="auto">
          <a:xfrm>
            <a:off x="968375" y="5803900"/>
            <a:ext cx="1389063"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71" name="Line 24"/>
          <p:cNvSpPr>
            <a:spLocks noChangeShapeType="1"/>
          </p:cNvSpPr>
          <p:nvPr/>
        </p:nvSpPr>
        <p:spPr bwMode="auto">
          <a:xfrm>
            <a:off x="5786438" y="5884863"/>
            <a:ext cx="138906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72" name="Line 25"/>
          <p:cNvSpPr>
            <a:spLocks noChangeShapeType="1"/>
          </p:cNvSpPr>
          <p:nvPr/>
        </p:nvSpPr>
        <p:spPr bwMode="auto">
          <a:xfrm>
            <a:off x="2049463" y="6259513"/>
            <a:ext cx="12319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73" name="Rectangle 26"/>
          <p:cNvSpPr>
            <a:spLocks noChangeArrowheads="1"/>
          </p:cNvSpPr>
          <p:nvPr/>
        </p:nvSpPr>
        <p:spPr bwMode="auto">
          <a:xfrm>
            <a:off x="336550" y="2378075"/>
            <a:ext cx="78105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D(OT)</a:t>
            </a:r>
          </a:p>
        </p:txBody>
      </p:sp>
      <p:sp>
        <p:nvSpPr>
          <p:cNvPr id="27674" name="Rectangle 27"/>
          <p:cNvSpPr>
            <a:spLocks noChangeArrowheads="1"/>
          </p:cNvSpPr>
          <p:nvPr/>
        </p:nvSpPr>
        <p:spPr bwMode="auto">
          <a:xfrm>
            <a:off x="4865688" y="2382838"/>
            <a:ext cx="76200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D(NT)</a:t>
            </a:r>
          </a:p>
        </p:txBody>
      </p:sp>
      <p:sp>
        <p:nvSpPr>
          <p:cNvPr id="27675" name="Rectangle 28"/>
          <p:cNvSpPr>
            <a:spLocks noChangeArrowheads="1"/>
          </p:cNvSpPr>
          <p:nvPr/>
        </p:nvSpPr>
        <p:spPr bwMode="auto">
          <a:xfrm>
            <a:off x="2663825" y="1793875"/>
            <a:ext cx="219075"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A</a:t>
            </a:r>
          </a:p>
        </p:txBody>
      </p:sp>
      <p:sp>
        <p:nvSpPr>
          <p:cNvPr id="27676" name="Rectangle 29"/>
          <p:cNvSpPr>
            <a:spLocks noChangeArrowheads="1"/>
          </p:cNvSpPr>
          <p:nvPr/>
        </p:nvSpPr>
        <p:spPr bwMode="auto">
          <a:xfrm>
            <a:off x="2663825" y="2132013"/>
            <a:ext cx="24130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B</a:t>
            </a:r>
          </a:p>
        </p:txBody>
      </p:sp>
      <p:sp>
        <p:nvSpPr>
          <p:cNvPr id="27677" name="Rectangle 30"/>
          <p:cNvSpPr>
            <a:spLocks noChangeArrowheads="1"/>
          </p:cNvSpPr>
          <p:nvPr/>
        </p:nvSpPr>
        <p:spPr bwMode="auto">
          <a:xfrm>
            <a:off x="2660650" y="2409825"/>
            <a:ext cx="231775"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C</a:t>
            </a:r>
          </a:p>
        </p:txBody>
      </p:sp>
      <p:sp>
        <p:nvSpPr>
          <p:cNvPr id="27678" name="Rectangle 31"/>
          <p:cNvSpPr>
            <a:spLocks noChangeArrowheads="1"/>
          </p:cNvSpPr>
          <p:nvPr/>
        </p:nvSpPr>
        <p:spPr bwMode="auto">
          <a:xfrm>
            <a:off x="274638" y="2965450"/>
            <a:ext cx="860425"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E(OT)</a:t>
            </a:r>
          </a:p>
        </p:txBody>
      </p:sp>
      <p:sp>
        <p:nvSpPr>
          <p:cNvPr id="27679" name="Rectangle 32"/>
          <p:cNvSpPr>
            <a:spLocks noChangeArrowheads="1"/>
          </p:cNvSpPr>
          <p:nvPr/>
        </p:nvSpPr>
        <p:spPr bwMode="auto">
          <a:xfrm>
            <a:off x="5043488" y="2949575"/>
            <a:ext cx="84455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E(NT)</a:t>
            </a:r>
          </a:p>
        </p:txBody>
      </p:sp>
      <p:sp>
        <p:nvSpPr>
          <p:cNvPr id="27680" name="Rectangle 33"/>
          <p:cNvSpPr>
            <a:spLocks noChangeArrowheads="1"/>
          </p:cNvSpPr>
          <p:nvPr/>
        </p:nvSpPr>
        <p:spPr bwMode="auto">
          <a:xfrm>
            <a:off x="5135563" y="3348038"/>
            <a:ext cx="881062"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F(NT)</a:t>
            </a:r>
          </a:p>
        </p:txBody>
      </p:sp>
      <p:sp>
        <p:nvSpPr>
          <p:cNvPr id="27681" name="Rectangle 34"/>
          <p:cNvSpPr>
            <a:spLocks noChangeArrowheads="1"/>
          </p:cNvSpPr>
          <p:nvPr/>
        </p:nvSpPr>
        <p:spPr bwMode="auto">
          <a:xfrm>
            <a:off x="5254625" y="3973513"/>
            <a:ext cx="881063"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G(NT)</a:t>
            </a:r>
          </a:p>
        </p:txBody>
      </p:sp>
      <p:sp>
        <p:nvSpPr>
          <p:cNvPr id="27682" name="Rectangle 35"/>
          <p:cNvSpPr>
            <a:spLocks noChangeArrowheads="1"/>
          </p:cNvSpPr>
          <p:nvPr/>
        </p:nvSpPr>
        <p:spPr bwMode="auto">
          <a:xfrm>
            <a:off x="284163" y="3376613"/>
            <a:ext cx="827087"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F(OT)</a:t>
            </a:r>
          </a:p>
        </p:txBody>
      </p:sp>
      <p:sp>
        <p:nvSpPr>
          <p:cNvPr id="27683" name="Rectangle 36"/>
          <p:cNvSpPr>
            <a:spLocks noChangeArrowheads="1"/>
          </p:cNvSpPr>
          <p:nvPr/>
        </p:nvSpPr>
        <p:spPr bwMode="auto">
          <a:xfrm>
            <a:off x="263525" y="3944938"/>
            <a:ext cx="795338"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G(OT)</a:t>
            </a:r>
          </a:p>
        </p:txBody>
      </p:sp>
      <p:sp>
        <p:nvSpPr>
          <p:cNvPr id="27684" name="Rectangle 37"/>
          <p:cNvSpPr>
            <a:spLocks noChangeArrowheads="1"/>
          </p:cNvSpPr>
          <p:nvPr/>
        </p:nvSpPr>
        <p:spPr bwMode="auto">
          <a:xfrm>
            <a:off x="315913" y="5599113"/>
            <a:ext cx="84455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H(OT)</a:t>
            </a:r>
          </a:p>
        </p:txBody>
      </p:sp>
      <p:sp>
        <p:nvSpPr>
          <p:cNvPr id="27685" name="Rectangle 38"/>
          <p:cNvSpPr>
            <a:spLocks noChangeArrowheads="1"/>
          </p:cNvSpPr>
          <p:nvPr/>
        </p:nvSpPr>
        <p:spPr bwMode="auto">
          <a:xfrm>
            <a:off x="5513388" y="5632450"/>
            <a:ext cx="912812"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H(NT)</a:t>
            </a:r>
          </a:p>
        </p:txBody>
      </p:sp>
      <p:sp>
        <p:nvSpPr>
          <p:cNvPr id="27686" name="Rectangle 39"/>
          <p:cNvSpPr>
            <a:spLocks noChangeArrowheads="1"/>
          </p:cNvSpPr>
          <p:nvPr/>
        </p:nvSpPr>
        <p:spPr bwMode="auto">
          <a:xfrm>
            <a:off x="1724025" y="5997575"/>
            <a:ext cx="94615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I(OT)</a:t>
            </a:r>
          </a:p>
        </p:txBody>
      </p:sp>
      <p:sp>
        <p:nvSpPr>
          <p:cNvPr id="27687" name="Rectangle 40"/>
          <p:cNvSpPr>
            <a:spLocks noChangeArrowheads="1"/>
          </p:cNvSpPr>
          <p:nvPr/>
        </p:nvSpPr>
        <p:spPr bwMode="auto">
          <a:xfrm>
            <a:off x="3681413" y="5800725"/>
            <a:ext cx="258762"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J</a:t>
            </a:r>
          </a:p>
        </p:txBody>
      </p:sp>
      <p:sp>
        <p:nvSpPr>
          <p:cNvPr id="27688" name="Line 41"/>
          <p:cNvSpPr>
            <a:spLocks noChangeShapeType="1"/>
          </p:cNvSpPr>
          <p:nvPr/>
        </p:nvSpPr>
        <p:spPr bwMode="auto">
          <a:xfrm>
            <a:off x="1866900" y="5260975"/>
            <a:ext cx="1117600" cy="49213"/>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89" name="Line 42"/>
          <p:cNvSpPr>
            <a:spLocks noChangeShapeType="1"/>
          </p:cNvSpPr>
          <p:nvPr/>
        </p:nvSpPr>
        <p:spPr bwMode="auto">
          <a:xfrm>
            <a:off x="2068513" y="4681538"/>
            <a:ext cx="1035050" cy="3937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90" name="Line 43"/>
          <p:cNvSpPr>
            <a:spLocks noChangeShapeType="1"/>
          </p:cNvSpPr>
          <p:nvPr/>
        </p:nvSpPr>
        <p:spPr bwMode="auto">
          <a:xfrm>
            <a:off x="2530475" y="4124325"/>
            <a:ext cx="774700" cy="83978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91" name="Line 44"/>
          <p:cNvSpPr>
            <a:spLocks noChangeShapeType="1"/>
          </p:cNvSpPr>
          <p:nvPr/>
        </p:nvSpPr>
        <p:spPr bwMode="auto">
          <a:xfrm>
            <a:off x="3300413" y="3856038"/>
            <a:ext cx="300037" cy="1163637"/>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92" name="Line 45"/>
          <p:cNvSpPr>
            <a:spLocks noChangeShapeType="1"/>
          </p:cNvSpPr>
          <p:nvPr/>
        </p:nvSpPr>
        <p:spPr bwMode="auto">
          <a:xfrm flipH="1">
            <a:off x="3976688" y="4100513"/>
            <a:ext cx="639762" cy="7620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93" name="Line 46"/>
          <p:cNvSpPr>
            <a:spLocks noChangeShapeType="1"/>
          </p:cNvSpPr>
          <p:nvPr/>
        </p:nvSpPr>
        <p:spPr bwMode="auto">
          <a:xfrm flipH="1">
            <a:off x="4165600" y="4391025"/>
            <a:ext cx="865188" cy="57308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94" name="Line 47"/>
          <p:cNvSpPr>
            <a:spLocks noChangeShapeType="1"/>
          </p:cNvSpPr>
          <p:nvPr/>
        </p:nvSpPr>
        <p:spPr bwMode="auto">
          <a:xfrm flipV="1">
            <a:off x="4235450" y="4927600"/>
            <a:ext cx="1223963" cy="257175"/>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95" name="Line 48"/>
          <p:cNvSpPr>
            <a:spLocks noChangeShapeType="1"/>
          </p:cNvSpPr>
          <p:nvPr/>
        </p:nvSpPr>
        <p:spPr bwMode="auto">
          <a:xfrm flipV="1">
            <a:off x="4365625" y="5356225"/>
            <a:ext cx="1090613" cy="15875"/>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96" name="Freeform 49"/>
          <p:cNvSpPr>
            <a:spLocks/>
          </p:cNvSpPr>
          <p:nvPr/>
        </p:nvSpPr>
        <p:spPr bwMode="auto">
          <a:xfrm>
            <a:off x="1211263" y="5376863"/>
            <a:ext cx="117475" cy="101600"/>
          </a:xfrm>
          <a:custGeom>
            <a:avLst/>
            <a:gdLst>
              <a:gd name="T0" fmla="*/ 2147483647 w 97"/>
              <a:gd name="T1" fmla="*/ 2147483647 h 89"/>
              <a:gd name="T2" fmla="*/ 2147483647 w 97"/>
              <a:gd name="T3" fmla="*/ 2147483647 h 89"/>
              <a:gd name="T4" fmla="*/ 2147483647 w 97"/>
              <a:gd name="T5" fmla="*/ 2147483647 h 89"/>
              <a:gd name="T6" fmla="*/ 2147483647 w 97"/>
              <a:gd name="T7" fmla="*/ 2147483647 h 89"/>
              <a:gd name="T8" fmla="*/ 2147483647 w 97"/>
              <a:gd name="T9" fmla="*/ 2147483647 h 89"/>
              <a:gd name="T10" fmla="*/ 2147483647 w 97"/>
              <a:gd name="T11" fmla="*/ 2147483647 h 89"/>
              <a:gd name="T12" fmla="*/ 2147483647 w 97"/>
              <a:gd name="T13" fmla="*/ 2147483647 h 89"/>
              <a:gd name="T14" fmla="*/ 2147483647 w 97"/>
              <a:gd name="T15" fmla="*/ 2147483647 h 89"/>
              <a:gd name="T16" fmla="*/ 2147483647 w 97"/>
              <a:gd name="T17" fmla="*/ 2147483647 h 89"/>
              <a:gd name="T18" fmla="*/ 2147483647 w 97"/>
              <a:gd name="T19" fmla="*/ 2147483647 h 89"/>
              <a:gd name="T20" fmla="*/ 2147483647 w 97"/>
              <a:gd name="T21" fmla="*/ 2147483647 h 89"/>
              <a:gd name="T22" fmla="*/ 2147483647 w 97"/>
              <a:gd name="T23" fmla="*/ 2147483647 h 89"/>
              <a:gd name="T24" fmla="*/ 2147483647 w 97"/>
              <a:gd name="T25" fmla="*/ 2147483647 h 89"/>
              <a:gd name="T26" fmla="*/ 2147483647 w 97"/>
              <a:gd name="T27" fmla="*/ 2147483647 h 89"/>
              <a:gd name="T28" fmla="*/ 2147483647 w 97"/>
              <a:gd name="T29" fmla="*/ 2147483647 h 89"/>
              <a:gd name="T30" fmla="*/ 2147483647 w 97"/>
              <a:gd name="T31" fmla="*/ 2147483647 h 89"/>
              <a:gd name="T32" fmla="*/ 2147483647 w 97"/>
              <a:gd name="T33" fmla="*/ 2147483647 h 89"/>
              <a:gd name="T34" fmla="*/ 2147483647 w 97"/>
              <a:gd name="T35" fmla="*/ 2147483647 h 89"/>
              <a:gd name="T36" fmla="*/ 2147483647 w 97"/>
              <a:gd name="T37" fmla="*/ 2147483647 h 89"/>
              <a:gd name="T38" fmla="*/ 2147483647 w 97"/>
              <a:gd name="T39" fmla="*/ 2147483647 h 89"/>
              <a:gd name="T40" fmla="*/ 2147483647 w 97"/>
              <a:gd name="T41" fmla="*/ 2147483647 h 89"/>
              <a:gd name="T42" fmla="*/ 2147483647 w 97"/>
              <a:gd name="T43" fmla="*/ 2147483647 h 89"/>
              <a:gd name="T44" fmla="*/ 2147483647 w 97"/>
              <a:gd name="T45" fmla="*/ 0 h 89"/>
              <a:gd name="T46" fmla="*/ 2147483647 w 97"/>
              <a:gd name="T47" fmla="*/ 2147483647 h 89"/>
              <a:gd name="T48" fmla="*/ 2147483647 w 97"/>
              <a:gd name="T49" fmla="*/ 2147483647 h 89"/>
              <a:gd name="T50" fmla="*/ 2147483647 w 97"/>
              <a:gd name="T51" fmla="*/ 2147483647 h 89"/>
              <a:gd name="T52" fmla="*/ 2147483647 w 97"/>
              <a:gd name="T53" fmla="*/ 2147483647 h 89"/>
              <a:gd name="T54" fmla="*/ 2147483647 w 97"/>
              <a:gd name="T55" fmla="*/ 2147483647 h 89"/>
              <a:gd name="T56" fmla="*/ 2147483647 w 97"/>
              <a:gd name="T57" fmla="*/ 2147483647 h 89"/>
              <a:gd name="T58" fmla="*/ 2147483647 w 97"/>
              <a:gd name="T59" fmla="*/ 2147483647 h 89"/>
              <a:gd name="T60" fmla="*/ 2147483647 w 97"/>
              <a:gd name="T61" fmla="*/ 2147483647 h 89"/>
              <a:gd name="T62" fmla="*/ 2147483647 w 97"/>
              <a:gd name="T63" fmla="*/ 2147483647 h 89"/>
              <a:gd name="T64" fmla="*/ 2147483647 w 97"/>
              <a:gd name="T65" fmla="*/ 2147483647 h 89"/>
              <a:gd name="T66" fmla="*/ 2147483647 w 97"/>
              <a:gd name="T67" fmla="*/ 2147483647 h 89"/>
              <a:gd name="T68" fmla="*/ 2147483647 w 97"/>
              <a:gd name="T69" fmla="*/ 2147483647 h 89"/>
              <a:gd name="T70" fmla="*/ 2147483647 w 97"/>
              <a:gd name="T71" fmla="*/ 2147483647 h 89"/>
              <a:gd name="T72" fmla="*/ 2147483647 w 97"/>
              <a:gd name="T73" fmla="*/ 2147483647 h 89"/>
              <a:gd name="T74" fmla="*/ 0 w 97"/>
              <a:gd name="T75" fmla="*/ 2147483647 h 89"/>
              <a:gd name="T76" fmla="*/ 0 w 97"/>
              <a:gd name="T77" fmla="*/ 2147483647 h 89"/>
              <a:gd name="T78" fmla="*/ 2147483647 w 97"/>
              <a:gd name="T79" fmla="*/ 2147483647 h 89"/>
              <a:gd name="T80" fmla="*/ 2147483647 w 97"/>
              <a:gd name="T81" fmla="*/ 2147483647 h 89"/>
              <a:gd name="T82" fmla="*/ 2147483647 w 97"/>
              <a:gd name="T83" fmla="*/ 2147483647 h 89"/>
              <a:gd name="T84" fmla="*/ 2147483647 w 97"/>
              <a:gd name="T85" fmla="*/ 2147483647 h 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7"/>
              <a:gd name="T130" fmla="*/ 0 h 89"/>
              <a:gd name="T131" fmla="*/ 97 w 97"/>
              <a:gd name="T132" fmla="*/ 89 h 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7" h="89">
                <a:moveTo>
                  <a:pt x="8" y="24"/>
                </a:moveTo>
                <a:lnTo>
                  <a:pt x="16" y="24"/>
                </a:lnTo>
                <a:lnTo>
                  <a:pt x="24" y="24"/>
                </a:lnTo>
                <a:lnTo>
                  <a:pt x="36" y="28"/>
                </a:lnTo>
                <a:lnTo>
                  <a:pt x="44" y="28"/>
                </a:lnTo>
                <a:lnTo>
                  <a:pt x="52" y="28"/>
                </a:lnTo>
                <a:lnTo>
                  <a:pt x="52" y="36"/>
                </a:lnTo>
                <a:lnTo>
                  <a:pt x="60" y="44"/>
                </a:lnTo>
                <a:lnTo>
                  <a:pt x="68" y="48"/>
                </a:lnTo>
                <a:lnTo>
                  <a:pt x="72" y="40"/>
                </a:lnTo>
                <a:lnTo>
                  <a:pt x="72" y="32"/>
                </a:lnTo>
                <a:lnTo>
                  <a:pt x="80" y="24"/>
                </a:lnTo>
                <a:lnTo>
                  <a:pt x="88" y="24"/>
                </a:lnTo>
                <a:lnTo>
                  <a:pt x="88" y="32"/>
                </a:lnTo>
                <a:lnTo>
                  <a:pt x="96" y="36"/>
                </a:lnTo>
                <a:lnTo>
                  <a:pt x="92" y="44"/>
                </a:lnTo>
                <a:lnTo>
                  <a:pt x="84" y="48"/>
                </a:lnTo>
                <a:lnTo>
                  <a:pt x="76" y="40"/>
                </a:lnTo>
                <a:lnTo>
                  <a:pt x="72" y="32"/>
                </a:lnTo>
                <a:lnTo>
                  <a:pt x="72" y="24"/>
                </a:lnTo>
                <a:lnTo>
                  <a:pt x="72" y="16"/>
                </a:lnTo>
                <a:lnTo>
                  <a:pt x="72" y="8"/>
                </a:lnTo>
                <a:lnTo>
                  <a:pt x="72" y="0"/>
                </a:lnTo>
                <a:lnTo>
                  <a:pt x="60" y="12"/>
                </a:lnTo>
                <a:lnTo>
                  <a:pt x="44" y="32"/>
                </a:lnTo>
                <a:lnTo>
                  <a:pt x="36" y="40"/>
                </a:lnTo>
                <a:lnTo>
                  <a:pt x="28" y="48"/>
                </a:lnTo>
                <a:lnTo>
                  <a:pt x="20" y="48"/>
                </a:lnTo>
                <a:lnTo>
                  <a:pt x="16" y="40"/>
                </a:lnTo>
                <a:lnTo>
                  <a:pt x="16" y="32"/>
                </a:lnTo>
                <a:lnTo>
                  <a:pt x="20" y="24"/>
                </a:lnTo>
                <a:lnTo>
                  <a:pt x="24" y="16"/>
                </a:lnTo>
                <a:lnTo>
                  <a:pt x="20" y="24"/>
                </a:lnTo>
                <a:lnTo>
                  <a:pt x="12" y="32"/>
                </a:lnTo>
                <a:lnTo>
                  <a:pt x="12" y="24"/>
                </a:lnTo>
                <a:lnTo>
                  <a:pt x="20" y="24"/>
                </a:lnTo>
                <a:lnTo>
                  <a:pt x="8" y="32"/>
                </a:lnTo>
                <a:lnTo>
                  <a:pt x="0" y="36"/>
                </a:lnTo>
                <a:lnTo>
                  <a:pt x="0" y="28"/>
                </a:lnTo>
                <a:lnTo>
                  <a:pt x="4" y="20"/>
                </a:lnTo>
                <a:lnTo>
                  <a:pt x="12" y="16"/>
                </a:lnTo>
                <a:lnTo>
                  <a:pt x="4" y="20"/>
                </a:lnTo>
                <a:lnTo>
                  <a:pt x="20" y="88"/>
                </a:lnTo>
              </a:path>
            </a:pathLst>
          </a:custGeom>
          <a:noFill/>
          <a:ln w="12700" cap="rnd">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697" name="Rectangle 50"/>
          <p:cNvSpPr>
            <a:spLocks noChangeArrowheads="1"/>
          </p:cNvSpPr>
          <p:nvPr/>
        </p:nvSpPr>
        <p:spPr bwMode="auto">
          <a:xfrm>
            <a:off x="1157288" y="3957638"/>
            <a:ext cx="204787"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7698" name="Rectangle 51"/>
          <p:cNvSpPr>
            <a:spLocks noChangeArrowheads="1"/>
          </p:cNvSpPr>
          <p:nvPr/>
        </p:nvSpPr>
        <p:spPr bwMode="auto">
          <a:xfrm>
            <a:off x="6997700" y="3757613"/>
            <a:ext cx="293688" cy="57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3200" b="1">
                <a:latin typeface="Times" charset="0"/>
              </a:rPr>
              <a:t>/</a:t>
            </a:r>
          </a:p>
        </p:txBody>
      </p:sp>
      <p:sp>
        <p:nvSpPr>
          <p:cNvPr id="27699" name="Rectangle 52"/>
          <p:cNvSpPr>
            <a:spLocks noChangeArrowheads="1"/>
          </p:cNvSpPr>
          <p:nvPr/>
        </p:nvSpPr>
        <p:spPr bwMode="auto">
          <a:xfrm>
            <a:off x="4235450" y="2493963"/>
            <a:ext cx="165100" cy="2286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7700" name="Oval 53"/>
          <p:cNvSpPr>
            <a:spLocks noChangeArrowheads="1"/>
          </p:cNvSpPr>
          <p:nvPr/>
        </p:nvSpPr>
        <p:spPr bwMode="auto">
          <a:xfrm>
            <a:off x="338138" y="5237163"/>
            <a:ext cx="65087" cy="20320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27701" name="Oval 54"/>
          <p:cNvSpPr>
            <a:spLocks noChangeArrowheads="1"/>
          </p:cNvSpPr>
          <p:nvPr/>
        </p:nvSpPr>
        <p:spPr bwMode="auto">
          <a:xfrm>
            <a:off x="712788" y="5237163"/>
            <a:ext cx="66675" cy="203200"/>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endParaRPr lang="en-US"/>
          </a:p>
        </p:txBody>
      </p:sp>
      <p:sp>
        <p:nvSpPr>
          <p:cNvPr id="27702" name="Oval 55"/>
          <p:cNvSpPr>
            <a:spLocks noChangeArrowheads="1"/>
          </p:cNvSpPr>
          <p:nvPr/>
        </p:nvSpPr>
        <p:spPr bwMode="auto">
          <a:xfrm>
            <a:off x="1030288" y="5262563"/>
            <a:ext cx="39687" cy="15240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27703" name="Oval 56"/>
          <p:cNvSpPr>
            <a:spLocks noChangeArrowheads="1"/>
          </p:cNvSpPr>
          <p:nvPr/>
        </p:nvSpPr>
        <p:spPr bwMode="auto">
          <a:xfrm>
            <a:off x="1341438" y="5316538"/>
            <a:ext cx="14287" cy="4445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27704" name="Line 57"/>
          <p:cNvSpPr>
            <a:spLocks noChangeShapeType="1"/>
          </p:cNvSpPr>
          <p:nvPr/>
        </p:nvSpPr>
        <p:spPr bwMode="auto">
          <a:xfrm>
            <a:off x="379413" y="5232400"/>
            <a:ext cx="36512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705" name="Line 58"/>
          <p:cNvSpPr>
            <a:spLocks noChangeShapeType="1"/>
          </p:cNvSpPr>
          <p:nvPr/>
        </p:nvSpPr>
        <p:spPr bwMode="auto">
          <a:xfrm>
            <a:off x="373063" y="5445125"/>
            <a:ext cx="36988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706" name="Line 59"/>
          <p:cNvSpPr>
            <a:spLocks noChangeShapeType="1"/>
          </p:cNvSpPr>
          <p:nvPr/>
        </p:nvSpPr>
        <p:spPr bwMode="auto">
          <a:xfrm flipH="1">
            <a:off x="768350" y="5257800"/>
            <a:ext cx="27463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707" name="Line 60"/>
          <p:cNvSpPr>
            <a:spLocks noChangeShapeType="1"/>
          </p:cNvSpPr>
          <p:nvPr/>
        </p:nvSpPr>
        <p:spPr bwMode="auto">
          <a:xfrm flipH="1">
            <a:off x="768350" y="5419725"/>
            <a:ext cx="27463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708" name="Line 61"/>
          <p:cNvSpPr>
            <a:spLocks noChangeShapeType="1"/>
          </p:cNvSpPr>
          <p:nvPr/>
        </p:nvSpPr>
        <p:spPr bwMode="auto">
          <a:xfrm flipH="1">
            <a:off x="1074738" y="5311775"/>
            <a:ext cx="27622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709" name="Line 62"/>
          <p:cNvSpPr>
            <a:spLocks noChangeShapeType="1"/>
          </p:cNvSpPr>
          <p:nvPr/>
        </p:nvSpPr>
        <p:spPr bwMode="auto">
          <a:xfrm flipH="1">
            <a:off x="1074738" y="5365750"/>
            <a:ext cx="27622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710" name="Rectangle 63"/>
          <p:cNvSpPr>
            <a:spLocks noChangeArrowheads="1"/>
          </p:cNvSpPr>
          <p:nvPr/>
        </p:nvSpPr>
        <p:spPr bwMode="auto">
          <a:xfrm>
            <a:off x="379413" y="5233988"/>
            <a:ext cx="363537" cy="209550"/>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7711" name="Rectangle 64"/>
          <p:cNvSpPr>
            <a:spLocks noChangeArrowheads="1"/>
          </p:cNvSpPr>
          <p:nvPr/>
        </p:nvSpPr>
        <p:spPr bwMode="auto">
          <a:xfrm>
            <a:off x="774700" y="5260975"/>
            <a:ext cx="277813" cy="153988"/>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7712" name="Rectangle 65"/>
          <p:cNvSpPr>
            <a:spLocks noChangeArrowheads="1"/>
          </p:cNvSpPr>
          <p:nvPr/>
        </p:nvSpPr>
        <p:spPr bwMode="auto">
          <a:xfrm>
            <a:off x="1074738" y="5310188"/>
            <a:ext cx="269875" cy="55562"/>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7713" name="Oval 66"/>
          <p:cNvSpPr>
            <a:spLocks noChangeArrowheads="1"/>
          </p:cNvSpPr>
          <p:nvPr/>
        </p:nvSpPr>
        <p:spPr bwMode="auto">
          <a:xfrm>
            <a:off x="346075" y="5253038"/>
            <a:ext cx="42863" cy="171450"/>
          </a:xfrm>
          <a:prstGeom prst="ellipse">
            <a:avLst/>
          </a:prstGeom>
          <a:solidFill>
            <a:schemeClr val="bg1"/>
          </a:solidFill>
          <a:ln w="12700">
            <a:solidFill>
              <a:schemeClr val="tx1"/>
            </a:solidFill>
            <a:round/>
            <a:headEnd/>
            <a:tailEnd/>
          </a:ln>
        </p:spPr>
        <p:txBody>
          <a:bodyPr wrap="none" anchor="ctr"/>
          <a:lstStyle/>
          <a:p>
            <a:endParaRPr lang="en-US"/>
          </a:p>
        </p:txBody>
      </p:sp>
      <p:sp>
        <p:nvSpPr>
          <p:cNvPr id="27714" name="Arc 67"/>
          <p:cNvSpPr>
            <a:spLocks/>
          </p:cNvSpPr>
          <p:nvPr/>
        </p:nvSpPr>
        <p:spPr bwMode="auto">
          <a:xfrm rot="-10500000">
            <a:off x="1423988" y="5253038"/>
            <a:ext cx="142875" cy="82550"/>
          </a:xfrm>
          <a:custGeom>
            <a:avLst/>
            <a:gdLst>
              <a:gd name="T0" fmla="*/ 0 w 21785"/>
              <a:gd name="T1" fmla="*/ 553762881 h 21600"/>
              <a:gd name="T2" fmla="*/ 2147483647 w 21785"/>
              <a:gd name="T3" fmla="*/ 2147483647 h 21600"/>
              <a:gd name="T4" fmla="*/ 2147483647 w 21785"/>
              <a:gd name="T5" fmla="*/ 2147483647 h 21600"/>
              <a:gd name="T6" fmla="*/ 0 60000 65536"/>
              <a:gd name="T7" fmla="*/ 0 60000 65536"/>
              <a:gd name="T8" fmla="*/ 0 60000 65536"/>
              <a:gd name="T9" fmla="*/ 0 w 21785"/>
              <a:gd name="T10" fmla="*/ 0 h 21600"/>
              <a:gd name="T11" fmla="*/ 21785 w 21785"/>
              <a:gd name="T12" fmla="*/ 21600 h 21600"/>
            </a:gdLst>
            <a:ahLst/>
            <a:cxnLst>
              <a:cxn ang="T6">
                <a:pos x="T0" y="T1"/>
              </a:cxn>
              <a:cxn ang="T7">
                <a:pos x="T2" y="T3"/>
              </a:cxn>
              <a:cxn ang="T8">
                <a:pos x="T4" y="T5"/>
              </a:cxn>
            </a:cxnLst>
            <a:rect l="T9" t="T10" r="T11" b="T12"/>
            <a:pathLst>
              <a:path w="21785" h="21600" fill="none" extrusionOk="0">
                <a:moveTo>
                  <a:pt x="-1" y="0"/>
                </a:moveTo>
                <a:cubicBezTo>
                  <a:pt x="61" y="0"/>
                  <a:pt x="123" y="-1"/>
                  <a:pt x="185" y="-1"/>
                </a:cubicBezTo>
                <a:cubicBezTo>
                  <a:pt x="12114" y="-1"/>
                  <a:pt x="21785" y="9670"/>
                  <a:pt x="21785" y="21600"/>
                </a:cubicBezTo>
              </a:path>
              <a:path w="21785" h="21600" stroke="0" extrusionOk="0">
                <a:moveTo>
                  <a:pt x="-1" y="0"/>
                </a:moveTo>
                <a:cubicBezTo>
                  <a:pt x="61" y="0"/>
                  <a:pt x="123" y="-1"/>
                  <a:pt x="185" y="-1"/>
                </a:cubicBezTo>
                <a:cubicBezTo>
                  <a:pt x="12114" y="-1"/>
                  <a:pt x="21785" y="9670"/>
                  <a:pt x="21785" y="21600"/>
                </a:cubicBezTo>
                <a:lnTo>
                  <a:pt x="185" y="21600"/>
                </a:lnTo>
                <a:lnTo>
                  <a:pt x="-1" y="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715" name="Arc 68"/>
          <p:cNvSpPr>
            <a:spLocks/>
          </p:cNvSpPr>
          <p:nvPr/>
        </p:nvSpPr>
        <p:spPr bwMode="auto">
          <a:xfrm rot="-420000">
            <a:off x="1411288" y="5360988"/>
            <a:ext cx="146050" cy="71437"/>
          </a:xfrm>
          <a:custGeom>
            <a:avLst/>
            <a:gdLst>
              <a:gd name="T0" fmla="*/ 0 w 21597"/>
              <a:gd name="T1" fmla="*/ 2147483647 h 21599"/>
              <a:gd name="T2" fmla="*/ 2147483647 w 21597"/>
              <a:gd name="T3" fmla="*/ 0 h 21599"/>
              <a:gd name="T4" fmla="*/ 2147483647 w 21597"/>
              <a:gd name="T5" fmla="*/ 2147483647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lnTo>
                  <a:pt x="-1" y="21253"/>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716" name="Arc 69"/>
          <p:cNvSpPr>
            <a:spLocks/>
          </p:cNvSpPr>
          <p:nvPr/>
        </p:nvSpPr>
        <p:spPr bwMode="auto">
          <a:xfrm rot="10800000">
            <a:off x="1381125" y="5341938"/>
            <a:ext cx="28575" cy="71437"/>
          </a:xfrm>
          <a:custGeom>
            <a:avLst/>
            <a:gdLst>
              <a:gd name="T0" fmla="*/ 0 w 22518"/>
              <a:gd name="T1" fmla="*/ 1234995606 h 21600"/>
              <a:gd name="T2" fmla="*/ 802377 w 22518"/>
              <a:gd name="T3" fmla="*/ 2147483647 h 21600"/>
              <a:gd name="T4" fmla="*/ 32716 w 22518"/>
              <a:gd name="T5" fmla="*/ 2147483647 h 21600"/>
              <a:gd name="T6" fmla="*/ 0 60000 65536"/>
              <a:gd name="T7" fmla="*/ 0 60000 65536"/>
              <a:gd name="T8" fmla="*/ 0 60000 65536"/>
              <a:gd name="T9" fmla="*/ 0 w 22518"/>
              <a:gd name="T10" fmla="*/ 0 h 21600"/>
              <a:gd name="T11" fmla="*/ 22518 w 22518"/>
              <a:gd name="T12" fmla="*/ 21600 h 21600"/>
            </a:gdLst>
            <a:ahLst/>
            <a:cxnLst>
              <a:cxn ang="T6">
                <a:pos x="T0" y="T1"/>
              </a:cxn>
              <a:cxn ang="T7">
                <a:pos x="T2" y="T3"/>
              </a:cxn>
              <a:cxn ang="T8">
                <a:pos x="T4" y="T5"/>
              </a:cxn>
            </a:cxnLst>
            <a:rect l="T9" t="T10" r="T11" b="T12"/>
            <a:pathLst>
              <a:path w="22518" h="21600" fill="none" extrusionOk="0">
                <a:moveTo>
                  <a:pt x="-1" y="19"/>
                </a:moveTo>
                <a:cubicBezTo>
                  <a:pt x="305" y="6"/>
                  <a:pt x="611" y="-1"/>
                  <a:pt x="918" y="-1"/>
                </a:cubicBezTo>
                <a:cubicBezTo>
                  <a:pt x="12847" y="-1"/>
                  <a:pt x="22518" y="9670"/>
                  <a:pt x="22518" y="21600"/>
                </a:cubicBezTo>
              </a:path>
              <a:path w="22518" h="21600" stroke="0" extrusionOk="0">
                <a:moveTo>
                  <a:pt x="-1" y="19"/>
                </a:moveTo>
                <a:cubicBezTo>
                  <a:pt x="305" y="6"/>
                  <a:pt x="611" y="-1"/>
                  <a:pt x="918" y="-1"/>
                </a:cubicBezTo>
                <a:cubicBezTo>
                  <a:pt x="12847" y="-1"/>
                  <a:pt x="22518" y="9670"/>
                  <a:pt x="22518" y="21600"/>
                </a:cubicBezTo>
                <a:lnTo>
                  <a:pt x="918" y="21600"/>
                </a:lnTo>
                <a:lnTo>
                  <a:pt x="-1" y="19"/>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717" name="Oval 70"/>
          <p:cNvSpPr>
            <a:spLocks noChangeArrowheads="1"/>
          </p:cNvSpPr>
          <p:nvPr/>
        </p:nvSpPr>
        <p:spPr bwMode="auto">
          <a:xfrm>
            <a:off x="1393825" y="5297488"/>
            <a:ext cx="26988" cy="87312"/>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27718" name="Arc 71"/>
          <p:cNvSpPr>
            <a:spLocks/>
          </p:cNvSpPr>
          <p:nvPr/>
        </p:nvSpPr>
        <p:spPr bwMode="auto">
          <a:xfrm>
            <a:off x="1385888" y="5272088"/>
            <a:ext cx="34925" cy="68262"/>
          </a:xfrm>
          <a:custGeom>
            <a:avLst/>
            <a:gdLst>
              <a:gd name="T0" fmla="*/ 0 w 21600"/>
              <a:gd name="T1" fmla="*/ 2147483647 h 21586"/>
              <a:gd name="T2" fmla="*/ 28131701 w 21600"/>
              <a:gd name="T3" fmla="*/ 0 h 21586"/>
              <a:gd name="T4" fmla="*/ 29153728 w 21600"/>
              <a:gd name="T5" fmla="*/ 2147483647 h 21586"/>
              <a:gd name="T6" fmla="*/ 0 60000 65536"/>
              <a:gd name="T7" fmla="*/ 0 60000 65536"/>
              <a:gd name="T8" fmla="*/ 0 60000 65536"/>
              <a:gd name="T9" fmla="*/ 0 w 21600"/>
              <a:gd name="T10" fmla="*/ 0 h 21586"/>
              <a:gd name="T11" fmla="*/ 21600 w 21600"/>
              <a:gd name="T12" fmla="*/ 21586 h 21586"/>
            </a:gdLst>
            <a:ahLst/>
            <a:cxnLst>
              <a:cxn ang="T6">
                <a:pos x="T0" y="T1"/>
              </a:cxn>
              <a:cxn ang="T7">
                <a:pos x="T2" y="T3"/>
              </a:cxn>
              <a:cxn ang="T8">
                <a:pos x="T4" y="T5"/>
              </a:cxn>
            </a:cxnLst>
            <a:rect l="T9" t="T10" r="T11" b="T12"/>
            <a:pathLst>
              <a:path w="21600" h="21586" fill="none" extrusionOk="0">
                <a:moveTo>
                  <a:pt x="-1" y="21585"/>
                </a:moveTo>
                <a:cubicBezTo>
                  <a:pt x="-1" y="9951"/>
                  <a:pt x="9215" y="407"/>
                  <a:pt x="20842" y="-1"/>
                </a:cubicBezTo>
              </a:path>
              <a:path w="21600" h="21586" stroke="0" extrusionOk="0">
                <a:moveTo>
                  <a:pt x="-1" y="21585"/>
                </a:moveTo>
                <a:cubicBezTo>
                  <a:pt x="-1" y="9951"/>
                  <a:pt x="9215" y="407"/>
                  <a:pt x="20842" y="-1"/>
                </a:cubicBezTo>
                <a:lnTo>
                  <a:pt x="21600" y="21586"/>
                </a:lnTo>
                <a:lnTo>
                  <a:pt x="-1" y="21585"/>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719" name="Oval 72"/>
          <p:cNvSpPr>
            <a:spLocks noChangeArrowheads="1"/>
          </p:cNvSpPr>
          <p:nvPr/>
        </p:nvSpPr>
        <p:spPr bwMode="auto">
          <a:xfrm>
            <a:off x="1406525" y="5327650"/>
            <a:ext cx="1588" cy="26988"/>
          </a:xfrm>
          <a:prstGeom prst="ellipse">
            <a:avLst/>
          </a:prstGeom>
          <a:solidFill>
            <a:schemeClr val="tx2"/>
          </a:solidFill>
          <a:ln w="12700">
            <a:solidFill>
              <a:schemeClr val="tx1"/>
            </a:solidFill>
            <a:round/>
            <a:headEnd/>
            <a:tailEnd/>
          </a:ln>
        </p:spPr>
        <p:txBody>
          <a:bodyPr wrap="none" anchor="ctr"/>
          <a:lstStyle/>
          <a:p>
            <a:endParaRPr lang="en-US"/>
          </a:p>
        </p:txBody>
      </p:sp>
      <p:grpSp>
        <p:nvGrpSpPr>
          <p:cNvPr id="27720" name="Group 73"/>
          <p:cNvGrpSpPr>
            <a:grpSpLocks/>
          </p:cNvGrpSpPr>
          <p:nvPr/>
        </p:nvGrpSpPr>
        <p:grpSpPr bwMode="auto">
          <a:xfrm>
            <a:off x="6013450" y="5238750"/>
            <a:ext cx="1157288" cy="204788"/>
            <a:chOff x="4652" y="3084"/>
            <a:chExt cx="954" cy="180"/>
          </a:xfrm>
        </p:grpSpPr>
        <p:sp>
          <p:nvSpPr>
            <p:cNvPr id="27801" name="Oval 74"/>
            <p:cNvSpPr>
              <a:spLocks noChangeArrowheads="1"/>
            </p:cNvSpPr>
            <p:nvPr/>
          </p:nvSpPr>
          <p:spPr bwMode="auto">
            <a:xfrm>
              <a:off x="5555"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27802" name="Oval 75"/>
            <p:cNvSpPr>
              <a:spLocks noChangeArrowheads="1"/>
            </p:cNvSpPr>
            <p:nvPr/>
          </p:nvSpPr>
          <p:spPr bwMode="auto">
            <a:xfrm>
              <a:off x="5259"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endParaRPr lang="en-US"/>
            </a:p>
          </p:txBody>
        </p:sp>
        <p:sp>
          <p:nvSpPr>
            <p:cNvPr id="27803" name="Oval 76"/>
            <p:cNvSpPr>
              <a:spLocks noChangeArrowheads="1"/>
            </p:cNvSpPr>
            <p:nvPr/>
          </p:nvSpPr>
          <p:spPr bwMode="auto">
            <a:xfrm>
              <a:off x="5030" y="3110"/>
              <a:ext cx="31" cy="12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27804" name="Oval 77"/>
            <p:cNvSpPr>
              <a:spLocks noChangeArrowheads="1"/>
            </p:cNvSpPr>
            <p:nvPr/>
          </p:nvSpPr>
          <p:spPr bwMode="auto">
            <a:xfrm>
              <a:off x="4805" y="3155"/>
              <a:ext cx="11" cy="3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27805" name="Line 78"/>
            <p:cNvSpPr>
              <a:spLocks noChangeShapeType="1"/>
            </p:cNvSpPr>
            <p:nvPr/>
          </p:nvSpPr>
          <p:spPr bwMode="auto">
            <a:xfrm flipH="1">
              <a:off x="5282" y="3264"/>
              <a:ext cx="29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806" name="Line 79"/>
            <p:cNvSpPr>
              <a:spLocks noChangeShapeType="1"/>
            </p:cNvSpPr>
            <p:nvPr/>
          </p:nvSpPr>
          <p:spPr bwMode="auto">
            <a:xfrm flipH="1">
              <a:off x="5283" y="3084"/>
              <a:ext cx="299"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807" name="Line 80"/>
            <p:cNvSpPr>
              <a:spLocks noChangeShapeType="1"/>
            </p:cNvSpPr>
            <p:nvPr/>
          </p:nvSpPr>
          <p:spPr bwMode="auto">
            <a:xfrm>
              <a:off x="5054" y="3241"/>
              <a:ext cx="209"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808" name="Line 81"/>
            <p:cNvSpPr>
              <a:spLocks noChangeShapeType="1"/>
            </p:cNvSpPr>
            <p:nvPr/>
          </p:nvSpPr>
          <p:spPr bwMode="auto">
            <a:xfrm>
              <a:off x="5054" y="3106"/>
              <a:ext cx="209"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809" name="Line 82"/>
            <p:cNvSpPr>
              <a:spLocks noChangeShapeType="1"/>
            </p:cNvSpPr>
            <p:nvPr/>
          </p:nvSpPr>
          <p:spPr bwMode="auto">
            <a:xfrm>
              <a:off x="4813" y="3196"/>
              <a:ext cx="209"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810" name="Line 83"/>
            <p:cNvSpPr>
              <a:spLocks noChangeShapeType="1"/>
            </p:cNvSpPr>
            <p:nvPr/>
          </p:nvSpPr>
          <p:spPr bwMode="auto">
            <a:xfrm>
              <a:off x="4813" y="3151"/>
              <a:ext cx="209"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811" name="Rectangle 84"/>
            <p:cNvSpPr>
              <a:spLocks noChangeArrowheads="1"/>
            </p:cNvSpPr>
            <p:nvPr/>
          </p:nvSpPr>
          <p:spPr bwMode="auto">
            <a:xfrm>
              <a:off x="5286" y="3086"/>
              <a:ext cx="288" cy="176"/>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7812" name="Rectangle 85"/>
            <p:cNvSpPr>
              <a:spLocks noChangeArrowheads="1"/>
            </p:cNvSpPr>
            <p:nvPr/>
          </p:nvSpPr>
          <p:spPr bwMode="auto">
            <a:xfrm>
              <a:off x="5043" y="3110"/>
              <a:ext cx="219" cy="129"/>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7813" name="Rectangle 86"/>
            <p:cNvSpPr>
              <a:spLocks noChangeArrowheads="1"/>
            </p:cNvSpPr>
            <p:nvPr/>
          </p:nvSpPr>
          <p:spPr bwMode="auto">
            <a:xfrm>
              <a:off x="4814" y="3151"/>
              <a:ext cx="212" cy="47"/>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7814" name="Oval 87"/>
            <p:cNvSpPr>
              <a:spLocks noChangeArrowheads="1"/>
            </p:cNvSpPr>
            <p:nvPr/>
          </p:nvSpPr>
          <p:spPr bwMode="auto">
            <a:xfrm>
              <a:off x="5566" y="3101"/>
              <a:ext cx="34" cy="146"/>
            </a:xfrm>
            <a:prstGeom prst="ellipse">
              <a:avLst/>
            </a:prstGeom>
            <a:solidFill>
              <a:schemeClr val="bg1"/>
            </a:solidFill>
            <a:ln w="12700">
              <a:solidFill>
                <a:schemeClr val="tx1"/>
              </a:solidFill>
              <a:round/>
              <a:headEnd/>
              <a:tailEnd/>
            </a:ln>
          </p:spPr>
          <p:txBody>
            <a:bodyPr wrap="none" anchor="ctr"/>
            <a:lstStyle/>
            <a:p>
              <a:endParaRPr lang="en-US"/>
            </a:p>
          </p:txBody>
        </p:sp>
        <p:sp>
          <p:nvSpPr>
            <p:cNvPr id="27815" name="Arc 88"/>
            <p:cNvSpPr>
              <a:spLocks/>
            </p:cNvSpPr>
            <p:nvPr/>
          </p:nvSpPr>
          <p:spPr bwMode="auto">
            <a:xfrm rot="300000">
              <a:off x="4652" y="3182"/>
              <a:ext cx="111" cy="70"/>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0" y="-1"/>
                  </a:moveTo>
                  <a:cubicBezTo>
                    <a:pt x="11808" y="-1"/>
                    <a:pt x="21428" y="9482"/>
                    <a:pt x="21597" y="21289"/>
                  </a:cubicBezTo>
                </a:path>
                <a:path w="21597" h="21600" stroke="0" extrusionOk="0">
                  <a:moveTo>
                    <a:pt x="0" y="-1"/>
                  </a:moveTo>
                  <a:cubicBezTo>
                    <a:pt x="11808" y="-1"/>
                    <a:pt x="21428" y="9482"/>
                    <a:pt x="21597" y="21289"/>
                  </a:cubicBezTo>
                  <a:lnTo>
                    <a:pt x="0" y="21600"/>
                  </a:lnTo>
                  <a:lnTo>
                    <a:pt x="0" y="-1"/>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816" name="Arc 89"/>
            <p:cNvSpPr>
              <a:spLocks/>
            </p:cNvSpPr>
            <p:nvPr/>
          </p:nvSpPr>
          <p:spPr bwMode="auto">
            <a:xfrm rot="10380000">
              <a:off x="4660" y="3102"/>
              <a:ext cx="115" cy="6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 y="21598"/>
                  </a:moveTo>
                  <a:cubicBezTo>
                    <a:pt x="-1" y="9743"/>
                    <a:pt x="9556" y="103"/>
                    <a:pt x="21411" y="-1"/>
                  </a:cubicBezTo>
                </a:path>
                <a:path w="21600" h="21599" stroke="0" extrusionOk="0">
                  <a:moveTo>
                    <a:pt x="-1" y="21598"/>
                  </a:moveTo>
                  <a:cubicBezTo>
                    <a:pt x="-1" y="9743"/>
                    <a:pt x="9556" y="103"/>
                    <a:pt x="21411" y="-1"/>
                  </a:cubicBezTo>
                  <a:lnTo>
                    <a:pt x="21600" y="21599"/>
                  </a:lnTo>
                  <a:lnTo>
                    <a:pt x="-1" y="21598"/>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817" name="Arc 90"/>
            <p:cNvSpPr>
              <a:spLocks/>
            </p:cNvSpPr>
            <p:nvPr/>
          </p:nvSpPr>
          <p:spPr bwMode="auto">
            <a:xfrm>
              <a:off x="4761" y="3117"/>
              <a:ext cx="23" cy="60"/>
            </a:xfrm>
            <a:custGeom>
              <a:avLst/>
              <a:gdLst>
                <a:gd name="T0" fmla="*/ 0 w 22547"/>
                <a:gd name="T1" fmla="*/ 0 h 21600"/>
                <a:gd name="T2" fmla="*/ 0 w 22547"/>
                <a:gd name="T3" fmla="*/ 0 h 21600"/>
                <a:gd name="T4" fmla="*/ 0 w 22547"/>
                <a:gd name="T5" fmla="*/ 0 h 21600"/>
                <a:gd name="T6" fmla="*/ 0 60000 65536"/>
                <a:gd name="T7" fmla="*/ 0 60000 65536"/>
                <a:gd name="T8" fmla="*/ 0 60000 65536"/>
                <a:gd name="T9" fmla="*/ 0 w 22547"/>
                <a:gd name="T10" fmla="*/ 0 h 21600"/>
                <a:gd name="T11" fmla="*/ 22547 w 22547"/>
                <a:gd name="T12" fmla="*/ 21600 h 21600"/>
              </a:gdLst>
              <a:ahLst/>
              <a:cxnLst>
                <a:cxn ang="T6">
                  <a:pos x="T0" y="T1"/>
                </a:cxn>
                <a:cxn ang="T7">
                  <a:pos x="T2" y="T3"/>
                </a:cxn>
                <a:cxn ang="T8">
                  <a:pos x="T4" y="T5"/>
                </a:cxn>
              </a:cxnLst>
              <a:rect l="T9" t="T10" r="T11" b="T12"/>
              <a:pathLst>
                <a:path w="22547" h="21600" fill="none" extrusionOk="0">
                  <a:moveTo>
                    <a:pt x="-1" y="20"/>
                  </a:moveTo>
                  <a:cubicBezTo>
                    <a:pt x="316" y="6"/>
                    <a:pt x="633" y="-1"/>
                    <a:pt x="951" y="-1"/>
                  </a:cubicBezTo>
                  <a:cubicBezTo>
                    <a:pt x="12735" y="-1"/>
                    <a:pt x="22345" y="9446"/>
                    <a:pt x="22547" y="21228"/>
                  </a:cubicBezTo>
                </a:path>
                <a:path w="22547" h="21600" stroke="0" extrusionOk="0">
                  <a:moveTo>
                    <a:pt x="-1" y="20"/>
                  </a:moveTo>
                  <a:cubicBezTo>
                    <a:pt x="316" y="6"/>
                    <a:pt x="633" y="-1"/>
                    <a:pt x="951" y="-1"/>
                  </a:cubicBezTo>
                  <a:cubicBezTo>
                    <a:pt x="12735" y="-1"/>
                    <a:pt x="22345" y="9446"/>
                    <a:pt x="22547" y="21228"/>
                  </a:cubicBezTo>
                  <a:lnTo>
                    <a:pt x="951" y="21600"/>
                  </a:lnTo>
                  <a:lnTo>
                    <a:pt x="-1" y="2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818" name="Oval 91"/>
            <p:cNvSpPr>
              <a:spLocks noChangeArrowheads="1"/>
            </p:cNvSpPr>
            <p:nvPr/>
          </p:nvSpPr>
          <p:spPr bwMode="auto">
            <a:xfrm>
              <a:off x="4754" y="3135"/>
              <a:ext cx="20" cy="74"/>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27819" name="Arc 92"/>
            <p:cNvSpPr>
              <a:spLocks/>
            </p:cNvSpPr>
            <p:nvPr/>
          </p:nvSpPr>
          <p:spPr bwMode="auto">
            <a:xfrm rot="10800000">
              <a:off x="4761" y="3180"/>
              <a:ext cx="27" cy="57"/>
            </a:xfrm>
            <a:custGeom>
              <a:avLst/>
              <a:gdLst>
                <a:gd name="T0" fmla="*/ 0 w 21596"/>
                <a:gd name="T1" fmla="*/ 0 h 21585"/>
                <a:gd name="T2" fmla="*/ 0 w 21596"/>
                <a:gd name="T3" fmla="*/ 0 h 21585"/>
                <a:gd name="T4" fmla="*/ 0 w 21596"/>
                <a:gd name="T5" fmla="*/ 0 h 21585"/>
                <a:gd name="T6" fmla="*/ 0 60000 65536"/>
                <a:gd name="T7" fmla="*/ 0 60000 65536"/>
                <a:gd name="T8" fmla="*/ 0 60000 65536"/>
                <a:gd name="T9" fmla="*/ 0 w 21596"/>
                <a:gd name="T10" fmla="*/ 0 h 21585"/>
                <a:gd name="T11" fmla="*/ 21596 w 21596"/>
                <a:gd name="T12" fmla="*/ 21585 h 21585"/>
              </a:gdLst>
              <a:ahLst/>
              <a:cxnLst>
                <a:cxn ang="T6">
                  <a:pos x="T0" y="T1"/>
                </a:cxn>
                <a:cxn ang="T7">
                  <a:pos x="T2" y="T3"/>
                </a:cxn>
                <a:cxn ang="T8">
                  <a:pos x="T4" y="T5"/>
                </a:cxn>
              </a:cxnLst>
              <a:rect l="T9" t="T10" r="T11" b="T12"/>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lnTo>
                    <a:pt x="-1" y="21216"/>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820" name="Oval 93"/>
            <p:cNvSpPr>
              <a:spLocks noChangeArrowheads="1"/>
            </p:cNvSpPr>
            <p:nvPr/>
          </p:nvSpPr>
          <p:spPr bwMode="auto">
            <a:xfrm>
              <a:off x="4763" y="3161"/>
              <a:ext cx="2" cy="22"/>
            </a:xfrm>
            <a:prstGeom prst="ellipse">
              <a:avLst/>
            </a:prstGeom>
            <a:solidFill>
              <a:schemeClr val="tx2"/>
            </a:solidFill>
            <a:ln w="12700">
              <a:solidFill>
                <a:schemeClr val="tx1"/>
              </a:solidFill>
              <a:round/>
              <a:headEnd/>
              <a:tailEnd/>
            </a:ln>
          </p:spPr>
          <p:txBody>
            <a:bodyPr wrap="none" anchor="ctr"/>
            <a:lstStyle/>
            <a:p>
              <a:endParaRPr lang="en-US"/>
            </a:p>
          </p:txBody>
        </p:sp>
      </p:grpSp>
      <p:sp>
        <p:nvSpPr>
          <p:cNvPr id="27721" name="Freeform 94"/>
          <p:cNvSpPr>
            <a:spLocks/>
          </p:cNvSpPr>
          <p:nvPr/>
        </p:nvSpPr>
        <p:spPr bwMode="auto">
          <a:xfrm>
            <a:off x="4249738" y="2698750"/>
            <a:ext cx="452437" cy="982663"/>
          </a:xfrm>
          <a:custGeom>
            <a:avLst/>
            <a:gdLst>
              <a:gd name="T0" fmla="*/ 2147483647 w 373"/>
              <a:gd name="T1" fmla="*/ 2147483647 h 859"/>
              <a:gd name="T2" fmla="*/ 2147483647 w 373"/>
              <a:gd name="T3" fmla="*/ 2147483647 h 859"/>
              <a:gd name="T4" fmla="*/ 2147483647 w 373"/>
              <a:gd name="T5" fmla="*/ 2147483647 h 859"/>
              <a:gd name="T6" fmla="*/ 2147483647 w 373"/>
              <a:gd name="T7" fmla="*/ 2147483647 h 859"/>
              <a:gd name="T8" fmla="*/ 2147483647 w 373"/>
              <a:gd name="T9" fmla="*/ 2147483647 h 859"/>
              <a:gd name="T10" fmla="*/ 2147483647 w 373"/>
              <a:gd name="T11" fmla="*/ 2147483647 h 859"/>
              <a:gd name="T12" fmla="*/ 2147483647 w 373"/>
              <a:gd name="T13" fmla="*/ 2147483647 h 859"/>
              <a:gd name="T14" fmla="*/ 2147483647 w 373"/>
              <a:gd name="T15" fmla="*/ 2147483647 h 859"/>
              <a:gd name="T16" fmla="*/ 2147483647 w 373"/>
              <a:gd name="T17" fmla="*/ 2147483647 h 859"/>
              <a:gd name="T18" fmla="*/ 2147483647 w 373"/>
              <a:gd name="T19" fmla="*/ 2147483647 h 859"/>
              <a:gd name="T20" fmla="*/ 2147483647 w 373"/>
              <a:gd name="T21" fmla="*/ 2147483647 h 859"/>
              <a:gd name="T22" fmla="*/ 2147483647 w 373"/>
              <a:gd name="T23" fmla="*/ 2147483647 h 859"/>
              <a:gd name="T24" fmla="*/ 2147483647 w 373"/>
              <a:gd name="T25" fmla="*/ 2147483647 h 859"/>
              <a:gd name="T26" fmla="*/ 2147483647 w 373"/>
              <a:gd name="T27" fmla="*/ 2147483647 h 859"/>
              <a:gd name="T28" fmla="*/ 0 w 373"/>
              <a:gd name="T29" fmla="*/ 2147483647 h 859"/>
              <a:gd name="T30" fmla="*/ 2147483647 w 373"/>
              <a:gd name="T31" fmla="*/ 2147483647 h 859"/>
              <a:gd name="T32" fmla="*/ 2147483647 w 373"/>
              <a:gd name="T33" fmla="*/ 2147483647 h 859"/>
              <a:gd name="T34" fmla="*/ 2147483647 w 373"/>
              <a:gd name="T35" fmla="*/ 2147483647 h 859"/>
              <a:gd name="T36" fmla="*/ 2147483647 w 373"/>
              <a:gd name="T37" fmla="*/ 2147483647 h 859"/>
              <a:gd name="T38" fmla="*/ 2147483647 w 373"/>
              <a:gd name="T39" fmla="*/ 2147483647 h 859"/>
              <a:gd name="T40" fmla="*/ 2147483647 w 373"/>
              <a:gd name="T41" fmla="*/ 2147483647 h 859"/>
              <a:gd name="T42" fmla="*/ 2147483647 w 373"/>
              <a:gd name="T43" fmla="*/ 2147483647 h 859"/>
              <a:gd name="T44" fmla="*/ 2147483647 w 373"/>
              <a:gd name="T45" fmla="*/ 2147483647 h 859"/>
              <a:gd name="T46" fmla="*/ 2147483647 w 373"/>
              <a:gd name="T47" fmla="*/ 2147483647 h 859"/>
              <a:gd name="T48" fmla="*/ 2147483647 w 373"/>
              <a:gd name="T49" fmla="*/ 2147483647 h 859"/>
              <a:gd name="T50" fmla="*/ 2147483647 w 373"/>
              <a:gd name="T51" fmla="*/ 2147483647 h 859"/>
              <a:gd name="T52" fmla="*/ 2147483647 w 373"/>
              <a:gd name="T53" fmla="*/ 2147483647 h 859"/>
              <a:gd name="T54" fmla="*/ 2147483647 w 373"/>
              <a:gd name="T55" fmla="*/ 2147483647 h 859"/>
              <a:gd name="T56" fmla="*/ 2147483647 w 373"/>
              <a:gd name="T57" fmla="*/ 2147483647 h 859"/>
              <a:gd name="T58" fmla="*/ 2147483647 w 373"/>
              <a:gd name="T59" fmla="*/ 2147483647 h 859"/>
              <a:gd name="T60" fmla="*/ 2147483647 w 373"/>
              <a:gd name="T61" fmla="*/ 2147483647 h 859"/>
              <a:gd name="T62" fmla="*/ 2147483647 w 373"/>
              <a:gd name="T63" fmla="*/ 2147483647 h 859"/>
              <a:gd name="T64" fmla="*/ 2147483647 w 373"/>
              <a:gd name="T65" fmla="*/ 2147483647 h 859"/>
              <a:gd name="T66" fmla="*/ 2147483647 w 373"/>
              <a:gd name="T67" fmla="*/ 2147483647 h 859"/>
              <a:gd name="T68" fmla="*/ 2147483647 w 373"/>
              <a:gd name="T69" fmla="*/ 2147483647 h 859"/>
              <a:gd name="T70" fmla="*/ 2147483647 w 373"/>
              <a:gd name="T71" fmla="*/ 2147483647 h 859"/>
              <a:gd name="T72" fmla="*/ 2147483647 w 373"/>
              <a:gd name="T73" fmla="*/ 2147483647 h 859"/>
              <a:gd name="T74" fmla="*/ 2147483647 w 373"/>
              <a:gd name="T75" fmla="*/ 2147483647 h 859"/>
              <a:gd name="T76" fmla="*/ 2147483647 w 373"/>
              <a:gd name="T77" fmla="*/ 2147483647 h 859"/>
              <a:gd name="T78" fmla="*/ 2147483647 w 373"/>
              <a:gd name="T79" fmla="*/ 2147483647 h 859"/>
              <a:gd name="T80" fmla="*/ 2147483647 w 373"/>
              <a:gd name="T81" fmla="*/ 2147483647 h 859"/>
              <a:gd name="T82" fmla="*/ 2147483647 w 373"/>
              <a:gd name="T83" fmla="*/ 2147483647 h 859"/>
              <a:gd name="T84" fmla="*/ 2147483647 w 373"/>
              <a:gd name="T85" fmla="*/ 2147483647 h 859"/>
              <a:gd name="T86" fmla="*/ 2147483647 w 373"/>
              <a:gd name="T87" fmla="*/ 2147483647 h 859"/>
              <a:gd name="T88" fmla="*/ 2147483647 w 373"/>
              <a:gd name="T89" fmla="*/ 2147483647 h 859"/>
              <a:gd name="T90" fmla="*/ 2147483647 w 373"/>
              <a:gd name="T91" fmla="*/ 2147483647 h 859"/>
              <a:gd name="T92" fmla="*/ 2147483647 w 373"/>
              <a:gd name="T93" fmla="*/ 2147483647 h 859"/>
              <a:gd name="T94" fmla="*/ 2147483647 w 373"/>
              <a:gd name="T95" fmla="*/ 2147483647 h 859"/>
              <a:gd name="T96" fmla="*/ 2147483647 w 373"/>
              <a:gd name="T97" fmla="*/ 2147483647 h 859"/>
              <a:gd name="T98" fmla="*/ 2147483647 w 373"/>
              <a:gd name="T99" fmla="*/ 2147483647 h 859"/>
              <a:gd name="T100" fmla="*/ 2147483647 w 373"/>
              <a:gd name="T101" fmla="*/ 2147483647 h 859"/>
              <a:gd name="T102" fmla="*/ 2147483647 w 373"/>
              <a:gd name="T103" fmla="*/ 2147483647 h 859"/>
              <a:gd name="T104" fmla="*/ 2147483647 w 373"/>
              <a:gd name="T105" fmla="*/ 2147483647 h 859"/>
              <a:gd name="T106" fmla="*/ 2147483647 w 373"/>
              <a:gd name="T107" fmla="*/ 2147483647 h 859"/>
              <a:gd name="T108" fmla="*/ 2147483647 w 373"/>
              <a:gd name="T109" fmla="*/ 2147483647 h 859"/>
              <a:gd name="T110" fmla="*/ 2147483647 w 373"/>
              <a:gd name="T111" fmla="*/ 2147483647 h 859"/>
              <a:gd name="T112" fmla="*/ 2147483647 w 373"/>
              <a:gd name="T113" fmla="*/ 2147483647 h 8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3"/>
              <a:gd name="T172" fmla="*/ 0 h 859"/>
              <a:gd name="T173" fmla="*/ 373 w 373"/>
              <a:gd name="T174" fmla="*/ 859 h 8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3" h="859">
                <a:moveTo>
                  <a:pt x="202" y="0"/>
                </a:moveTo>
                <a:lnTo>
                  <a:pt x="200" y="4"/>
                </a:lnTo>
                <a:lnTo>
                  <a:pt x="196" y="8"/>
                </a:lnTo>
                <a:lnTo>
                  <a:pt x="194" y="12"/>
                </a:lnTo>
                <a:lnTo>
                  <a:pt x="192" y="16"/>
                </a:lnTo>
                <a:lnTo>
                  <a:pt x="190" y="20"/>
                </a:lnTo>
                <a:lnTo>
                  <a:pt x="186" y="22"/>
                </a:lnTo>
                <a:lnTo>
                  <a:pt x="186" y="26"/>
                </a:lnTo>
                <a:lnTo>
                  <a:pt x="184" y="30"/>
                </a:lnTo>
                <a:lnTo>
                  <a:pt x="182" y="34"/>
                </a:lnTo>
                <a:lnTo>
                  <a:pt x="180" y="38"/>
                </a:lnTo>
                <a:lnTo>
                  <a:pt x="180" y="42"/>
                </a:lnTo>
                <a:lnTo>
                  <a:pt x="178" y="46"/>
                </a:lnTo>
                <a:lnTo>
                  <a:pt x="178" y="50"/>
                </a:lnTo>
                <a:lnTo>
                  <a:pt x="174" y="52"/>
                </a:lnTo>
                <a:lnTo>
                  <a:pt x="174" y="56"/>
                </a:lnTo>
                <a:lnTo>
                  <a:pt x="172" y="60"/>
                </a:lnTo>
                <a:lnTo>
                  <a:pt x="172" y="64"/>
                </a:lnTo>
                <a:lnTo>
                  <a:pt x="170" y="68"/>
                </a:lnTo>
                <a:lnTo>
                  <a:pt x="168" y="72"/>
                </a:lnTo>
                <a:lnTo>
                  <a:pt x="166" y="76"/>
                </a:lnTo>
                <a:lnTo>
                  <a:pt x="162" y="78"/>
                </a:lnTo>
                <a:lnTo>
                  <a:pt x="160" y="82"/>
                </a:lnTo>
                <a:lnTo>
                  <a:pt x="160" y="86"/>
                </a:lnTo>
                <a:lnTo>
                  <a:pt x="158" y="90"/>
                </a:lnTo>
                <a:lnTo>
                  <a:pt x="156" y="94"/>
                </a:lnTo>
                <a:lnTo>
                  <a:pt x="156" y="98"/>
                </a:lnTo>
                <a:lnTo>
                  <a:pt x="152" y="102"/>
                </a:lnTo>
                <a:lnTo>
                  <a:pt x="150" y="106"/>
                </a:lnTo>
                <a:lnTo>
                  <a:pt x="148" y="110"/>
                </a:lnTo>
                <a:lnTo>
                  <a:pt x="148" y="114"/>
                </a:lnTo>
                <a:lnTo>
                  <a:pt x="146" y="118"/>
                </a:lnTo>
                <a:lnTo>
                  <a:pt x="144" y="122"/>
                </a:lnTo>
                <a:lnTo>
                  <a:pt x="142" y="126"/>
                </a:lnTo>
                <a:lnTo>
                  <a:pt x="140" y="130"/>
                </a:lnTo>
                <a:lnTo>
                  <a:pt x="138" y="134"/>
                </a:lnTo>
                <a:lnTo>
                  <a:pt x="138" y="138"/>
                </a:lnTo>
                <a:lnTo>
                  <a:pt x="136" y="142"/>
                </a:lnTo>
                <a:lnTo>
                  <a:pt x="134" y="146"/>
                </a:lnTo>
                <a:lnTo>
                  <a:pt x="134" y="150"/>
                </a:lnTo>
                <a:lnTo>
                  <a:pt x="132" y="154"/>
                </a:lnTo>
                <a:lnTo>
                  <a:pt x="130" y="158"/>
                </a:lnTo>
                <a:lnTo>
                  <a:pt x="128" y="162"/>
                </a:lnTo>
                <a:lnTo>
                  <a:pt x="128" y="166"/>
                </a:lnTo>
                <a:lnTo>
                  <a:pt x="126" y="170"/>
                </a:lnTo>
                <a:lnTo>
                  <a:pt x="124" y="174"/>
                </a:lnTo>
                <a:lnTo>
                  <a:pt x="122" y="178"/>
                </a:lnTo>
                <a:lnTo>
                  <a:pt x="122" y="182"/>
                </a:lnTo>
                <a:lnTo>
                  <a:pt x="120" y="186"/>
                </a:lnTo>
                <a:lnTo>
                  <a:pt x="118" y="190"/>
                </a:lnTo>
                <a:lnTo>
                  <a:pt x="116" y="194"/>
                </a:lnTo>
                <a:lnTo>
                  <a:pt x="114" y="198"/>
                </a:lnTo>
                <a:lnTo>
                  <a:pt x="112" y="202"/>
                </a:lnTo>
                <a:lnTo>
                  <a:pt x="112" y="206"/>
                </a:lnTo>
                <a:lnTo>
                  <a:pt x="110" y="210"/>
                </a:lnTo>
                <a:lnTo>
                  <a:pt x="108" y="214"/>
                </a:lnTo>
                <a:lnTo>
                  <a:pt x="108" y="218"/>
                </a:lnTo>
                <a:lnTo>
                  <a:pt x="106" y="222"/>
                </a:lnTo>
                <a:lnTo>
                  <a:pt x="104" y="226"/>
                </a:lnTo>
                <a:lnTo>
                  <a:pt x="102" y="230"/>
                </a:lnTo>
                <a:lnTo>
                  <a:pt x="100" y="234"/>
                </a:lnTo>
                <a:lnTo>
                  <a:pt x="98" y="238"/>
                </a:lnTo>
                <a:lnTo>
                  <a:pt x="96" y="242"/>
                </a:lnTo>
                <a:lnTo>
                  <a:pt x="94" y="246"/>
                </a:lnTo>
                <a:lnTo>
                  <a:pt x="92" y="250"/>
                </a:lnTo>
                <a:lnTo>
                  <a:pt x="90" y="254"/>
                </a:lnTo>
                <a:lnTo>
                  <a:pt x="88" y="258"/>
                </a:lnTo>
                <a:lnTo>
                  <a:pt x="86" y="262"/>
                </a:lnTo>
                <a:lnTo>
                  <a:pt x="84" y="266"/>
                </a:lnTo>
                <a:lnTo>
                  <a:pt x="82" y="270"/>
                </a:lnTo>
                <a:lnTo>
                  <a:pt x="80" y="274"/>
                </a:lnTo>
                <a:lnTo>
                  <a:pt x="78" y="278"/>
                </a:lnTo>
                <a:lnTo>
                  <a:pt x="76" y="282"/>
                </a:lnTo>
                <a:lnTo>
                  <a:pt x="76" y="286"/>
                </a:lnTo>
                <a:lnTo>
                  <a:pt x="74" y="290"/>
                </a:lnTo>
                <a:lnTo>
                  <a:pt x="72" y="294"/>
                </a:lnTo>
                <a:lnTo>
                  <a:pt x="70" y="298"/>
                </a:lnTo>
                <a:lnTo>
                  <a:pt x="70" y="302"/>
                </a:lnTo>
                <a:lnTo>
                  <a:pt x="68" y="306"/>
                </a:lnTo>
                <a:lnTo>
                  <a:pt x="66" y="310"/>
                </a:lnTo>
                <a:lnTo>
                  <a:pt x="64" y="314"/>
                </a:lnTo>
                <a:lnTo>
                  <a:pt x="62" y="318"/>
                </a:lnTo>
                <a:lnTo>
                  <a:pt x="62" y="322"/>
                </a:lnTo>
                <a:lnTo>
                  <a:pt x="60" y="326"/>
                </a:lnTo>
                <a:lnTo>
                  <a:pt x="58" y="330"/>
                </a:lnTo>
                <a:lnTo>
                  <a:pt x="56" y="334"/>
                </a:lnTo>
                <a:lnTo>
                  <a:pt x="54" y="338"/>
                </a:lnTo>
                <a:lnTo>
                  <a:pt x="54" y="342"/>
                </a:lnTo>
                <a:lnTo>
                  <a:pt x="52" y="346"/>
                </a:lnTo>
                <a:lnTo>
                  <a:pt x="50" y="350"/>
                </a:lnTo>
                <a:lnTo>
                  <a:pt x="50" y="354"/>
                </a:lnTo>
                <a:lnTo>
                  <a:pt x="48" y="358"/>
                </a:lnTo>
                <a:lnTo>
                  <a:pt x="46" y="362"/>
                </a:lnTo>
                <a:lnTo>
                  <a:pt x="44" y="366"/>
                </a:lnTo>
                <a:lnTo>
                  <a:pt x="42" y="370"/>
                </a:lnTo>
                <a:lnTo>
                  <a:pt x="40" y="374"/>
                </a:lnTo>
                <a:lnTo>
                  <a:pt x="38" y="378"/>
                </a:lnTo>
                <a:lnTo>
                  <a:pt x="36" y="382"/>
                </a:lnTo>
                <a:lnTo>
                  <a:pt x="34" y="386"/>
                </a:lnTo>
                <a:lnTo>
                  <a:pt x="32" y="390"/>
                </a:lnTo>
                <a:lnTo>
                  <a:pt x="30" y="394"/>
                </a:lnTo>
                <a:lnTo>
                  <a:pt x="30" y="398"/>
                </a:lnTo>
                <a:lnTo>
                  <a:pt x="28" y="402"/>
                </a:lnTo>
                <a:lnTo>
                  <a:pt x="26" y="406"/>
                </a:lnTo>
                <a:lnTo>
                  <a:pt x="24" y="410"/>
                </a:lnTo>
                <a:lnTo>
                  <a:pt x="22" y="414"/>
                </a:lnTo>
                <a:lnTo>
                  <a:pt x="22" y="418"/>
                </a:lnTo>
                <a:lnTo>
                  <a:pt x="20" y="422"/>
                </a:lnTo>
                <a:lnTo>
                  <a:pt x="20" y="426"/>
                </a:lnTo>
                <a:lnTo>
                  <a:pt x="16" y="430"/>
                </a:lnTo>
                <a:lnTo>
                  <a:pt x="14" y="434"/>
                </a:lnTo>
                <a:lnTo>
                  <a:pt x="14" y="438"/>
                </a:lnTo>
                <a:lnTo>
                  <a:pt x="12" y="442"/>
                </a:lnTo>
                <a:lnTo>
                  <a:pt x="10" y="446"/>
                </a:lnTo>
                <a:lnTo>
                  <a:pt x="10" y="450"/>
                </a:lnTo>
                <a:lnTo>
                  <a:pt x="8" y="454"/>
                </a:lnTo>
                <a:lnTo>
                  <a:pt x="6" y="458"/>
                </a:lnTo>
                <a:lnTo>
                  <a:pt x="4" y="462"/>
                </a:lnTo>
                <a:lnTo>
                  <a:pt x="2" y="466"/>
                </a:lnTo>
                <a:lnTo>
                  <a:pt x="0" y="470"/>
                </a:lnTo>
                <a:lnTo>
                  <a:pt x="2" y="474"/>
                </a:lnTo>
                <a:lnTo>
                  <a:pt x="2" y="478"/>
                </a:lnTo>
                <a:lnTo>
                  <a:pt x="2" y="482"/>
                </a:lnTo>
                <a:lnTo>
                  <a:pt x="4" y="486"/>
                </a:lnTo>
                <a:lnTo>
                  <a:pt x="6" y="492"/>
                </a:lnTo>
                <a:lnTo>
                  <a:pt x="6" y="496"/>
                </a:lnTo>
                <a:lnTo>
                  <a:pt x="10" y="498"/>
                </a:lnTo>
                <a:lnTo>
                  <a:pt x="10" y="502"/>
                </a:lnTo>
                <a:lnTo>
                  <a:pt x="12" y="506"/>
                </a:lnTo>
                <a:lnTo>
                  <a:pt x="12" y="510"/>
                </a:lnTo>
                <a:lnTo>
                  <a:pt x="14" y="514"/>
                </a:lnTo>
                <a:lnTo>
                  <a:pt x="16" y="518"/>
                </a:lnTo>
                <a:lnTo>
                  <a:pt x="16" y="522"/>
                </a:lnTo>
                <a:lnTo>
                  <a:pt x="18" y="526"/>
                </a:lnTo>
                <a:lnTo>
                  <a:pt x="20" y="530"/>
                </a:lnTo>
                <a:lnTo>
                  <a:pt x="20" y="534"/>
                </a:lnTo>
                <a:lnTo>
                  <a:pt x="20" y="538"/>
                </a:lnTo>
                <a:lnTo>
                  <a:pt x="22" y="542"/>
                </a:lnTo>
                <a:lnTo>
                  <a:pt x="22" y="546"/>
                </a:lnTo>
                <a:lnTo>
                  <a:pt x="24" y="550"/>
                </a:lnTo>
                <a:lnTo>
                  <a:pt x="24" y="554"/>
                </a:lnTo>
                <a:lnTo>
                  <a:pt x="26" y="558"/>
                </a:lnTo>
                <a:lnTo>
                  <a:pt x="26" y="562"/>
                </a:lnTo>
                <a:lnTo>
                  <a:pt x="26" y="566"/>
                </a:lnTo>
                <a:lnTo>
                  <a:pt x="28" y="570"/>
                </a:lnTo>
                <a:lnTo>
                  <a:pt x="28" y="574"/>
                </a:lnTo>
                <a:lnTo>
                  <a:pt x="30" y="578"/>
                </a:lnTo>
                <a:lnTo>
                  <a:pt x="30" y="582"/>
                </a:lnTo>
                <a:lnTo>
                  <a:pt x="32" y="586"/>
                </a:lnTo>
                <a:lnTo>
                  <a:pt x="32" y="590"/>
                </a:lnTo>
                <a:lnTo>
                  <a:pt x="34" y="594"/>
                </a:lnTo>
                <a:lnTo>
                  <a:pt x="36" y="598"/>
                </a:lnTo>
                <a:lnTo>
                  <a:pt x="36" y="602"/>
                </a:lnTo>
                <a:lnTo>
                  <a:pt x="38" y="606"/>
                </a:lnTo>
                <a:lnTo>
                  <a:pt x="38" y="610"/>
                </a:lnTo>
                <a:lnTo>
                  <a:pt x="40" y="614"/>
                </a:lnTo>
                <a:lnTo>
                  <a:pt x="42" y="618"/>
                </a:lnTo>
                <a:lnTo>
                  <a:pt x="44" y="622"/>
                </a:lnTo>
                <a:lnTo>
                  <a:pt x="46" y="626"/>
                </a:lnTo>
                <a:lnTo>
                  <a:pt x="46" y="630"/>
                </a:lnTo>
                <a:lnTo>
                  <a:pt x="48" y="634"/>
                </a:lnTo>
                <a:lnTo>
                  <a:pt x="48" y="638"/>
                </a:lnTo>
                <a:lnTo>
                  <a:pt x="50" y="642"/>
                </a:lnTo>
                <a:lnTo>
                  <a:pt x="52" y="646"/>
                </a:lnTo>
                <a:lnTo>
                  <a:pt x="52" y="650"/>
                </a:lnTo>
                <a:lnTo>
                  <a:pt x="54" y="656"/>
                </a:lnTo>
                <a:lnTo>
                  <a:pt x="54" y="660"/>
                </a:lnTo>
                <a:lnTo>
                  <a:pt x="54" y="664"/>
                </a:lnTo>
                <a:lnTo>
                  <a:pt x="56" y="668"/>
                </a:lnTo>
                <a:lnTo>
                  <a:pt x="56" y="672"/>
                </a:lnTo>
                <a:lnTo>
                  <a:pt x="58" y="676"/>
                </a:lnTo>
                <a:lnTo>
                  <a:pt x="58" y="680"/>
                </a:lnTo>
                <a:lnTo>
                  <a:pt x="58" y="684"/>
                </a:lnTo>
                <a:lnTo>
                  <a:pt x="60" y="688"/>
                </a:lnTo>
                <a:lnTo>
                  <a:pt x="60" y="692"/>
                </a:lnTo>
                <a:lnTo>
                  <a:pt x="62" y="696"/>
                </a:lnTo>
                <a:lnTo>
                  <a:pt x="62" y="700"/>
                </a:lnTo>
                <a:lnTo>
                  <a:pt x="64" y="704"/>
                </a:lnTo>
                <a:lnTo>
                  <a:pt x="64" y="708"/>
                </a:lnTo>
                <a:lnTo>
                  <a:pt x="64" y="712"/>
                </a:lnTo>
                <a:lnTo>
                  <a:pt x="66" y="716"/>
                </a:lnTo>
                <a:lnTo>
                  <a:pt x="66" y="720"/>
                </a:lnTo>
                <a:lnTo>
                  <a:pt x="68" y="724"/>
                </a:lnTo>
                <a:lnTo>
                  <a:pt x="68" y="728"/>
                </a:lnTo>
                <a:lnTo>
                  <a:pt x="70" y="732"/>
                </a:lnTo>
                <a:lnTo>
                  <a:pt x="70" y="736"/>
                </a:lnTo>
                <a:lnTo>
                  <a:pt x="72" y="740"/>
                </a:lnTo>
                <a:lnTo>
                  <a:pt x="72" y="744"/>
                </a:lnTo>
                <a:lnTo>
                  <a:pt x="74" y="748"/>
                </a:lnTo>
                <a:lnTo>
                  <a:pt x="74" y="752"/>
                </a:lnTo>
                <a:lnTo>
                  <a:pt x="76" y="756"/>
                </a:lnTo>
                <a:lnTo>
                  <a:pt x="78" y="760"/>
                </a:lnTo>
                <a:lnTo>
                  <a:pt x="78" y="764"/>
                </a:lnTo>
                <a:lnTo>
                  <a:pt x="80" y="768"/>
                </a:lnTo>
                <a:lnTo>
                  <a:pt x="82" y="772"/>
                </a:lnTo>
                <a:lnTo>
                  <a:pt x="82" y="776"/>
                </a:lnTo>
                <a:lnTo>
                  <a:pt x="84" y="780"/>
                </a:lnTo>
                <a:lnTo>
                  <a:pt x="84" y="784"/>
                </a:lnTo>
                <a:lnTo>
                  <a:pt x="86" y="788"/>
                </a:lnTo>
                <a:lnTo>
                  <a:pt x="88" y="792"/>
                </a:lnTo>
                <a:lnTo>
                  <a:pt x="90" y="796"/>
                </a:lnTo>
                <a:lnTo>
                  <a:pt x="92" y="800"/>
                </a:lnTo>
                <a:lnTo>
                  <a:pt x="92" y="804"/>
                </a:lnTo>
                <a:lnTo>
                  <a:pt x="94" y="808"/>
                </a:lnTo>
                <a:lnTo>
                  <a:pt x="96" y="812"/>
                </a:lnTo>
                <a:lnTo>
                  <a:pt x="98" y="816"/>
                </a:lnTo>
                <a:lnTo>
                  <a:pt x="98" y="820"/>
                </a:lnTo>
                <a:lnTo>
                  <a:pt x="100" y="824"/>
                </a:lnTo>
                <a:lnTo>
                  <a:pt x="102" y="830"/>
                </a:lnTo>
                <a:lnTo>
                  <a:pt x="104" y="834"/>
                </a:lnTo>
                <a:lnTo>
                  <a:pt x="106" y="838"/>
                </a:lnTo>
                <a:lnTo>
                  <a:pt x="108" y="842"/>
                </a:lnTo>
                <a:lnTo>
                  <a:pt x="110" y="846"/>
                </a:lnTo>
                <a:lnTo>
                  <a:pt x="112" y="850"/>
                </a:lnTo>
                <a:lnTo>
                  <a:pt x="114" y="854"/>
                </a:lnTo>
                <a:lnTo>
                  <a:pt x="118" y="856"/>
                </a:lnTo>
                <a:lnTo>
                  <a:pt x="122" y="858"/>
                </a:lnTo>
                <a:lnTo>
                  <a:pt x="122" y="854"/>
                </a:lnTo>
                <a:lnTo>
                  <a:pt x="122" y="850"/>
                </a:lnTo>
                <a:lnTo>
                  <a:pt x="126" y="846"/>
                </a:lnTo>
                <a:lnTo>
                  <a:pt x="128" y="842"/>
                </a:lnTo>
                <a:lnTo>
                  <a:pt x="132" y="840"/>
                </a:lnTo>
                <a:lnTo>
                  <a:pt x="134" y="836"/>
                </a:lnTo>
                <a:lnTo>
                  <a:pt x="134" y="832"/>
                </a:lnTo>
                <a:lnTo>
                  <a:pt x="136" y="828"/>
                </a:lnTo>
                <a:lnTo>
                  <a:pt x="138" y="824"/>
                </a:lnTo>
                <a:lnTo>
                  <a:pt x="140" y="820"/>
                </a:lnTo>
                <a:lnTo>
                  <a:pt x="140" y="816"/>
                </a:lnTo>
                <a:lnTo>
                  <a:pt x="142" y="812"/>
                </a:lnTo>
                <a:lnTo>
                  <a:pt x="144" y="808"/>
                </a:lnTo>
                <a:lnTo>
                  <a:pt x="146" y="804"/>
                </a:lnTo>
                <a:lnTo>
                  <a:pt x="148" y="800"/>
                </a:lnTo>
                <a:lnTo>
                  <a:pt x="150" y="796"/>
                </a:lnTo>
                <a:lnTo>
                  <a:pt x="152" y="792"/>
                </a:lnTo>
                <a:lnTo>
                  <a:pt x="154" y="788"/>
                </a:lnTo>
                <a:lnTo>
                  <a:pt x="156" y="784"/>
                </a:lnTo>
                <a:lnTo>
                  <a:pt x="158" y="780"/>
                </a:lnTo>
                <a:lnTo>
                  <a:pt x="158" y="776"/>
                </a:lnTo>
                <a:lnTo>
                  <a:pt x="160" y="772"/>
                </a:lnTo>
                <a:lnTo>
                  <a:pt x="164" y="768"/>
                </a:lnTo>
                <a:lnTo>
                  <a:pt x="164" y="764"/>
                </a:lnTo>
                <a:lnTo>
                  <a:pt x="166" y="760"/>
                </a:lnTo>
                <a:lnTo>
                  <a:pt x="168" y="756"/>
                </a:lnTo>
                <a:lnTo>
                  <a:pt x="170" y="752"/>
                </a:lnTo>
                <a:lnTo>
                  <a:pt x="172" y="748"/>
                </a:lnTo>
                <a:lnTo>
                  <a:pt x="174" y="744"/>
                </a:lnTo>
                <a:lnTo>
                  <a:pt x="176" y="740"/>
                </a:lnTo>
                <a:lnTo>
                  <a:pt x="178" y="736"/>
                </a:lnTo>
                <a:lnTo>
                  <a:pt x="180" y="732"/>
                </a:lnTo>
                <a:lnTo>
                  <a:pt x="182" y="728"/>
                </a:lnTo>
                <a:lnTo>
                  <a:pt x="182" y="724"/>
                </a:lnTo>
                <a:lnTo>
                  <a:pt x="186" y="720"/>
                </a:lnTo>
                <a:lnTo>
                  <a:pt x="188" y="716"/>
                </a:lnTo>
                <a:lnTo>
                  <a:pt x="190" y="712"/>
                </a:lnTo>
                <a:lnTo>
                  <a:pt x="192" y="708"/>
                </a:lnTo>
                <a:lnTo>
                  <a:pt x="192" y="704"/>
                </a:lnTo>
                <a:lnTo>
                  <a:pt x="194" y="700"/>
                </a:lnTo>
                <a:lnTo>
                  <a:pt x="196" y="696"/>
                </a:lnTo>
                <a:lnTo>
                  <a:pt x="198" y="692"/>
                </a:lnTo>
                <a:lnTo>
                  <a:pt x="200" y="688"/>
                </a:lnTo>
                <a:lnTo>
                  <a:pt x="202" y="684"/>
                </a:lnTo>
                <a:lnTo>
                  <a:pt x="204" y="680"/>
                </a:lnTo>
                <a:lnTo>
                  <a:pt x="206" y="676"/>
                </a:lnTo>
                <a:lnTo>
                  <a:pt x="206" y="672"/>
                </a:lnTo>
                <a:lnTo>
                  <a:pt x="208" y="668"/>
                </a:lnTo>
                <a:lnTo>
                  <a:pt x="210" y="664"/>
                </a:lnTo>
                <a:lnTo>
                  <a:pt x="212" y="660"/>
                </a:lnTo>
                <a:lnTo>
                  <a:pt x="214" y="656"/>
                </a:lnTo>
                <a:lnTo>
                  <a:pt x="214" y="652"/>
                </a:lnTo>
                <a:lnTo>
                  <a:pt x="216" y="648"/>
                </a:lnTo>
                <a:lnTo>
                  <a:pt x="218" y="644"/>
                </a:lnTo>
                <a:lnTo>
                  <a:pt x="220" y="640"/>
                </a:lnTo>
                <a:lnTo>
                  <a:pt x="220" y="636"/>
                </a:lnTo>
                <a:lnTo>
                  <a:pt x="224" y="632"/>
                </a:lnTo>
                <a:lnTo>
                  <a:pt x="224" y="628"/>
                </a:lnTo>
                <a:lnTo>
                  <a:pt x="226" y="624"/>
                </a:lnTo>
                <a:lnTo>
                  <a:pt x="228" y="620"/>
                </a:lnTo>
                <a:lnTo>
                  <a:pt x="230" y="616"/>
                </a:lnTo>
                <a:lnTo>
                  <a:pt x="232" y="612"/>
                </a:lnTo>
                <a:lnTo>
                  <a:pt x="234" y="608"/>
                </a:lnTo>
                <a:lnTo>
                  <a:pt x="236" y="604"/>
                </a:lnTo>
                <a:lnTo>
                  <a:pt x="236" y="600"/>
                </a:lnTo>
                <a:lnTo>
                  <a:pt x="238" y="596"/>
                </a:lnTo>
                <a:lnTo>
                  <a:pt x="240" y="592"/>
                </a:lnTo>
                <a:lnTo>
                  <a:pt x="242" y="588"/>
                </a:lnTo>
                <a:lnTo>
                  <a:pt x="244" y="584"/>
                </a:lnTo>
                <a:lnTo>
                  <a:pt x="244" y="580"/>
                </a:lnTo>
                <a:lnTo>
                  <a:pt x="248" y="576"/>
                </a:lnTo>
                <a:lnTo>
                  <a:pt x="250" y="572"/>
                </a:lnTo>
                <a:lnTo>
                  <a:pt x="250" y="568"/>
                </a:lnTo>
                <a:lnTo>
                  <a:pt x="254" y="564"/>
                </a:lnTo>
                <a:lnTo>
                  <a:pt x="254" y="560"/>
                </a:lnTo>
                <a:lnTo>
                  <a:pt x="256" y="556"/>
                </a:lnTo>
                <a:lnTo>
                  <a:pt x="258" y="552"/>
                </a:lnTo>
                <a:lnTo>
                  <a:pt x="260" y="548"/>
                </a:lnTo>
                <a:lnTo>
                  <a:pt x="262" y="544"/>
                </a:lnTo>
                <a:lnTo>
                  <a:pt x="264" y="540"/>
                </a:lnTo>
                <a:lnTo>
                  <a:pt x="266" y="536"/>
                </a:lnTo>
                <a:lnTo>
                  <a:pt x="268" y="532"/>
                </a:lnTo>
                <a:lnTo>
                  <a:pt x="270" y="528"/>
                </a:lnTo>
                <a:lnTo>
                  <a:pt x="272" y="524"/>
                </a:lnTo>
                <a:lnTo>
                  <a:pt x="274" y="520"/>
                </a:lnTo>
                <a:lnTo>
                  <a:pt x="276" y="516"/>
                </a:lnTo>
                <a:lnTo>
                  <a:pt x="278" y="512"/>
                </a:lnTo>
                <a:lnTo>
                  <a:pt x="280" y="508"/>
                </a:lnTo>
                <a:lnTo>
                  <a:pt x="280" y="504"/>
                </a:lnTo>
                <a:lnTo>
                  <a:pt x="284" y="500"/>
                </a:lnTo>
                <a:lnTo>
                  <a:pt x="284" y="496"/>
                </a:lnTo>
                <a:lnTo>
                  <a:pt x="286" y="492"/>
                </a:lnTo>
                <a:lnTo>
                  <a:pt x="288" y="488"/>
                </a:lnTo>
                <a:lnTo>
                  <a:pt x="290" y="484"/>
                </a:lnTo>
                <a:lnTo>
                  <a:pt x="290" y="480"/>
                </a:lnTo>
                <a:lnTo>
                  <a:pt x="292" y="476"/>
                </a:lnTo>
                <a:lnTo>
                  <a:pt x="294" y="472"/>
                </a:lnTo>
                <a:lnTo>
                  <a:pt x="296" y="468"/>
                </a:lnTo>
                <a:lnTo>
                  <a:pt x="298" y="464"/>
                </a:lnTo>
                <a:lnTo>
                  <a:pt x="298" y="460"/>
                </a:lnTo>
                <a:lnTo>
                  <a:pt x="300" y="456"/>
                </a:lnTo>
                <a:lnTo>
                  <a:pt x="302" y="452"/>
                </a:lnTo>
                <a:lnTo>
                  <a:pt x="304" y="448"/>
                </a:lnTo>
                <a:lnTo>
                  <a:pt x="306" y="444"/>
                </a:lnTo>
                <a:lnTo>
                  <a:pt x="308" y="440"/>
                </a:lnTo>
                <a:lnTo>
                  <a:pt x="312" y="436"/>
                </a:lnTo>
                <a:lnTo>
                  <a:pt x="312" y="432"/>
                </a:lnTo>
                <a:lnTo>
                  <a:pt x="316" y="430"/>
                </a:lnTo>
                <a:lnTo>
                  <a:pt x="318" y="426"/>
                </a:lnTo>
                <a:lnTo>
                  <a:pt x="318" y="422"/>
                </a:lnTo>
                <a:lnTo>
                  <a:pt x="320" y="418"/>
                </a:lnTo>
                <a:lnTo>
                  <a:pt x="322" y="414"/>
                </a:lnTo>
                <a:lnTo>
                  <a:pt x="326" y="412"/>
                </a:lnTo>
                <a:lnTo>
                  <a:pt x="326" y="408"/>
                </a:lnTo>
                <a:lnTo>
                  <a:pt x="328" y="404"/>
                </a:lnTo>
                <a:lnTo>
                  <a:pt x="330" y="400"/>
                </a:lnTo>
                <a:lnTo>
                  <a:pt x="332" y="396"/>
                </a:lnTo>
                <a:lnTo>
                  <a:pt x="334" y="392"/>
                </a:lnTo>
                <a:lnTo>
                  <a:pt x="336" y="388"/>
                </a:lnTo>
                <a:lnTo>
                  <a:pt x="338" y="384"/>
                </a:lnTo>
                <a:lnTo>
                  <a:pt x="340" y="380"/>
                </a:lnTo>
                <a:lnTo>
                  <a:pt x="342" y="376"/>
                </a:lnTo>
                <a:lnTo>
                  <a:pt x="344" y="372"/>
                </a:lnTo>
                <a:lnTo>
                  <a:pt x="346" y="368"/>
                </a:lnTo>
                <a:lnTo>
                  <a:pt x="348" y="364"/>
                </a:lnTo>
                <a:lnTo>
                  <a:pt x="350" y="360"/>
                </a:lnTo>
                <a:lnTo>
                  <a:pt x="352" y="356"/>
                </a:lnTo>
                <a:lnTo>
                  <a:pt x="354" y="352"/>
                </a:lnTo>
                <a:lnTo>
                  <a:pt x="356" y="348"/>
                </a:lnTo>
                <a:lnTo>
                  <a:pt x="358" y="344"/>
                </a:lnTo>
                <a:lnTo>
                  <a:pt x="358" y="340"/>
                </a:lnTo>
                <a:lnTo>
                  <a:pt x="360" y="336"/>
                </a:lnTo>
                <a:lnTo>
                  <a:pt x="360" y="332"/>
                </a:lnTo>
                <a:lnTo>
                  <a:pt x="362" y="328"/>
                </a:lnTo>
                <a:lnTo>
                  <a:pt x="364" y="324"/>
                </a:lnTo>
                <a:lnTo>
                  <a:pt x="366" y="320"/>
                </a:lnTo>
                <a:lnTo>
                  <a:pt x="366" y="316"/>
                </a:lnTo>
                <a:lnTo>
                  <a:pt x="368" y="312"/>
                </a:lnTo>
                <a:lnTo>
                  <a:pt x="368" y="308"/>
                </a:lnTo>
                <a:lnTo>
                  <a:pt x="370" y="304"/>
                </a:lnTo>
                <a:lnTo>
                  <a:pt x="370" y="300"/>
                </a:lnTo>
                <a:lnTo>
                  <a:pt x="372" y="296"/>
                </a:lnTo>
                <a:lnTo>
                  <a:pt x="372" y="292"/>
                </a:lnTo>
                <a:lnTo>
                  <a:pt x="368" y="290"/>
                </a:lnTo>
                <a:lnTo>
                  <a:pt x="366" y="286"/>
                </a:lnTo>
                <a:lnTo>
                  <a:pt x="364" y="282"/>
                </a:lnTo>
                <a:lnTo>
                  <a:pt x="360" y="282"/>
                </a:lnTo>
                <a:lnTo>
                  <a:pt x="358" y="278"/>
                </a:lnTo>
                <a:lnTo>
                  <a:pt x="354" y="276"/>
                </a:lnTo>
                <a:lnTo>
                  <a:pt x="350" y="272"/>
                </a:lnTo>
                <a:lnTo>
                  <a:pt x="346" y="268"/>
                </a:lnTo>
                <a:lnTo>
                  <a:pt x="344" y="264"/>
                </a:lnTo>
                <a:lnTo>
                  <a:pt x="344" y="260"/>
                </a:lnTo>
                <a:lnTo>
                  <a:pt x="344" y="256"/>
                </a:lnTo>
                <a:lnTo>
                  <a:pt x="344" y="260"/>
                </a:lnTo>
                <a:lnTo>
                  <a:pt x="346" y="264"/>
                </a:lnTo>
                <a:lnTo>
                  <a:pt x="348" y="268"/>
                </a:lnTo>
                <a:lnTo>
                  <a:pt x="352" y="272"/>
                </a:lnTo>
                <a:lnTo>
                  <a:pt x="356" y="276"/>
                </a:lnTo>
                <a:lnTo>
                  <a:pt x="360" y="280"/>
                </a:lnTo>
                <a:lnTo>
                  <a:pt x="362" y="284"/>
                </a:lnTo>
                <a:lnTo>
                  <a:pt x="366" y="286"/>
                </a:lnTo>
                <a:lnTo>
                  <a:pt x="366" y="290"/>
                </a:lnTo>
                <a:lnTo>
                  <a:pt x="368" y="294"/>
                </a:lnTo>
                <a:lnTo>
                  <a:pt x="370" y="290"/>
                </a:lnTo>
                <a:lnTo>
                  <a:pt x="368" y="286"/>
                </a:lnTo>
                <a:lnTo>
                  <a:pt x="364" y="282"/>
                </a:lnTo>
                <a:lnTo>
                  <a:pt x="362" y="278"/>
                </a:lnTo>
                <a:lnTo>
                  <a:pt x="360" y="274"/>
                </a:lnTo>
                <a:lnTo>
                  <a:pt x="360" y="270"/>
                </a:lnTo>
                <a:lnTo>
                  <a:pt x="358" y="266"/>
                </a:lnTo>
                <a:lnTo>
                  <a:pt x="356" y="262"/>
                </a:lnTo>
                <a:lnTo>
                  <a:pt x="356" y="258"/>
                </a:lnTo>
                <a:lnTo>
                  <a:pt x="354" y="254"/>
                </a:lnTo>
                <a:lnTo>
                  <a:pt x="350" y="252"/>
                </a:lnTo>
                <a:lnTo>
                  <a:pt x="350" y="248"/>
                </a:lnTo>
                <a:lnTo>
                  <a:pt x="346" y="246"/>
                </a:lnTo>
                <a:lnTo>
                  <a:pt x="346" y="242"/>
                </a:lnTo>
                <a:lnTo>
                  <a:pt x="344" y="238"/>
                </a:lnTo>
                <a:lnTo>
                  <a:pt x="340" y="236"/>
                </a:lnTo>
                <a:lnTo>
                  <a:pt x="340" y="232"/>
                </a:lnTo>
                <a:lnTo>
                  <a:pt x="336" y="230"/>
                </a:lnTo>
                <a:lnTo>
                  <a:pt x="334" y="226"/>
                </a:lnTo>
                <a:lnTo>
                  <a:pt x="332" y="222"/>
                </a:lnTo>
                <a:lnTo>
                  <a:pt x="330" y="218"/>
                </a:lnTo>
                <a:lnTo>
                  <a:pt x="326" y="216"/>
                </a:lnTo>
                <a:lnTo>
                  <a:pt x="324" y="212"/>
                </a:lnTo>
                <a:lnTo>
                  <a:pt x="322" y="208"/>
                </a:lnTo>
                <a:lnTo>
                  <a:pt x="318" y="206"/>
                </a:lnTo>
                <a:lnTo>
                  <a:pt x="316" y="202"/>
                </a:lnTo>
                <a:lnTo>
                  <a:pt x="314" y="198"/>
                </a:lnTo>
                <a:lnTo>
                  <a:pt x="312" y="194"/>
                </a:lnTo>
                <a:lnTo>
                  <a:pt x="312" y="190"/>
                </a:lnTo>
                <a:lnTo>
                  <a:pt x="310" y="186"/>
                </a:lnTo>
                <a:lnTo>
                  <a:pt x="308" y="182"/>
                </a:lnTo>
                <a:lnTo>
                  <a:pt x="306" y="178"/>
                </a:lnTo>
                <a:lnTo>
                  <a:pt x="306" y="174"/>
                </a:lnTo>
                <a:lnTo>
                  <a:pt x="304" y="170"/>
                </a:lnTo>
                <a:lnTo>
                  <a:pt x="302" y="166"/>
                </a:lnTo>
                <a:lnTo>
                  <a:pt x="300" y="162"/>
                </a:lnTo>
                <a:lnTo>
                  <a:pt x="298" y="158"/>
                </a:lnTo>
                <a:lnTo>
                  <a:pt x="296" y="154"/>
                </a:lnTo>
                <a:lnTo>
                  <a:pt x="292" y="150"/>
                </a:lnTo>
                <a:lnTo>
                  <a:pt x="288" y="146"/>
                </a:lnTo>
                <a:lnTo>
                  <a:pt x="286" y="142"/>
                </a:lnTo>
                <a:lnTo>
                  <a:pt x="282" y="140"/>
                </a:lnTo>
                <a:lnTo>
                  <a:pt x="280" y="136"/>
                </a:lnTo>
                <a:lnTo>
                  <a:pt x="278" y="132"/>
                </a:lnTo>
                <a:lnTo>
                  <a:pt x="276" y="128"/>
                </a:lnTo>
                <a:lnTo>
                  <a:pt x="274" y="124"/>
                </a:lnTo>
                <a:lnTo>
                  <a:pt x="272" y="120"/>
                </a:lnTo>
                <a:lnTo>
                  <a:pt x="270" y="116"/>
                </a:lnTo>
                <a:lnTo>
                  <a:pt x="268" y="112"/>
                </a:lnTo>
                <a:lnTo>
                  <a:pt x="264" y="108"/>
                </a:lnTo>
                <a:lnTo>
                  <a:pt x="264" y="104"/>
                </a:lnTo>
                <a:lnTo>
                  <a:pt x="262" y="100"/>
                </a:lnTo>
                <a:lnTo>
                  <a:pt x="260" y="96"/>
                </a:lnTo>
                <a:lnTo>
                  <a:pt x="258" y="92"/>
                </a:lnTo>
                <a:lnTo>
                  <a:pt x="256" y="88"/>
                </a:lnTo>
                <a:lnTo>
                  <a:pt x="254" y="84"/>
                </a:lnTo>
                <a:lnTo>
                  <a:pt x="252" y="80"/>
                </a:lnTo>
                <a:lnTo>
                  <a:pt x="250" y="76"/>
                </a:lnTo>
                <a:lnTo>
                  <a:pt x="248" y="72"/>
                </a:lnTo>
                <a:lnTo>
                  <a:pt x="246" y="68"/>
                </a:lnTo>
                <a:lnTo>
                  <a:pt x="244" y="64"/>
                </a:lnTo>
                <a:lnTo>
                  <a:pt x="240" y="62"/>
                </a:lnTo>
                <a:lnTo>
                  <a:pt x="238" y="58"/>
                </a:lnTo>
                <a:lnTo>
                  <a:pt x="236" y="54"/>
                </a:lnTo>
                <a:lnTo>
                  <a:pt x="234" y="50"/>
                </a:lnTo>
                <a:lnTo>
                  <a:pt x="230" y="48"/>
                </a:lnTo>
                <a:lnTo>
                  <a:pt x="230" y="44"/>
                </a:lnTo>
                <a:lnTo>
                  <a:pt x="228" y="40"/>
                </a:lnTo>
                <a:lnTo>
                  <a:pt x="224" y="38"/>
                </a:lnTo>
                <a:lnTo>
                  <a:pt x="222" y="34"/>
                </a:lnTo>
                <a:lnTo>
                  <a:pt x="220" y="30"/>
                </a:lnTo>
                <a:lnTo>
                  <a:pt x="218" y="26"/>
                </a:lnTo>
                <a:lnTo>
                  <a:pt x="216" y="22"/>
                </a:lnTo>
                <a:lnTo>
                  <a:pt x="214" y="18"/>
                </a:lnTo>
                <a:lnTo>
                  <a:pt x="210" y="16"/>
                </a:lnTo>
                <a:lnTo>
                  <a:pt x="208" y="12"/>
                </a:lnTo>
                <a:lnTo>
                  <a:pt x="204" y="10"/>
                </a:lnTo>
                <a:lnTo>
                  <a:pt x="202" y="6"/>
                </a:lnTo>
                <a:lnTo>
                  <a:pt x="200" y="2"/>
                </a:lnTo>
                <a:lnTo>
                  <a:pt x="202" y="0"/>
                </a:lnTo>
              </a:path>
            </a:pathLst>
          </a:custGeom>
          <a:solidFill>
            <a:schemeClr val="tx1"/>
          </a:solidFill>
          <a:ln w="12700" cap="rnd">
            <a:solidFill>
              <a:schemeClr val="tx1"/>
            </a:solidFill>
            <a:round/>
            <a:headEnd/>
            <a:tailEnd/>
          </a:ln>
        </p:spPr>
        <p:txBody>
          <a:bodyPr/>
          <a:lstStyle/>
          <a:p>
            <a:endParaRPr lang="en-US"/>
          </a:p>
        </p:txBody>
      </p:sp>
      <p:sp>
        <p:nvSpPr>
          <p:cNvPr id="27722" name="Rectangle 95"/>
          <p:cNvSpPr>
            <a:spLocks noChangeArrowheads="1"/>
          </p:cNvSpPr>
          <p:nvPr/>
        </p:nvSpPr>
        <p:spPr bwMode="auto">
          <a:xfrm>
            <a:off x="5721350" y="3690938"/>
            <a:ext cx="903288" cy="2286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7723" name="Freeform 96"/>
          <p:cNvSpPr>
            <a:spLocks/>
          </p:cNvSpPr>
          <p:nvPr/>
        </p:nvSpPr>
        <p:spPr bwMode="auto">
          <a:xfrm>
            <a:off x="5529263" y="5172075"/>
            <a:ext cx="79375" cy="12700"/>
          </a:xfrm>
          <a:custGeom>
            <a:avLst/>
            <a:gdLst>
              <a:gd name="T0" fmla="*/ 0 w 65"/>
              <a:gd name="T1" fmla="*/ 2147483647 h 11"/>
              <a:gd name="T2" fmla="*/ 2147483647 w 65"/>
              <a:gd name="T3" fmla="*/ 2147483647 h 11"/>
              <a:gd name="T4" fmla="*/ 2147483647 w 65"/>
              <a:gd name="T5" fmla="*/ 2147483647 h 11"/>
              <a:gd name="T6" fmla="*/ 2147483647 w 65"/>
              <a:gd name="T7" fmla="*/ 2147483647 h 11"/>
              <a:gd name="T8" fmla="*/ 2147483647 w 65"/>
              <a:gd name="T9" fmla="*/ 2147483647 h 11"/>
              <a:gd name="T10" fmla="*/ 2147483647 w 65"/>
              <a:gd name="T11" fmla="*/ 2147483647 h 11"/>
              <a:gd name="T12" fmla="*/ 2147483647 w 65"/>
              <a:gd name="T13" fmla="*/ 2147483647 h 11"/>
              <a:gd name="T14" fmla="*/ 2147483647 w 65"/>
              <a:gd name="T15" fmla="*/ 2147483647 h 11"/>
              <a:gd name="T16" fmla="*/ 2147483647 w 65"/>
              <a:gd name="T17" fmla="*/ 2147483647 h 11"/>
              <a:gd name="T18" fmla="*/ 2147483647 w 65"/>
              <a:gd name="T19" fmla="*/ 2147483647 h 11"/>
              <a:gd name="T20" fmla="*/ 2147483647 w 65"/>
              <a:gd name="T21" fmla="*/ 2147483647 h 11"/>
              <a:gd name="T22" fmla="*/ 2147483647 w 65"/>
              <a:gd name="T23" fmla="*/ 2147483647 h 11"/>
              <a:gd name="T24" fmla="*/ 2147483647 w 65"/>
              <a:gd name="T25" fmla="*/ 2147483647 h 11"/>
              <a:gd name="T26" fmla="*/ 2147483647 w 65"/>
              <a:gd name="T27" fmla="*/ 2147483647 h 11"/>
              <a:gd name="T28" fmla="*/ 2147483647 w 65"/>
              <a:gd name="T29" fmla="*/ 2147483647 h 11"/>
              <a:gd name="T30" fmla="*/ 2147483647 w 65"/>
              <a:gd name="T31" fmla="*/ 2147483647 h 11"/>
              <a:gd name="T32" fmla="*/ 2147483647 w 65"/>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11"/>
              <a:gd name="T53" fmla="*/ 65 w 65"/>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11">
                <a:moveTo>
                  <a:pt x="0" y="10"/>
                </a:moveTo>
                <a:lnTo>
                  <a:pt x="4" y="10"/>
                </a:lnTo>
                <a:lnTo>
                  <a:pt x="8" y="10"/>
                </a:lnTo>
                <a:lnTo>
                  <a:pt x="12" y="8"/>
                </a:lnTo>
                <a:lnTo>
                  <a:pt x="16" y="6"/>
                </a:lnTo>
                <a:lnTo>
                  <a:pt x="20" y="6"/>
                </a:lnTo>
                <a:lnTo>
                  <a:pt x="24" y="6"/>
                </a:lnTo>
                <a:lnTo>
                  <a:pt x="28" y="4"/>
                </a:lnTo>
                <a:lnTo>
                  <a:pt x="32" y="4"/>
                </a:lnTo>
                <a:lnTo>
                  <a:pt x="36" y="4"/>
                </a:lnTo>
                <a:lnTo>
                  <a:pt x="40" y="4"/>
                </a:lnTo>
                <a:lnTo>
                  <a:pt x="44" y="4"/>
                </a:lnTo>
                <a:lnTo>
                  <a:pt x="48" y="2"/>
                </a:lnTo>
                <a:lnTo>
                  <a:pt x="52" y="2"/>
                </a:lnTo>
                <a:lnTo>
                  <a:pt x="56" y="2"/>
                </a:lnTo>
                <a:lnTo>
                  <a:pt x="60" y="2"/>
                </a:lnTo>
                <a:lnTo>
                  <a:pt x="64" y="0"/>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724" name="Freeform 97"/>
          <p:cNvSpPr>
            <a:spLocks/>
          </p:cNvSpPr>
          <p:nvPr/>
        </p:nvSpPr>
        <p:spPr bwMode="auto">
          <a:xfrm>
            <a:off x="5583238" y="5086350"/>
            <a:ext cx="57150" cy="168275"/>
          </a:xfrm>
          <a:custGeom>
            <a:avLst/>
            <a:gdLst>
              <a:gd name="T0" fmla="*/ 2147483647 w 47"/>
              <a:gd name="T1" fmla="*/ 2147483647 h 147"/>
              <a:gd name="T2" fmla="*/ 2147483647 w 47"/>
              <a:gd name="T3" fmla="*/ 2147483647 h 147"/>
              <a:gd name="T4" fmla="*/ 2147483647 w 47"/>
              <a:gd name="T5" fmla="*/ 2147483647 h 147"/>
              <a:gd name="T6" fmla="*/ 2147483647 w 47"/>
              <a:gd name="T7" fmla="*/ 2147483647 h 147"/>
              <a:gd name="T8" fmla="*/ 2147483647 w 47"/>
              <a:gd name="T9" fmla="*/ 2147483647 h 147"/>
              <a:gd name="T10" fmla="*/ 2147483647 w 47"/>
              <a:gd name="T11" fmla="*/ 2147483647 h 147"/>
              <a:gd name="T12" fmla="*/ 2147483647 w 47"/>
              <a:gd name="T13" fmla="*/ 2147483647 h 147"/>
              <a:gd name="T14" fmla="*/ 2147483647 w 47"/>
              <a:gd name="T15" fmla="*/ 2147483647 h 147"/>
              <a:gd name="T16" fmla="*/ 2147483647 w 47"/>
              <a:gd name="T17" fmla="*/ 2147483647 h 147"/>
              <a:gd name="T18" fmla="*/ 2147483647 w 47"/>
              <a:gd name="T19" fmla="*/ 2147483647 h 147"/>
              <a:gd name="T20" fmla="*/ 2147483647 w 47"/>
              <a:gd name="T21" fmla="*/ 0 h 147"/>
              <a:gd name="T22" fmla="*/ 2147483647 w 47"/>
              <a:gd name="T23" fmla="*/ 2147483647 h 147"/>
              <a:gd name="T24" fmla="*/ 2147483647 w 47"/>
              <a:gd name="T25" fmla="*/ 2147483647 h 147"/>
              <a:gd name="T26" fmla="*/ 2147483647 w 47"/>
              <a:gd name="T27" fmla="*/ 2147483647 h 147"/>
              <a:gd name="T28" fmla="*/ 2147483647 w 47"/>
              <a:gd name="T29" fmla="*/ 2147483647 h 147"/>
              <a:gd name="T30" fmla="*/ 2147483647 w 47"/>
              <a:gd name="T31" fmla="*/ 2147483647 h 147"/>
              <a:gd name="T32" fmla="*/ 2147483647 w 47"/>
              <a:gd name="T33" fmla="*/ 2147483647 h 147"/>
              <a:gd name="T34" fmla="*/ 2147483647 w 47"/>
              <a:gd name="T35" fmla="*/ 2147483647 h 147"/>
              <a:gd name="T36" fmla="*/ 2147483647 w 47"/>
              <a:gd name="T37" fmla="*/ 2147483647 h 147"/>
              <a:gd name="T38" fmla="*/ 2147483647 w 47"/>
              <a:gd name="T39" fmla="*/ 2147483647 h 147"/>
              <a:gd name="T40" fmla="*/ 2147483647 w 47"/>
              <a:gd name="T41" fmla="*/ 2147483647 h 147"/>
              <a:gd name="T42" fmla="*/ 2147483647 w 47"/>
              <a:gd name="T43" fmla="*/ 2147483647 h 147"/>
              <a:gd name="T44" fmla="*/ 2147483647 w 47"/>
              <a:gd name="T45" fmla="*/ 2147483647 h 147"/>
              <a:gd name="T46" fmla="*/ 2147483647 w 47"/>
              <a:gd name="T47" fmla="*/ 2147483647 h 147"/>
              <a:gd name="T48" fmla="*/ 2147483647 w 47"/>
              <a:gd name="T49" fmla="*/ 2147483647 h 147"/>
              <a:gd name="T50" fmla="*/ 2147483647 w 47"/>
              <a:gd name="T51" fmla="*/ 2147483647 h 147"/>
              <a:gd name="T52" fmla="*/ 2147483647 w 47"/>
              <a:gd name="T53" fmla="*/ 2147483647 h 147"/>
              <a:gd name="T54" fmla="*/ 2147483647 w 47"/>
              <a:gd name="T55" fmla="*/ 2147483647 h 147"/>
              <a:gd name="T56" fmla="*/ 2147483647 w 47"/>
              <a:gd name="T57" fmla="*/ 2147483647 h 147"/>
              <a:gd name="T58" fmla="*/ 2147483647 w 47"/>
              <a:gd name="T59" fmla="*/ 2147483647 h 147"/>
              <a:gd name="T60" fmla="*/ 2147483647 w 47"/>
              <a:gd name="T61" fmla="*/ 2147483647 h 147"/>
              <a:gd name="T62" fmla="*/ 2147483647 w 47"/>
              <a:gd name="T63" fmla="*/ 2147483647 h 147"/>
              <a:gd name="T64" fmla="*/ 2147483647 w 47"/>
              <a:gd name="T65" fmla="*/ 2147483647 h 147"/>
              <a:gd name="T66" fmla="*/ 2147483647 w 47"/>
              <a:gd name="T67" fmla="*/ 2147483647 h 147"/>
              <a:gd name="T68" fmla="*/ 2147483647 w 47"/>
              <a:gd name="T69" fmla="*/ 2147483647 h 147"/>
              <a:gd name="T70" fmla="*/ 2147483647 w 47"/>
              <a:gd name="T71" fmla="*/ 2147483647 h 147"/>
              <a:gd name="T72" fmla="*/ 2147483647 w 47"/>
              <a:gd name="T73" fmla="*/ 2147483647 h 147"/>
              <a:gd name="T74" fmla="*/ 2147483647 w 47"/>
              <a:gd name="T75" fmla="*/ 2147483647 h 147"/>
              <a:gd name="T76" fmla="*/ 2147483647 w 47"/>
              <a:gd name="T77" fmla="*/ 2147483647 h 147"/>
              <a:gd name="T78" fmla="*/ 2147483647 w 47"/>
              <a:gd name="T79" fmla="*/ 2147483647 h 147"/>
              <a:gd name="T80" fmla="*/ 2147483647 w 47"/>
              <a:gd name="T81" fmla="*/ 2147483647 h 147"/>
              <a:gd name="T82" fmla="*/ 2147483647 w 47"/>
              <a:gd name="T83" fmla="*/ 2147483647 h 147"/>
              <a:gd name="T84" fmla="*/ 2147483647 w 47"/>
              <a:gd name="T85" fmla="*/ 2147483647 h 147"/>
              <a:gd name="T86" fmla="*/ 2147483647 w 47"/>
              <a:gd name="T87" fmla="*/ 2147483647 h 147"/>
              <a:gd name="T88" fmla="*/ 2147483647 w 47"/>
              <a:gd name="T89" fmla="*/ 2147483647 h 147"/>
              <a:gd name="T90" fmla="*/ 2147483647 w 47"/>
              <a:gd name="T91" fmla="*/ 2147483647 h 147"/>
              <a:gd name="T92" fmla="*/ 2147483647 w 47"/>
              <a:gd name="T93" fmla="*/ 2147483647 h 147"/>
              <a:gd name="T94" fmla="*/ 2147483647 w 47"/>
              <a:gd name="T95" fmla="*/ 2147483647 h 147"/>
              <a:gd name="T96" fmla="*/ 2147483647 w 47"/>
              <a:gd name="T97" fmla="*/ 2147483647 h 147"/>
              <a:gd name="T98" fmla="*/ 2147483647 w 47"/>
              <a:gd name="T99" fmla="*/ 2147483647 h 147"/>
              <a:gd name="T100" fmla="*/ 2147483647 w 47"/>
              <a:gd name="T101" fmla="*/ 2147483647 h 147"/>
              <a:gd name="T102" fmla="*/ 2147483647 w 47"/>
              <a:gd name="T103" fmla="*/ 2147483647 h 147"/>
              <a:gd name="T104" fmla="*/ 2147483647 w 47"/>
              <a:gd name="T105" fmla="*/ 2147483647 h 147"/>
              <a:gd name="T106" fmla="*/ 2147483647 w 47"/>
              <a:gd name="T107" fmla="*/ 2147483647 h 147"/>
              <a:gd name="T108" fmla="*/ 2147483647 w 47"/>
              <a:gd name="T109" fmla="*/ 2147483647 h 147"/>
              <a:gd name="T110" fmla="*/ 2147483647 w 47"/>
              <a:gd name="T111" fmla="*/ 2147483647 h 147"/>
              <a:gd name="T112" fmla="*/ 2147483647 w 47"/>
              <a:gd name="T113" fmla="*/ 2147483647 h 147"/>
              <a:gd name="T114" fmla="*/ 2147483647 w 47"/>
              <a:gd name="T115" fmla="*/ 2147483647 h 147"/>
              <a:gd name="T116" fmla="*/ 2147483647 w 47"/>
              <a:gd name="T117" fmla="*/ 2147483647 h 147"/>
              <a:gd name="T118" fmla="*/ 2147483647 w 47"/>
              <a:gd name="T119" fmla="*/ 2147483647 h 147"/>
              <a:gd name="T120" fmla="*/ 2147483647 w 47"/>
              <a:gd name="T121" fmla="*/ 2147483647 h 147"/>
              <a:gd name="T122" fmla="*/ 2147483647 w 47"/>
              <a:gd name="T123" fmla="*/ 2147483647 h 1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
              <a:gd name="T187" fmla="*/ 0 h 147"/>
              <a:gd name="T188" fmla="*/ 47 w 47"/>
              <a:gd name="T189" fmla="*/ 147 h 1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 h="147">
                <a:moveTo>
                  <a:pt x="12" y="10"/>
                </a:moveTo>
                <a:lnTo>
                  <a:pt x="16" y="14"/>
                </a:lnTo>
                <a:lnTo>
                  <a:pt x="20" y="16"/>
                </a:lnTo>
                <a:lnTo>
                  <a:pt x="20" y="20"/>
                </a:lnTo>
                <a:lnTo>
                  <a:pt x="24" y="24"/>
                </a:lnTo>
                <a:lnTo>
                  <a:pt x="24" y="28"/>
                </a:lnTo>
                <a:lnTo>
                  <a:pt x="28" y="28"/>
                </a:lnTo>
                <a:lnTo>
                  <a:pt x="28" y="32"/>
                </a:lnTo>
                <a:lnTo>
                  <a:pt x="32" y="32"/>
                </a:lnTo>
                <a:lnTo>
                  <a:pt x="36" y="36"/>
                </a:lnTo>
                <a:lnTo>
                  <a:pt x="36" y="40"/>
                </a:lnTo>
                <a:lnTo>
                  <a:pt x="40" y="40"/>
                </a:lnTo>
                <a:lnTo>
                  <a:pt x="40" y="48"/>
                </a:lnTo>
                <a:lnTo>
                  <a:pt x="44" y="52"/>
                </a:lnTo>
                <a:lnTo>
                  <a:pt x="40" y="56"/>
                </a:lnTo>
                <a:lnTo>
                  <a:pt x="36" y="60"/>
                </a:lnTo>
                <a:lnTo>
                  <a:pt x="36" y="64"/>
                </a:lnTo>
                <a:lnTo>
                  <a:pt x="32" y="64"/>
                </a:lnTo>
                <a:lnTo>
                  <a:pt x="32" y="60"/>
                </a:lnTo>
                <a:lnTo>
                  <a:pt x="32" y="56"/>
                </a:lnTo>
                <a:lnTo>
                  <a:pt x="32" y="50"/>
                </a:lnTo>
                <a:lnTo>
                  <a:pt x="28" y="50"/>
                </a:lnTo>
                <a:lnTo>
                  <a:pt x="28" y="46"/>
                </a:lnTo>
                <a:lnTo>
                  <a:pt x="28" y="42"/>
                </a:lnTo>
                <a:lnTo>
                  <a:pt x="28" y="46"/>
                </a:lnTo>
                <a:lnTo>
                  <a:pt x="32" y="54"/>
                </a:lnTo>
                <a:lnTo>
                  <a:pt x="32" y="58"/>
                </a:lnTo>
                <a:lnTo>
                  <a:pt x="32" y="62"/>
                </a:lnTo>
                <a:lnTo>
                  <a:pt x="36" y="66"/>
                </a:lnTo>
                <a:lnTo>
                  <a:pt x="34" y="62"/>
                </a:lnTo>
                <a:lnTo>
                  <a:pt x="30" y="54"/>
                </a:lnTo>
                <a:lnTo>
                  <a:pt x="30" y="46"/>
                </a:lnTo>
                <a:lnTo>
                  <a:pt x="26" y="46"/>
                </a:lnTo>
                <a:lnTo>
                  <a:pt x="20" y="32"/>
                </a:lnTo>
                <a:lnTo>
                  <a:pt x="20" y="28"/>
                </a:lnTo>
                <a:lnTo>
                  <a:pt x="18" y="32"/>
                </a:lnTo>
                <a:lnTo>
                  <a:pt x="22" y="36"/>
                </a:lnTo>
                <a:lnTo>
                  <a:pt x="22" y="44"/>
                </a:lnTo>
                <a:lnTo>
                  <a:pt x="26" y="50"/>
                </a:lnTo>
                <a:lnTo>
                  <a:pt x="28" y="56"/>
                </a:lnTo>
                <a:lnTo>
                  <a:pt x="28" y="60"/>
                </a:lnTo>
                <a:lnTo>
                  <a:pt x="32" y="60"/>
                </a:lnTo>
                <a:lnTo>
                  <a:pt x="32" y="56"/>
                </a:lnTo>
                <a:lnTo>
                  <a:pt x="28" y="48"/>
                </a:lnTo>
                <a:lnTo>
                  <a:pt x="28" y="38"/>
                </a:lnTo>
                <a:lnTo>
                  <a:pt x="24" y="34"/>
                </a:lnTo>
                <a:lnTo>
                  <a:pt x="24" y="26"/>
                </a:lnTo>
                <a:lnTo>
                  <a:pt x="20" y="22"/>
                </a:lnTo>
                <a:lnTo>
                  <a:pt x="20" y="18"/>
                </a:lnTo>
                <a:lnTo>
                  <a:pt x="20" y="14"/>
                </a:lnTo>
                <a:lnTo>
                  <a:pt x="20" y="10"/>
                </a:lnTo>
                <a:lnTo>
                  <a:pt x="16" y="10"/>
                </a:lnTo>
                <a:lnTo>
                  <a:pt x="16" y="6"/>
                </a:lnTo>
                <a:lnTo>
                  <a:pt x="16" y="10"/>
                </a:lnTo>
                <a:lnTo>
                  <a:pt x="20" y="14"/>
                </a:lnTo>
                <a:lnTo>
                  <a:pt x="20" y="18"/>
                </a:lnTo>
                <a:lnTo>
                  <a:pt x="24" y="22"/>
                </a:lnTo>
                <a:lnTo>
                  <a:pt x="24" y="26"/>
                </a:lnTo>
                <a:lnTo>
                  <a:pt x="24" y="34"/>
                </a:lnTo>
                <a:lnTo>
                  <a:pt x="24" y="38"/>
                </a:lnTo>
                <a:lnTo>
                  <a:pt x="24" y="34"/>
                </a:lnTo>
                <a:lnTo>
                  <a:pt x="24" y="20"/>
                </a:lnTo>
                <a:lnTo>
                  <a:pt x="20" y="12"/>
                </a:lnTo>
                <a:lnTo>
                  <a:pt x="20" y="8"/>
                </a:lnTo>
                <a:lnTo>
                  <a:pt x="16" y="4"/>
                </a:lnTo>
                <a:lnTo>
                  <a:pt x="16" y="0"/>
                </a:lnTo>
                <a:lnTo>
                  <a:pt x="16" y="4"/>
                </a:lnTo>
                <a:lnTo>
                  <a:pt x="16" y="8"/>
                </a:lnTo>
                <a:lnTo>
                  <a:pt x="16" y="12"/>
                </a:lnTo>
                <a:lnTo>
                  <a:pt x="20" y="20"/>
                </a:lnTo>
                <a:lnTo>
                  <a:pt x="20" y="24"/>
                </a:lnTo>
                <a:lnTo>
                  <a:pt x="24" y="24"/>
                </a:lnTo>
                <a:lnTo>
                  <a:pt x="24" y="28"/>
                </a:lnTo>
                <a:lnTo>
                  <a:pt x="24" y="24"/>
                </a:lnTo>
                <a:lnTo>
                  <a:pt x="20" y="24"/>
                </a:lnTo>
                <a:lnTo>
                  <a:pt x="20" y="20"/>
                </a:lnTo>
                <a:lnTo>
                  <a:pt x="20" y="16"/>
                </a:lnTo>
                <a:lnTo>
                  <a:pt x="18" y="10"/>
                </a:lnTo>
                <a:lnTo>
                  <a:pt x="16" y="6"/>
                </a:lnTo>
                <a:lnTo>
                  <a:pt x="16" y="12"/>
                </a:lnTo>
                <a:lnTo>
                  <a:pt x="16" y="16"/>
                </a:lnTo>
                <a:lnTo>
                  <a:pt x="22" y="26"/>
                </a:lnTo>
                <a:lnTo>
                  <a:pt x="16" y="20"/>
                </a:lnTo>
                <a:lnTo>
                  <a:pt x="12" y="8"/>
                </a:lnTo>
                <a:lnTo>
                  <a:pt x="12" y="4"/>
                </a:lnTo>
                <a:lnTo>
                  <a:pt x="12" y="8"/>
                </a:lnTo>
                <a:lnTo>
                  <a:pt x="12" y="12"/>
                </a:lnTo>
                <a:lnTo>
                  <a:pt x="12" y="26"/>
                </a:lnTo>
                <a:lnTo>
                  <a:pt x="16" y="30"/>
                </a:lnTo>
                <a:lnTo>
                  <a:pt x="16" y="34"/>
                </a:lnTo>
                <a:lnTo>
                  <a:pt x="12" y="30"/>
                </a:lnTo>
                <a:lnTo>
                  <a:pt x="12" y="26"/>
                </a:lnTo>
                <a:lnTo>
                  <a:pt x="12" y="22"/>
                </a:lnTo>
                <a:lnTo>
                  <a:pt x="8" y="22"/>
                </a:lnTo>
                <a:lnTo>
                  <a:pt x="8" y="14"/>
                </a:lnTo>
                <a:lnTo>
                  <a:pt x="10" y="18"/>
                </a:lnTo>
                <a:lnTo>
                  <a:pt x="10" y="22"/>
                </a:lnTo>
                <a:lnTo>
                  <a:pt x="14" y="26"/>
                </a:lnTo>
                <a:lnTo>
                  <a:pt x="18" y="28"/>
                </a:lnTo>
                <a:lnTo>
                  <a:pt x="14" y="26"/>
                </a:lnTo>
                <a:lnTo>
                  <a:pt x="14" y="22"/>
                </a:lnTo>
                <a:lnTo>
                  <a:pt x="14" y="18"/>
                </a:lnTo>
                <a:lnTo>
                  <a:pt x="14" y="14"/>
                </a:lnTo>
                <a:lnTo>
                  <a:pt x="10" y="14"/>
                </a:lnTo>
                <a:lnTo>
                  <a:pt x="10" y="10"/>
                </a:lnTo>
                <a:lnTo>
                  <a:pt x="6" y="8"/>
                </a:lnTo>
                <a:lnTo>
                  <a:pt x="6" y="4"/>
                </a:lnTo>
                <a:lnTo>
                  <a:pt x="6" y="8"/>
                </a:lnTo>
                <a:lnTo>
                  <a:pt x="10" y="12"/>
                </a:lnTo>
                <a:lnTo>
                  <a:pt x="10" y="16"/>
                </a:lnTo>
                <a:lnTo>
                  <a:pt x="14" y="20"/>
                </a:lnTo>
                <a:lnTo>
                  <a:pt x="18" y="26"/>
                </a:lnTo>
                <a:lnTo>
                  <a:pt x="18" y="30"/>
                </a:lnTo>
                <a:lnTo>
                  <a:pt x="18" y="26"/>
                </a:lnTo>
                <a:lnTo>
                  <a:pt x="14" y="20"/>
                </a:lnTo>
                <a:lnTo>
                  <a:pt x="14" y="10"/>
                </a:lnTo>
                <a:lnTo>
                  <a:pt x="14" y="6"/>
                </a:lnTo>
                <a:lnTo>
                  <a:pt x="10" y="2"/>
                </a:lnTo>
                <a:lnTo>
                  <a:pt x="10" y="12"/>
                </a:lnTo>
                <a:lnTo>
                  <a:pt x="14" y="16"/>
                </a:lnTo>
                <a:lnTo>
                  <a:pt x="14" y="20"/>
                </a:lnTo>
                <a:lnTo>
                  <a:pt x="18" y="26"/>
                </a:lnTo>
                <a:lnTo>
                  <a:pt x="18" y="30"/>
                </a:lnTo>
                <a:lnTo>
                  <a:pt x="18" y="34"/>
                </a:lnTo>
                <a:lnTo>
                  <a:pt x="18" y="38"/>
                </a:lnTo>
                <a:lnTo>
                  <a:pt x="18" y="42"/>
                </a:lnTo>
                <a:lnTo>
                  <a:pt x="22" y="42"/>
                </a:lnTo>
                <a:lnTo>
                  <a:pt x="26" y="48"/>
                </a:lnTo>
                <a:lnTo>
                  <a:pt x="26" y="52"/>
                </a:lnTo>
                <a:lnTo>
                  <a:pt x="30" y="56"/>
                </a:lnTo>
                <a:lnTo>
                  <a:pt x="30" y="60"/>
                </a:lnTo>
                <a:lnTo>
                  <a:pt x="30" y="64"/>
                </a:lnTo>
                <a:lnTo>
                  <a:pt x="34" y="64"/>
                </a:lnTo>
                <a:lnTo>
                  <a:pt x="34" y="68"/>
                </a:lnTo>
                <a:lnTo>
                  <a:pt x="34" y="74"/>
                </a:lnTo>
                <a:lnTo>
                  <a:pt x="30" y="78"/>
                </a:lnTo>
                <a:lnTo>
                  <a:pt x="26" y="82"/>
                </a:lnTo>
                <a:lnTo>
                  <a:pt x="26" y="78"/>
                </a:lnTo>
                <a:lnTo>
                  <a:pt x="22" y="72"/>
                </a:lnTo>
                <a:lnTo>
                  <a:pt x="22" y="68"/>
                </a:lnTo>
                <a:lnTo>
                  <a:pt x="22" y="64"/>
                </a:lnTo>
                <a:lnTo>
                  <a:pt x="22" y="60"/>
                </a:lnTo>
                <a:lnTo>
                  <a:pt x="18" y="60"/>
                </a:lnTo>
                <a:lnTo>
                  <a:pt x="18" y="54"/>
                </a:lnTo>
                <a:lnTo>
                  <a:pt x="18" y="50"/>
                </a:lnTo>
                <a:lnTo>
                  <a:pt x="18" y="46"/>
                </a:lnTo>
                <a:lnTo>
                  <a:pt x="18" y="42"/>
                </a:lnTo>
                <a:lnTo>
                  <a:pt x="18" y="36"/>
                </a:lnTo>
                <a:lnTo>
                  <a:pt x="18" y="32"/>
                </a:lnTo>
                <a:lnTo>
                  <a:pt x="18" y="28"/>
                </a:lnTo>
                <a:lnTo>
                  <a:pt x="14" y="28"/>
                </a:lnTo>
                <a:lnTo>
                  <a:pt x="14" y="24"/>
                </a:lnTo>
                <a:lnTo>
                  <a:pt x="12" y="18"/>
                </a:lnTo>
                <a:lnTo>
                  <a:pt x="8" y="18"/>
                </a:lnTo>
                <a:lnTo>
                  <a:pt x="8" y="14"/>
                </a:lnTo>
                <a:lnTo>
                  <a:pt x="8" y="10"/>
                </a:lnTo>
                <a:lnTo>
                  <a:pt x="8" y="6"/>
                </a:lnTo>
                <a:lnTo>
                  <a:pt x="4" y="2"/>
                </a:lnTo>
                <a:lnTo>
                  <a:pt x="0" y="2"/>
                </a:lnTo>
                <a:lnTo>
                  <a:pt x="4" y="2"/>
                </a:lnTo>
                <a:lnTo>
                  <a:pt x="4" y="6"/>
                </a:lnTo>
                <a:lnTo>
                  <a:pt x="8" y="10"/>
                </a:lnTo>
                <a:lnTo>
                  <a:pt x="8" y="14"/>
                </a:lnTo>
                <a:lnTo>
                  <a:pt x="12" y="18"/>
                </a:lnTo>
                <a:lnTo>
                  <a:pt x="16" y="22"/>
                </a:lnTo>
                <a:lnTo>
                  <a:pt x="16" y="26"/>
                </a:lnTo>
                <a:lnTo>
                  <a:pt x="16" y="30"/>
                </a:lnTo>
                <a:lnTo>
                  <a:pt x="20" y="34"/>
                </a:lnTo>
                <a:lnTo>
                  <a:pt x="20" y="38"/>
                </a:lnTo>
                <a:lnTo>
                  <a:pt x="20" y="44"/>
                </a:lnTo>
                <a:lnTo>
                  <a:pt x="20" y="48"/>
                </a:lnTo>
                <a:lnTo>
                  <a:pt x="24" y="52"/>
                </a:lnTo>
                <a:lnTo>
                  <a:pt x="24" y="56"/>
                </a:lnTo>
                <a:lnTo>
                  <a:pt x="24" y="60"/>
                </a:lnTo>
                <a:lnTo>
                  <a:pt x="24" y="66"/>
                </a:lnTo>
                <a:lnTo>
                  <a:pt x="28" y="70"/>
                </a:lnTo>
                <a:lnTo>
                  <a:pt x="28" y="74"/>
                </a:lnTo>
                <a:lnTo>
                  <a:pt x="28" y="78"/>
                </a:lnTo>
                <a:lnTo>
                  <a:pt x="32" y="82"/>
                </a:lnTo>
                <a:lnTo>
                  <a:pt x="32" y="86"/>
                </a:lnTo>
                <a:lnTo>
                  <a:pt x="32" y="92"/>
                </a:lnTo>
                <a:lnTo>
                  <a:pt x="32" y="96"/>
                </a:lnTo>
                <a:lnTo>
                  <a:pt x="36" y="96"/>
                </a:lnTo>
                <a:lnTo>
                  <a:pt x="36" y="100"/>
                </a:lnTo>
                <a:lnTo>
                  <a:pt x="36" y="104"/>
                </a:lnTo>
                <a:lnTo>
                  <a:pt x="36" y="110"/>
                </a:lnTo>
                <a:lnTo>
                  <a:pt x="36" y="114"/>
                </a:lnTo>
                <a:lnTo>
                  <a:pt x="36" y="118"/>
                </a:lnTo>
                <a:lnTo>
                  <a:pt x="36" y="122"/>
                </a:lnTo>
                <a:lnTo>
                  <a:pt x="32" y="122"/>
                </a:lnTo>
                <a:lnTo>
                  <a:pt x="32" y="128"/>
                </a:lnTo>
                <a:lnTo>
                  <a:pt x="32" y="132"/>
                </a:lnTo>
                <a:lnTo>
                  <a:pt x="32" y="136"/>
                </a:lnTo>
                <a:lnTo>
                  <a:pt x="36" y="140"/>
                </a:lnTo>
                <a:lnTo>
                  <a:pt x="40" y="144"/>
                </a:lnTo>
                <a:lnTo>
                  <a:pt x="40" y="140"/>
                </a:lnTo>
                <a:lnTo>
                  <a:pt x="40" y="136"/>
                </a:lnTo>
                <a:lnTo>
                  <a:pt x="40" y="132"/>
                </a:lnTo>
                <a:lnTo>
                  <a:pt x="40" y="126"/>
                </a:lnTo>
                <a:lnTo>
                  <a:pt x="40" y="122"/>
                </a:lnTo>
                <a:lnTo>
                  <a:pt x="40" y="118"/>
                </a:lnTo>
                <a:lnTo>
                  <a:pt x="40" y="114"/>
                </a:lnTo>
                <a:lnTo>
                  <a:pt x="40" y="108"/>
                </a:lnTo>
                <a:lnTo>
                  <a:pt x="36" y="108"/>
                </a:lnTo>
                <a:lnTo>
                  <a:pt x="36" y="104"/>
                </a:lnTo>
                <a:lnTo>
                  <a:pt x="36" y="100"/>
                </a:lnTo>
                <a:lnTo>
                  <a:pt x="32" y="96"/>
                </a:lnTo>
                <a:lnTo>
                  <a:pt x="30" y="92"/>
                </a:lnTo>
                <a:lnTo>
                  <a:pt x="26" y="90"/>
                </a:lnTo>
                <a:lnTo>
                  <a:pt x="26" y="86"/>
                </a:lnTo>
                <a:lnTo>
                  <a:pt x="22" y="86"/>
                </a:lnTo>
                <a:lnTo>
                  <a:pt x="22" y="82"/>
                </a:lnTo>
                <a:lnTo>
                  <a:pt x="22" y="78"/>
                </a:lnTo>
                <a:lnTo>
                  <a:pt x="18" y="78"/>
                </a:lnTo>
                <a:lnTo>
                  <a:pt x="18" y="74"/>
                </a:lnTo>
                <a:lnTo>
                  <a:pt x="18" y="68"/>
                </a:lnTo>
                <a:lnTo>
                  <a:pt x="18" y="64"/>
                </a:lnTo>
                <a:lnTo>
                  <a:pt x="22" y="64"/>
                </a:lnTo>
                <a:lnTo>
                  <a:pt x="22" y="68"/>
                </a:lnTo>
                <a:lnTo>
                  <a:pt x="26" y="72"/>
                </a:lnTo>
                <a:lnTo>
                  <a:pt x="26" y="76"/>
                </a:lnTo>
                <a:lnTo>
                  <a:pt x="26" y="84"/>
                </a:lnTo>
                <a:lnTo>
                  <a:pt x="30" y="88"/>
                </a:lnTo>
                <a:lnTo>
                  <a:pt x="30" y="92"/>
                </a:lnTo>
                <a:lnTo>
                  <a:pt x="30" y="96"/>
                </a:lnTo>
                <a:lnTo>
                  <a:pt x="34" y="100"/>
                </a:lnTo>
                <a:lnTo>
                  <a:pt x="34" y="104"/>
                </a:lnTo>
                <a:lnTo>
                  <a:pt x="34" y="110"/>
                </a:lnTo>
                <a:lnTo>
                  <a:pt x="38" y="114"/>
                </a:lnTo>
                <a:lnTo>
                  <a:pt x="38" y="118"/>
                </a:lnTo>
                <a:lnTo>
                  <a:pt x="38" y="122"/>
                </a:lnTo>
                <a:lnTo>
                  <a:pt x="42" y="126"/>
                </a:lnTo>
                <a:lnTo>
                  <a:pt x="42" y="130"/>
                </a:lnTo>
                <a:lnTo>
                  <a:pt x="42" y="134"/>
                </a:lnTo>
                <a:lnTo>
                  <a:pt x="38" y="128"/>
                </a:lnTo>
                <a:lnTo>
                  <a:pt x="38" y="122"/>
                </a:lnTo>
                <a:lnTo>
                  <a:pt x="38" y="118"/>
                </a:lnTo>
                <a:lnTo>
                  <a:pt x="38" y="114"/>
                </a:lnTo>
                <a:lnTo>
                  <a:pt x="34" y="110"/>
                </a:lnTo>
                <a:lnTo>
                  <a:pt x="34" y="106"/>
                </a:lnTo>
                <a:lnTo>
                  <a:pt x="34" y="98"/>
                </a:lnTo>
                <a:lnTo>
                  <a:pt x="34" y="94"/>
                </a:lnTo>
                <a:lnTo>
                  <a:pt x="30" y="90"/>
                </a:lnTo>
                <a:lnTo>
                  <a:pt x="30" y="86"/>
                </a:lnTo>
                <a:lnTo>
                  <a:pt x="30" y="90"/>
                </a:lnTo>
                <a:lnTo>
                  <a:pt x="30" y="94"/>
                </a:lnTo>
                <a:lnTo>
                  <a:pt x="30" y="102"/>
                </a:lnTo>
                <a:lnTo>
                  <a:pt x="30" y="106"/>
                </a:lnTo>
                <a:lnTo>
                  <a:pt x="34" y="106"/>
                </a:lnTo>
                <a:lnTo>
                  <a:pt x="34" y="110"/>
                </a:lnTo>
                <a:lnTo>
                  <a:pt x="34" y="114"/>
                </a:lnTo>
                <a:lnTo>
                  <a:pt x="34" y="118"/>
                </a:lnTo>
                <a:lnTo>
                  <a:pt x="38" y="118"/>
                </a:lnTo>
                <a:lnTo>
                  <a:pt x="38" y="108"/>
                </a:lnTo>
                <a:lnTo>
                  <a:pt x="38" y="104"/>
                </a:lnTo>
                <a:lnTo>
                  <a:pt x="38" y="98"/>
                </a:lnTo>
                <a:lnTo>
                  <a:pt x="38" y="94"/>
                </a:lnTo>
                <a:lnTo>
                  <a:pt x="38" y="90"/>
                </a:lnTo>
                <a:lnTo>
                  <a:pt x="38" y="86"/>
                </a:lnTo>
                <a:lnTo>
                  <a:pt x="34" y="86"/>
                </a:lnTo>
                <a:lnTo>
                  <a:pt x="34" y="80"/>
                </a:lnTo>
                <a:lnTo>
                  <a:pt x="34" y="76"/>
                </a:lnTo>
                <a:lnTo>
                  <a:pt x="34" y="72"/>
                </a:lnTo>
                <a:lnTo>
                  <a:pt x="34" y="68"/>
                </a:lnTo>
                <a:lnTo>
                  <a:pt x="30" y="62"/>
                </a:lnTo>
                <a:lnTo>
                  <a:pt x="30" y="58"/>
                </a:lnTo>
                <a:lnTo>
                  <a:pt x="30" y="54"/>
                </a:lnTo>
                <a:lnTo>
                  <a:pt x="30" y="50"/>
                </a:lnTo>
                <a:lnTo>
                  <a:pt x="30" y="46"/>
                </a:lnTo>
                <a:lnTo>
                  <a:pt x="26" y="46"/>
                </a:lnTo>
                <a:lnTo>
                  <a:pt x="26" y="38"/>
                </a:lnTo>
                <a:lnTo>
                  <a:pt x="26" y="34"/>
                </a:lnTo>
                <a:lnTo>
                  <a:pt x="22" y="30"/>
                </a:lnTo>
                <a:lnTo>
                  <a:pt x="22" y="26"/>
                </a:lnTo>
                <a:lnTo>
                  <a:pt x="18" y="20"/>
                </a:lnTo>
                <a:lnTo>
                  <a:pt x="18" y="16"/>
                </a:lnTo>
                <a:lnTo>
                  <a:pt x="18" y="12"/>
                </a:lnTo>
                <a:lnTo>
                  <a:pt x="18" y="16"/>
                </a:lnTo>
                <a:lnTo>
                  <a:pt x="18" y="20"/>
                </a:lnTo>
                <a:lnTo>
                  <a:pt x="26" y="24"/>
                </a:lnTo>
                <a:lnTo>
                  <a:pt x="26" y="28"/>
                </a:lnTo>
                <a:lnTo>
                  <a:pt x="30" y="34"/>
                </a:lnTo>
                <a:lnTo>
                  <a:pt x="30" y="44"/>
                </a:lnTo>
                <a:lnTo>
                  <a:pt x="30" y="48"/>
                </a:lnTo>
                <a:lnTo>
                  <a:pt x="34" y="52"/>
                </a:lnTo>
                <a:lnTo>
                  <a:pt x="38" y="58"/>
                </a:lnTo>
                <a:lnTo>
                  <a:pt x="38" y="68"/>
                </a:lnTo>
                <a:lnTo>
                  <a:pt x="42" y="68"/>
                </a:lnTo>
                <a:lnTo>
                  <a:pt x="42" y="72"/>
                </a:lnTo>
                <a:lnTo>
                  <a:pt x="42" y="66"/>
                </a:lnTo>
                <a:lnTo>
                  <a:pt x="42" y="62"/>
                </a:lnTo>
                <a:lnTo>
                  <a:pt x="42" y="58"/>
                </a:lnTo>
                <a:lnTo>
                  <a:pt x="36" y="50"/>
                </a:lnTo>
                <a:lnTo>
                  <a:pt x="36" y="46"/>
                </a:lnTo>
                <a:lnTo>
                  <a:pt x="36" y="42"/>
                </a:lnTo>
                <a:lnTo>
                  <a:pt x="32" y="38"/>
                </a:lnTo>
                <a:lnTo>
                  <a:pt x="32" y="32"/>
                </a:lnTo>
                <a:lnTo>
                  <a:pt x="32" y="28"/>
                </a:lnTo>
                <a:lnTo>
                  <a:pt x="28" y="28"/>
                </a:lnTo>
                <a:lnTo>
                  <a:pt x="28" y="24"/>
                </a:lnTo>
                <a:lnTo>
                  <a:pt x="28" y="20"/>
                </a:lnTo>
                <a:lnTo>
                  <a:pt x="26" y="14"/>
                </a:lnTo>
                <a:lnTo>
                  <a:pt x="26" y="18"/>
                </a:lnTo>
                <a:lnTo>
                  <a:pt x="26" y="26"/>
                </a:lnTo>
                <a:lnTo>
                  <a:pt x="26" y="30"/>
                </a:lnTo>
                <a:lnTo>
                  <a:pt x="26" y="34"/>
                </a:lnTo>
                <a:lnTo>
                  <a:pt x="26" y="40"/>
                </a:lnTo>
                <a:lnTo>
                  <a:pt x="30" y="44"/>
                </a:lnTo>
                <a:lnTo>
                  <a:pt x="30" y="48"/>
                </a:lnTo>
                <a:lnTo>
                  <a:pt x="34" y="52"/>
                </a:lnTo>
                <a:lnTo>
                  <a:pt x="34" y="56"/>
                </a:lnTo>
                <a:lnTo>
                  <a:pt x="38" y="64"/>
                </a:lnTo>
                <a:lnTo>
                  <a:pt x="38" y="68"/>
                </a:lnTo>
                <a:lnTo>
                  <a:pt x="38" y="72"/>
                </a:lnTo>
                <a:lnTo>
                  <a:pt x="38" y="76"/>
                </a:lnTo>
                <a:lnTo>
                  <a:pt x="38" y="80"/>
                </a:lnTo>
                <a:lnTo>
                  <a:pt x="38" y="88"/>
                </a:lnTo>
                <a:lnTo>
                  <a:pt x="42" y="92"/>
                </a:lnTo>
                <a:lnTo>
                  <a:pt x="42" y="96"/>
                </a:lnTo>
                <a:lnTo>
                  <a:pt x="42" y="90"/>
                </a:lnTo>
                <a:lnTo>
                  <a:pt x="42" y="80"/>
                </a:lnTo>
                <a:lnTo>
                  <a:pt x="42" y="74"/>
                </a:lnTo>
                <a:lnTo>
                  <a:pt x="42" y="68"/>
                </a:lnTo>
                <a:lnTo>
                  <a:pt x="42" y="62"/>
                </a:lnTo>
                <a:lnTo>
                  <a:pt x="42" y="58"/>
                </a:lnTo>
                <a:lnTo>
                  <a:pt x="42" y="62"/>
                </a:lnTo>
                <a:lnTo>
                  <a:pt x="42" y="66"/>
                </a:lnTo>
                <a:lnTo>
                  <a:pt x="42" y="74"/>
                </a:lnTo>
                <a:lnTo>
                  <a:pt x="42" y="78"/>
                </a:lnTo>
                <a:lnTo>
                  <a:pt x="42" y="82"/>
                </a:lnTo>
                <a:lnTo>
                  <a:pt x="42" y="86"/>
                </a:lnTo>
                <a:lnTo>
                  <a:pt x="42" y="92"/>
                </a:lnTo>
                <a:lnTo>
                  <a:pt x="42" y="96"/>
                </a:lnTo>
                <a:lnTo>
                  <a:pt x="42" y="100"/>
                </a:lnTo>
                <a:lnTo>
                  <a:pt x="42" y="104"/>
                </a:lnTo>
                <a:lnTo>
                  <a:pt x="42" y="110"/>
                </a:lnTo>
                <a:lnTo>
                  <a:pt x="42" y="114"/>
                </a:lnTo>
                <a:lnTo>
                  <a:pt x="42" y="118"/>
                </a:lnTo>
                <a:lnTo>
                  <a:pt x="42" y="122"/>
                </a:lnTo>
                <a:lnTo>
                  <a:pt x="46" y="122"/>
                </a:lnTo>
                <a:lnTo>
                  <a:pt x="46" y="128"/>
                </a:lnTo>
                <a:lnTo>
                  <a:pt x="46" y="132"/>
                </a:lnTo>
                <a:lnTo>
                  <a:pt x="46" y="136"/>
                </a:lnTo>
                <a:lnTo>
                  <a:pt x="46" y="140"/>
                </a:lnTo>
                <a:lnTo>
                  <a:pt x="46" y="146"/>
                </a:lnTo>
                <a:lnTo>
                  <a:pt x="42" y="146"/>
                </a:lnTo>
                <a:lnTo>
                  <a:pt x="42" y="142"/>
                </a:lnTo>
                <a:lnTo>
                  <a:pt x="42" y="136"/>
                </a:lnTo>
                <a:lnTo>
                  <a:pt x="38" y="136"/>
                </a:lnTo>
                <a:lnTo>
                  <a:pt x="38" y="132"/>
                </a:lnTo>
                <a:lnTo>
                  <a:pt x="38" y="128"/>
                </a:lnTo>
                <a:lnTo>
                  <a:pt x="34" y="124"/>
                </a:lnTo>
                <a:lnTo>
                  <a:pt x="34" y="120"/>
                </a:lnTo>
                <a:lnTo>
                  <a:pt x="34" y="116"/>
                </a:lnTo>
                <a:lnTo>
                  <a:pt x="30" y="114"/>
                </a:lnTo>
                <a:lnTo>
                  <a:pt x="30" y="110"/>
                </a:lnTo>
                <a:lnTo>
                  <a:pt x="30" y="106"/>
                </a:lnTo>
                <a:lnTo>
                  <a:pt x="30" y="102"/>
                </a:lnTo>
                <a:lnTo>
                  <a:pt x="30" y="94"/>
                </a:lnTo>
                <a:lnTo>
                  <a:pt x="30" y="90"/>
                </a:lnTo>
                <a:lnTo>
                  <a:pt x="26" y="86"/>
                </a:lnTo>
                <a:lnTo>
                  <a:pt x="26" y="82"/>
                </a:lnTo>
                <a:lnTo>
                  <a:pt x="26" y="76"/>
                </a:lnTo>
                <a:lnTo>
                  <a:pt x="26" y="72"/>
                </a:lnTo>
                <a:lnTo>
                  <a:pt x="26" y="68"/>
                </a:lnTo>
                <a:lnTo>
                  <a:pt x="26" y="64"/>
                </a:lnTo>
                <a:lnTo>
                  <a:pt x="22" y="60"/>
                </a:lnTo>
                <a:lnTo>
                  <a:pt x="22" y="56"/>
                </a:lnTo>
                <a:lnTo>
                  <a:pt x="22" y="50"/>
                </a:lnTo>
                <a:lnTo>
                  <a:pt x="22" y="40"/>
                </a:lnTo>
                <a:lnTo>
                  <a:pt x="22" y="44"/>
                </a:lnTo>
                <a:lnTo>
                  <a:pt x="26" y="44"/>
                </a:lnTo>
                <a:lnTo>
                  <a:pt x="26" y="48"/>
                </a:lnTo>
                <a:lnTo>
                  <a:pt x="46" y="64"/>
                </a:lnTo>
                <a:lnTo>
                  <a:pt x="36" y="64"/>
                </a:lnTo>
                <a:lnTo>
                  <a:pt x="30" y="62"/>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725" name="Freeform 98"/>
          <p:cNvSpPr>
            <a:spLocks/>
          </p:cNvSpPr>
          <p:nvPr/>
        </p:nvSpPr>
        <p:spPr bwMode="auto">
          <a:xfrm>
            <a:off x="5507038" y="5114925"/>
            <a:ext cx="92075" cy="73025"/>
          </a:xfrm>
          <a:custGeom>
            <a:avLst/>
            <a:gdLst>
              <a:gd name="T0" fmla="*/ 2147483647 w 75"/>
              <a:gd name="T1" fmla="*/ 2147483647 h 65"/>
              <a:gd name="T2" fmla="*/ 2147483647 w 75"/>
              <a:gd name="T3" fmla="*/ 2147483647 h 65"/>
              <a:gd name="T4" fmla="*/ 2147483647 w 75"/>
              <a:gd name="T5" fmla="*/ 2147483647 h 65"/>
              <a:gd name="T6" fmla="*/ 2147483647 w 75"/>
              <a:gd name="T7" fmla="*/ 2147483647 h 65"/>
              <a:gd name="T8" fmla="*/ 2147483647 w 75"/>
              <a:gd name="T9" fmla="*/ 2147483647 h 65"/>
              <a:gd name="T10" fmla="*/ 2147483647 w 75"/>
              <a:gd name="T11" fmla="*/ 2147483647 h 65"/>
              <a:gd name="T12" fmla="*/ 2147483647 w 75"/>
              <a:gd name="T13" fmla="*/ 2147483647 h 65"/>
              <a:gd name="T14" fmla="*/ 2147483647 w 75"/>
              <a:gd name="T15" fmla="*/ 2147483647 h 65"/>
              <a:gd name="T16" fmla="*/ 2147483647 w 75"/>
              <a:gd name="T17" fmla="*/ 2147483647 h 65"/>
              <a:gd name="T18" fmla="*/ 2147483647 w 75"/>
              <a:gd name="T19" fmla="*/ 2147483647 h 65"/>
              <a:gd name="T20" fmla="*/ 2147483647 w 75"/>
              <a:gd name="T21" fmla="*/ 2147483647 h 65"/>
              <a:gd name="T22" fmla="*/ 2147483647 w 75"/>
              <a:gd name="T23" fmla="*/ 2147483647 h 65"/>
              <a:gd name="T24" fmla="*/ 2147483647 w 75"/>
              <a:gd name="T25" fmla="*/ 2147483647 h 65"/>
              <a:gd name="T26" fmla="*/ 2147483647 w 75"/>
              <a:gd name="T27" fmla="*/ 2147483647 h 65"/>
              <a:gd name="T28" fmla="*/ 2147483647 w 75"/>
              <a:gd name="T29" fmla="*/ 2147483647 h 65"/>
              <a:gd name="T30" fmla="*/ 2147483647 w 75"/>
              <a:gd name="T31" fmla="*/ 2147483647 h 65"/>
              <a:gd name="T32" fmla="*/ 2147483647 w 75"/>
              <a:gd name="T33" fmla="*/ 2147483647 h 65"/>
              <a:gd name="T34" fmla="*/ 2147483647 w 75"/>
              <a:gd name="T35" fmla="*/ 2147483647 h 65"/>
              <a:gd name="T36" fmla="*/ 2147483647 w 75"/>
              <a:gd name="T37" fmla="*/ 2147483647 h 65"/>
              <a:gd name="T38" fmla="*/ 2147483647 w 75"/>
              <a:gd name="T39" fmla="*/ 2147483647 h 65"/>
              <a:gd name="T40" fmla="*/ 2147483647 w 75"/>
              <a:gd name="T41" fmla="*/ 2147483647 h 65"/>
              <a:gd name="T42" fmla="*/ 2147483647 w 75"/>
              <a:gd name="T43" fmla="*/ 2147483647 h 65"/>
              <a:gd name="T44" fmla="*/ 2147483647 w 75"/>
              <a:gd name="T45" fmla="*/ 2147483647 h 65"/>
              <a:gd name="T46" fmla="*/ 2147483647 w 75"/>
              <a:gd name="T47" fmla="*/ 2147483647 h 65"/>
              <a:gd name="T48" fmla="*/ 2147483647 w 75"/>
              <a:gd name="T49" fmla="*/ 2147483647 h 65"/>
              <a:gd name="T50" fmla="*/ 2147483647 w 75"/>
              <a:gd name="T51" fmla="*/ 2147483647 h 65"/>
              <a:gd name="T52" fmla="*/ 2147483647 w 75"/>
              <a:gd name="T53" fmla="*/ 2147483647 h 65"/>
              <a:gd name="T54" fmla="*/ 2147483647 w 75"/>
              <a:gd name="T55" fmla="*/ 2147483647 h 65"/>
              <a:gd name="T56" fmla="*/ 2147483647 w 75"/>
              <a:gd name="T57" fmla="*/ 2147483647 h 65"/>
              <a:gd name="T58" fmla="*/ 2147483647 w 75"/>
              <a:gd name="T59" fmla="*/ 2147483647 h 65"/>
              <a:gd name="T60" fmla="*/ 2147483647 w 75"/>
              <a:gd name="T61" fmla="*/ 2147483647 h 65"/>
              <a:gd name="T62" fmla="*/ 2147483647 w 75"/>
              <a:gd name="T63" fmla="*/ 2147483647 h 65"/>
              <a:gd name="T64" fmla="*/ 2147483647 w 75"/>
              <a:gd name="T65" fmla="*/ 2147483647 h 65"/>
              <a:gd name="T66" fmla="*/ 2147483647 w 75"/>
              <a:gd name="T67" fmla="*/ 2147483647 h 65"/>
              <a:gd name="T68" fmla="*/ 2147483647 w 75"/>
              <a:gd name="T69" fmla="*/ 2147483647 h 65"/>
              <a:gd name="T70" fmla="*/ 2147483647 w 75"/>
              <a:gd name="T71" fmla="*/ 2147483647 h 65"/>
              <a:gd name="T72" fmla="*/ 2147483647 w 75"/>
              <a:gd name="T73" fmla="*/ 2147483647 h 65"/>
              <a:gd name="T74" fmla="*/ 2147483647 w 75"/>
              <a:gd name="T75" fmla="*/ 2147483647 h 65"/>
              <a:gd name="T76" fmla="*/ 2147483647 w 75"/>
              <a:gd name="T77" fmla="*/ 2147483647 h 65"/>
              <a:gd name="T78" fmla="*/ 2147483647 w 75"/>
              <a:gd name="T79" fmla="*/ 2147483647 h 65"/>
              <a:gd name="T80" fmla="*/ 2147483647 w 75"/>
              <a:gd name="T81" fmla="*/ 2147483647 h 65"/>
              <a:gd name="T82" fmla="*/ 2147483647 w 75"/>
              <a:gd name="T83" fmla="*/ 2147483647 h 65"/>
              <a:gd name="T84" fmla="*/ 2147483647 w 75"/>
              <a:gd name="T85" fmla="*/ 2147483647 h 65"/>
              <a:gd name="T86" fmla="*/ 2147483647 w 75"/>
              <a:gd name="T87" fmla="*/ 2147483647 h 65"/>
              <a:gd name="T88" fmla="*/ 2147483647 w 75"/>
              <a:gd name="T89" fmla="*/ 2147483647 h 65"/>
              <a:gd name="T90" fmla="*/ 2147483647 w 75"/>
              <a:gd name="T91" fmla="*/ 2147483647 h 65"/>
              <a:gd name="T92" fmla="*/ 2147483647 w 75"/>
              <a:gd name="T93" fmla="*/ 2147483647 h 65"/>
              <a:gd name="T94" fmla="*/ 2147483647 w 75"/>
              <a:gd name="T95" fmla="*/ 2147483647 h 65"/>
              <a:gd name="T96" fmla="*/ 2147483647 w 75"/>
              <a:gd name="T97" fmla="*/ 2147483647 h 65"/>
              <a:gd name="T98" fmla="*/ 2147483647 w 75"/>
              <a:gd name="T99" fmla="*/ 2147483647 h 65"/>
              <a:gd name="T100" fmla="*/ 2147483647 w 75"/>
              <a:gd name="T101" fmla="*/ 2147483647 h 65"/>
              <a:gd name="T102" fmla="*/ 2147483647 w 75"/>
              <a:gd name="T103" fmla="*/ 2147483647 h 65"/>
              <a:gd name="T104" fmla="*/ 2147483647 w 75"/>
              <a:gd name="T105" fmla="*/ 2147483647 h 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
              <a:gd name="T160" fmla="*/ 0 h 65"/>
              <a:gd name="T161" fmla="*/ 75 w 75"/>
              <a:gd name="T162" fmla="*/ 65 h 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 h="65">
                <a:moveTo>
                  <a:pt x="58" y="32"/>
                </a:moveTo>
                <a:lnTo>
                  <a:pt x="52" y="32"/>
                </a:lnTo>
                <a:lnTo>
                  <a:pt x="48" y="32"/>
                </a:lnTo>
                <a:lnTo>
                  <a:pt x="42" y="36"/>
                </a:lnTo>
                <a:lnTo>
                  <a:pt x="36" y="36"/>
                </a:lnTo>
                <a:lnTo>
                  <a:pt x="32" y="36"/>
                </a:lnTo>
                <a:lnTo>
                  <a:pt x="32" y="40"/>
                </a:lnTo>
                <a:lnTo>
                  <a:pt x="28" y="40"/>
                </a:lnTo>
                <a:lnTo>
                  <a:pt x="24" y="40"/>
                </a:lnTo>
                <a:lnTo>
                  <a:pt x="34" y="40"/>
                </a:lnTo>
                <a:lnTo>
                  <a:pt x="42" y="40"/>
                </a:lnTo>
                <a:lnTo>
                  <a:pt x="52" y="36"/>
                </a:lnTo>
                <a:lnTo>
                  <a:pt x="58" y="36"/>
                </a:lnTo>
                <a:lnTo>
                  <a:pt x="58" y="32"/>
                </a:lnTo>
                <a:lnTo>
                  <a:pt x="62" y="32"/>
                </a:lnTo>
                <a:lnTo>
                  <a:pt x="58" y="32"/>
                </a:lnTo>
                <a:lnTo>
                  <a:pt x="54" y="36"/>
                </a:lnTo>
                <a:lnTo>
                  <a:pt x="50" y="36"/>
                </a:lnTo>
                <a:lnTo>
                  <a:pt x="50" y="40"/>
                </a:lnTo>
                <a:lnTo>
                  <a:pt x="44" y="40"/>
                </a:lnTo>
                <a:lnTo>
                  <a:pt x="40" y="40"/>
                </a:lnTo>
                <a:lnTo>
                  <a:pt x="36" y="40"/>
                </a:lnTo>
                <a:lnTo>
                  <a:pt x="28" y="44"/>
                </a:lnTo>
                <a:lnTo>
                  <a:pt x="28" y="48"/>
                </a:lnTo>
                <a:lnTo>
                  <a:pt x="24" y="48"/>
                </a:lnTo>
                <a:lnTo>
                  <a:pt x="24" y="52"/>
                </a:lnTo>
                <a:lnTo>
                  <a:pt x="28" y="48"/>
                </a:lnTo>
                <a:lnTo>
                  <a:pt x="32" y="48"/>
                </a:lnTo>
                <a:lnTo>
                  <a:pt x="40" y="48"/>
                </a:lnTo>
                <a:lnTo>
                  <a:pt x="44" y="44"/>
                </a:lnTo>
                <a:lnTo>
                  <a:pt x="48" y="44"/>
                </a:lnTo>
                <a:lnTo>
                  <a:pt x="52" y="44"/>
                </a:lnTo>
                <a:lnTo>
                  <a:pt x="56" y="40"/>
                </a:lnTo>
                <a:lnTo>
                  <a:pt x="64" y="34"/>
                </a:lnTo>
                <a:lnTo>
                  <a:pt x="68" y="34"/>
                </a:lnTo>
                <a:lnTo>
                  <a:pt x="64" y="32"/>
                </a:lnTo>
                <a:lnTo>
                  <a:pt x="62" y="38"/>
                </a:lnTo>
                <a:lnTo>
                  <a:pt x="58" y="38"/>
                </a:lnTo>
                <a:lnTo>
                  <a:pt x="54" y="38"/>
                </a:lnTo>
                <a:lnTo>
                  <a:pt x="50" y="38"/>
                </a:lnTo>
                <a:lnTo>
                  <a:pt x="42" y="42"/>
                </a:lnTo>
                <a:lnTo>
                  <a:pt x="32" y="42"/>
                </a:lnTo>
                <a:lnTo>
                  <a:pt x="28" y="42"/>
                </a:lnTo>
                <a:lnTo>
                  <a:pt x="22" y="48"/>
                </a:lnTo>
                <a:lnTo>
                  <a:pt x="18" y="48"/>
                </a:lnTo>
                <a:lnTo>
                  <a:pt x="22" y="48"/>
                </a:lnTo>
                <a:lnTo>
                  <a:pt x="34" y="46"/>
                </a:lnTo>
                <a:lnTo>
                  <a:pt x="40" y="46"/>
                </a:lnTo>
                <a:lnTo>
                  <a:pt x="46" y="42"/>
                </a:lnTo>
                <a:lnTo>
                  <a:pt x="50" y="38"/>
                </a:lnTo>
                <a:lnTo>
                  <a:pt x="54" y="38"/>
                </a:lnTo>
                <a:lnTo>
                  <a:pt x="58" y="38"/>
                </a:lnTo>
                <a:lnTo>
                  <a:pt x="62" y="38"/>
                </a:lnTo>
                <a:lnTo>
                  <a:pt x="66" y="34"/>
                </a:lnTo>
                <a:lnTo>
                  <a:pt x="72" y="34"/>
                </a:lnTo>
                <a:lnTo>
                  <a:pt x="68" y="34"/>
                </a:lnTo>
                <a:lnTo>
                  <a:pt x="68" y="38"/>
                </a:lnTo>
                <a:lnTo>
                  <a:pt x="62" y="42"/>
                </a:lnTo>
                <a:lnTo>
                  <a:pt x="56" y="46"/>
                </a:lnTo>
                <a:lnTo>
                  <a:pt x="44" y="46"/>
                </a:lnTo>
                <a:lnTo>
                  <a:pt x="36" y="46"/>
                </a:lnTo>
                <a:lnTo>
                  <a:pt x="32" y="50"/>
                </a:lnTo>
                <a:lnTo>
                  <a:pt x="28" y="50"/>
                </a:lnTo>
                <a:lnTo>
                  <a:pt x="24" y="50"/>
                </a:lnTo>
                <a:lnTo>
                  <a:pt x="20" y="50"/>
                </a:lnTo>
                <a:lnTo>
                  <a:pt x="18" y="54"/>
                </a:lnTo>
                <a:lnTo>
                  <a:pt x="24" y="54"/>
                </a:lnTo>
                <a:lnTo>
                  <a:pt x="34" y="54"/>
                </a:lnTo>
                <a:lnTo>
                  <a:pt x="42" y="50"/>
                </a:lnTo>
                <a:lnTo>
                  <a:pt x="46" y="50"/>
                </a:lnTo>
                <a:lnTo>
                  <a:pt x="50" y="50"/>
                </a:lnTo>
                <a:lnTo>
                  <a:pt x="58" y="44"/>
                </a:lnTo>
                <a:lnTo>
                  <a:pt x="62" y="40"/>
                </a:lnTo>
                <a:lnTo>
                  <a:pt x="66" y="40"/>
                </a:lnTo>
                <a:lnTo>
                  <a:pt x="70" y="40"/>
                </a:lnTo>
                <a:lnTo>
                  <a:pt x="74" y="40"/>
                </a:lnTo>
                <a:lnTo>
                  <a:pt x="70" y="40"/>
                </a:lnTo>
                <a:lnTo>
                  <a:pt x="66" y="40"/>
                </a:lnTo>
                <a:lnTo>
                  <a:pt x="66" y="44"/>
                </a:lnTo>
                <a:lnTo>
                  <a:pt x="58" y="44"/>
                </a:lnTo>
                <a:lnTo>
                  <a:pt x="54" y="48"/>
                </a:lnTo>
                <a:lnTo>
                  <a:pt x="50" y="48"/>
                </a:lnTo>
                <a:lnTo>
                  <a:pt x="46" y="48"/>
                </a:lnTo>
                <a:lnTo>
                  <a:pt x="42" y="48"/>
                </a:lnTo>
                <a:lnTo>
                  <a:pt x="52" y="48"/>
                </a:lnTo>
                <a:lnTo>
                  <a:pt x="56" y="48"/>
                </a:lnTo>
                <a:lnTo>
                  <a:pt x="62" y="44"/>
                </a:lnTo>
                <a:lnTo>
                  <a:pt x="66" y="44"/>
                </a:lnTo>
                <a:lnTo>
                  <a:pt x="70" y="44"/>
                </a:lnTo>
                <a:lnTo>
                  <a:pt x="74" y="44"/>
                </a:lnTo>
                <a:lnTo>
                  <a:pt x="64" y="48"/>
                </a:lnTo>
                <a:lnTo>
                  <a:pt x="60" y="54"/>
                </a:lnTo>
                <a:lnTo>
                  <a:pt x="56" y="54"/>
                </a:lnTo>
                <a:lnTo>
                  <a:pt x="52" y="54"/>
                </a:lnTo>
                <a:lnTo>
                  <a:pt x="44" y="54"/>
                </a:lnTo>
                <a:lnTo>
                  <a:pt x="38" y="58"/>
                </a:lnTo>
                <a:lnTo>
                  <a:pt x="34" y="58"/>
                </a:lnTo>
                <a:lnTo>
                  <a:pt x="30" y="58"/>
                </a:lnTo>
                <a:lnTo>
                  <a:pt x="26" y="58"/>
                </a:lnTo>
                <a:lnTo>
                  <a:pt x="20" y="58"/>
                </a:lnTo>
                <a:lnTo>
                  <a:pt x="16" y="60"/>
                </a:lnTo>
                <a:lnTo>
                  <a:pt x="12" y="60"/>
                </a:lnTo>
                <a:lnTo>
                  <a:pt x="8" y="60"/>
                </a:lnTo>
                <a:lnTo>
                  <a:pt x="8" y="64"/>
                </a:lnTo>
                <a:lnTo>
                  <a:pt x="4" y="64"/>
                </a:lnTo>
                <a:lnTo>
                  <a:pt x="0" y="64"/>
                </a:lnTo>
                <a:lnTo>
                  <a:pt x="8" y="56"/>
                </a:lnTo>
                <a:lnTo>
                  <a:pt x="12" y="56"/>
                </a:lnTo>
                <a:lnTo>
                  <a:pt x="16" y="52"/>
                </a:lnTo>
                <a:lnTo>
                  <a:pt x="20" y="52"/>
                </a:lnTo>
                <a:lnTo>
                  <a:pt x="24" y="48"/>
                </a:lnTo>
                <a:lnTo>
                  <a:pt x="28" y="48"/>
                </a:lnTo>
                <a:lnTo>
                  <a:pt x="36" y="44"/>
                </a:lnTo>
                <a:lnTo>
                  <a:pt x="40" y="44"/>
                </a:lnTo>
                <a:lnTo>
                  <a:pt x="44" y="44"/>
                </a:lnTo>
                <a:lnTo>
                  <a:pt x="50" y="44"/>
                </a:lnTo>
                <a:lnTo>
                  <a:pt x="50" y="40"/>
                </a:lnTo>
                <a:lnTo>
                  <a:pt x="46" y="40"/>
                </a:lnTo>
                <a:lnTo>
                  <a:pt x="42" y="44"/>
                </a:lnTo>
                <a:lnTo>
                  <a:pt x="34" y="44"/>
                </a:lnTo>
                <a:lnTo>
                  <a:pt x="28" y="48"/>
                </a:lnTo>
                <a:lnTo>
                  <a:pt x="32" y="48"/>
                </a:lnTo>
                <a:lnTo>
                  <a:pt x="42" y="48"/>
                </a:lnTo>
                <a:lnTo>
                  <a:pt x="38" y="54"/>
                </a:lnTo>
                <a:lnTo>
                  <a:pt x="34" y="54"/>
                </a:lnTo>
                <a:lnTo>
                  <a:pt x="40" y="54"/>
                </a:lnTo>
                <a:lnTo>
                  <a:pt x="44" y="12"/>
                </a:lnTo>
                <a:lnTo>
                  <a:pt x="38" y="12"/>
                </a:lnTo>
                <a:lnTo>
                  <a:pt x="34" y="12"/>
                </a:lnTo>
                <a:lnTo>
                  <a:pt x="28" y="12"/>
                </a:lnTo>
                <a:lnTo>
                  <a:pt x="24" y="12"/>
                </a:lnTo>
                <a:lnTo>
                  <a:pt x="28" y="18"/>
                </a:lnTo>
                <a:lnTo>
                  <a:pt x="32" y="18"/>
                </a:lnTo>
                <a:lnTo>
                  <a:pt x="40" y="18"/>
                </a:lnTo>
                <a:lnTo>
                  <a:pt x="44" y="18"/>
                </a:lnTo>
                <a:lnTo>
                  <a:pt x="48" y="18"/>
                </a:lnTo>
                <a:lnTo>
                  <a:pt x="52" y="18"/>
                </a:lnTo>
                <a:lnTo>
                  <a:pt x="46" y="24"/>
                </a:lnTo>
                <a:lnTo>
                  <a:pt x="38" y="34"/>
                </a:lnTo>
                <a:lnTo>
                  <a:pt x="38" y="38"/>
                </a:lnTo>
                <a:lnTo>
                  <a:pt x="38" y="42"/>
                </a:lnTo>
                <a:lnTo>
                  <a:pt x="42" y="44"/>
                </a:lnTo>
                <a:lnTo>
                  <a:pt x="46" y="50"/>
                </a:lnTo>
                <a:lnTo>
                  <a:pt x="50" y="50"/>
                </a:lnTo>
                <a:lnTo>
                  <a:pt x="52" y="46"/>
                </a:lnTo>
                <a:lnTo>
                  <a:pt x="48" y="42"/>
                </a:lnTo>
                <a:lnTo>
                  <a:pt x="50" y="46"/>
                </a:lnTo>
                <a:lnTo>
                  <a:pt x="52" y="42"/>
                </a:lnTo>
                <a:lnTo>
                  <a:pt x="48" y="46"/>
                </a:lnTo>
                <a:lnTo>
                  <a:pt x="36" y="46"/>
                </a:lnTo>
                <a:lnTo>
                  <a:pt x="36" y="42"/>
                </a:lnTo>
                <a:lnTo>
                  <a:pt x="40" y="42"/>
                </a:lnTo>
                <a:lnTo>
                  <a:pt x="40" y="38"/>
                </a:lnTo>
                <a:lnTo>
                  <a:pt x="44" y="38"/>
                </a:lnTo>
                <a:lnTo>
                  <a:pt x="44" y="34"/>
                </a:lnTo>
                <a:lnTo>
                  <a:pt x="44" y="28"/>
                </a:lnTo>
                <a:lnTo>
                  <a:pt x="40" y="28"/>
                </a:lnTo>
                <a:lnTo>
                  <a:pt x="36" y="24"/>
                </a:lnTo>
                <a:lnTo>
                  <a:pt x="32" y="24"/>
                </a:lnTo>
                <a:lnTo>
                  <a:pt x="28" y="24"/>
                </a:lnTo>
                <a:lnTo>
                  <a:pt x="28" y="20"/>
                </a:lnTo>
                <a:lnTo>
                  <a:pt x="24" y="20"/>
                </a:lnTo>
                <a:lnTo>
                  <a:pt x="26" y="16"/>
                </a:lnTo>
                <a:lnTo>
                  <a:pt x="34" y="16"/>
                </a:lnTo>
                <a:lnTo>
                  <a:pt x="38" y="16"/>
                </a:lnTo>
                <a:lnTo>
                  <a:pt x="38" y="12"/>
                </a:lnTo>
                <a:lnTo>
                  <a:pt x="52" y="8"/>
                </a:lnTo>
                <a:lnTo>
                  <a:pt x="56" y="8"/>
                </a:lnTo>
                <a:lnTo>
                  <a:pt x="60" y="8"/>
                </a:lnTo>
                <a:lnTo>
                  <a:pt x="64" y="4"/>
                </a:lnTo>
                <a:lnTo>
                  <a:pt x="72" y="0"/>
                </a:lnTo>
                <a:lnTo>
                  <a:pt x="66" y="4"/>
                </a:lnTo>
                <a:lnTo>
                  <a:pt x="58" y="4"/>
                </a:lnTo>
                <a:lnTo>
                  <a:pt x="54" y="4"/>
                </a:lnTo>
                <a:lnTo>
                  <a:pt x="54" y="8"/>
                </a:lnTo>
                <a:lnTo>
                  <a:pt x="50" y="8"/>
                </a:lnTo>
                <a:lnTo>
                  <a:pt x="46" y="8"/>
                </a:lnTo>
                <a:lnTo>
                  <a:pt x="50" y="8"/>
                </a:lnTo>
                <a:lnTo>
                  <a:pt x="54" y="8"/>
                </a:lnTo>
                <a:lnTo>
                  <a:pt x="58" y="8"/>
                </a:lnTo>
                <a:lnTo>
                  <a:pt x="62" y="8"/>
                </a:lnTo>
                <a:lnTo>
                  <a:pt x="66" y="2"/>
                </a:lnTo>
                <a:lnTo>
                  <a:pt x="62" y="2"/>
                </a:lnTo>
                <a:lnTo>
                  <a:pt x="58" y="2"/>
                </a:lnTo>
                <a:lnTo>
                  <a:pt x="54" y="8"/>
                </a:lnTo>
                <a:lnTo>
                  <a:pt x="50" y="8"/>
                </a:lnTo>
                <a:lnTo>
                  <a:pt x="38" y="8"/>
                </a:lnTo>
                <a:lnTo>
                  <a:pt x="34" y="12"/>
                </a:lnTo>
                <a:lnTo>
                  <a:pt x="30" y="12"/>
                </a:lnTo>
                <a:lnTo>
                  <a:pt x="34" y="12"/>
                </a:lnTo>
                <a:lnTo>
                  <a:pt x="38" y="12"/>
                </a:lnTo>
                <a:lnTo>
                  <a:pt x="42" y="12"/>
                </a:lnTo>
                <a:lnTo>
                  <a:pt x="46" y="12"/>
                </a:lnTo>
                <a:lnTo>
                  <a:pt x="54" y="8"/>
                </a:lnTo>
                <a:lnTo>
                  <a:pt x="56" y="10"/>
                </a:lnTo>
                <a:lnTo>
                  <a:pt x="62" y="18"/>
                </a:lnTo>
                <a:lnTo>
                  <a:pt x="58" y="14"/>
                </a:lnTo>
                <a:lnTo>
                  <a:pt x="58" y="18"/>
                </a:lnTo>
                <a:lnTo>
                  <a:pt x="54" y="12"/>
                </a:lnTo>
                <a:lnTo>
                  <a:pt x="50" y="12"/>
                </a:lnTo>
                <a:lnTo>
                  <a:pt x="46" y="12"/>
                </a:lnTo>
                <a:lnTo>
                  <a:pt x="46" y="16"/>
                </a:lnTo>
                <a:lnTo>
                  <a:pt x="46" y="20"/>
                </a:lnTo>
                <a:lnTo>
                  <a:pt x="50" y="20"/>
                </a:lnTo>
                <a:lnTo>
                  <a:pt x="50" y="24"/>
                </a:lnTo>
                <a:lnTo>
                  <a:pt x="46" y="24"/>
                </a:lnTo>
                <a:lnTo>
                  <a:pt x="46" y="20"/>
                </a:lnTo>
                <a:lnTo>
                  <a:pt x="46" y="24"/>
                </a:lnTo>
                <a:lnTo>
                  <a:pt x="50" y="30"/>
                </a:lnTo>
                <a:lnTo>
                  <a:pt x="50" y="34"/>
                </a:lnTo>
                <a:lnTo>
                  <a:pt x="54" y="40"/>
                </a:lnTo>
                <a:lnTo>
                  <a:pt x="50" y="30"/>
                </a:lnTo>
                <a:lnTo>
                  <a:pt x="50" y="26"/>
                </a:lnTo>
                <a:lnTo>
                  <a:pt x="58" y="32"/>
                </a:lnTo>
              </a:path>
            </a:pathLst>
          </a:custGeom>
          <a:solidFill>
            <a:schemeClr val="accent1"/>
          </a:solidFill>
          <a:ln w="12700" cap="rnd">
            <a:solidFill>
              <a:schemeClr val="tx1"/>
            </a:solidFill>
            <a:round/>
            <a:headEnd/>
            <a:tailEnd/>
          </a:ln>
        </p:spPr>
        <p:txBody>
          <a:bodyPr/>
          <a:lstStyle/>
          <a:p>
            <a:endParaRPr lang="en-US"/>
          </a:p>
        </p:txBody>
      </p:sp>
      <p:sp>
        <p:nvSpPr>
          <p:cNvPr id="27726" name="Freeform 99"/>
          <p:cNvSpPr>
            <a:spLocks/>
          </p:cNvSpPr>
          <p:nvPr/>
        </p:nvSpPr>
        <p:spPr bwMode="auto">
          <a:xfrm>
            <a:off x="5634038" y="5094288"/>
            <a:ext cx="93662" cy="169862"/>
          </a:xfrm>
          <a:custGeom>
            <a:avLst/>
            <a:gdLst>
              <a:gd name="T0" fmla="*/ 2147483647 w 77"/>
              <a:gd name="T1" fmla="*/ 0 h 149"/>
              <a:gd name="T2" fmla="*/ 2147483647 w 77"/>
              <a:gd name="T3" fmla="*/ 2147483647 h 149"/>
              <a:gd name="T4" fmla="*/ 2147483647 w 77"/>
              <a:gd name="T5" fmla="*/ 2147483647 h 149"/>
              <a:gd name="T6" fmla="*/ 2147483647 w 77"/>
              <a:gd name="T7" fmla="*/ 2147483647 h 149"/>
              <a:gd name="T8" fmla="*/ 2147483647 w 77"/>
              <a:gd name="T9" fmla="*/ 2147483647 h 149"/>
              <a:gd name="T10" fmla="*/ 2147483647 w 77"/>
              <a:gd name="T11" fmla="*/ 2147483647 h 149"/>
              <a:gd name="T12" fmla="*/ 2147483647 w 77"/>
              <a:gd name="T13" fmla="*/ 2147483647 h 149"/>
              <a:gd name="T14" fmla="*/ 2147483647 w 77"/>
              <a:gd name="T15" fmla="*/ 2147483647 h 149"/>
              <a:gd name="T16" fmla="*/ 2147483647 w 77"/>
              <a:gd name="T17" fmla="*/ 2147483647 h 149"/>
              <a:gd name="T18" fmla="*/ 2147483647 w 77"/>
              <a:gd name="T19" fmla="*/ 2147483647 h 149"/>
              <a:gd name="T20" fmla="*/ 2147483647 w 77"/>
              <a:gd name="T21" fmla="*/ 2147483647 h 149"/>
              <a:gd name="T22" fmla="*/ 2147483647 w 77"/>
              <a:gd name="T23" fmla="*/ 2147483647 h 149"/>
              <a:gd name="T24" fmla="*/ 2147483647 w 77"/>
              <a:gd name="T25" fmla="*/ 2147483647 h 149"/>
              <a:gd name="T26" fmla="*/ 2147483647 w 77"/>
              <a:gd name="T27" fmla="*/ 2147483647 h 149"/>
              <a:gd name="T28" fmla="*/ 2147483647 w 77"/>
              <a:gd name="T29" fmla="*/ 2147483647 h 149"/>
              <a:gd name="T30" fmla="*/ 2147483647 w 77"/>
              <a:gd name="T31" fmla="*/ 2147483647 h 149"/>
              <a:gd name="T32" fmla="*/ 2147483647 w 77"/>
              <a:gd name="T33" fmla="*/ 2147483647 h 149"/>
              <a:gd name="T34" fmla="*/ 2147483647 w 77"/>
              <a:gd name="T35" fmla="*/ 2147483647 h 149"/>
              <a:gd name="T36" fmla="*/ 2147483647 w 77"/>
              <a:gd name="T37" fmla="*/ 2147483647 h 149"/>
              <a:gd name="T38" fmla="*/ 2147483647 w 77"/>
              <a:gd name="T39" fmla="*/ 2147483647 h 149"/>
              <a:gd name="T40" fmla="*/ 2147483647 w 77"/>
              <a:gd name="T41" fmla="*/ 2147483647 h 149"/>
              <a:gd name="T42" fmla="*/ 0 w 77"/>
              <a:gd name="T43" fmla="*/ 2147483647 h 149"/>
              <a:gd name="T44" fmla="*/ 2147483647 w 77"/>
              <a:gd name="T45" fmla="*/ 2147483647 h 149"/>
              <a:gd name="T46" fmla="*/ 2147483647 w 77"/>
              <a:gd name="T47" fmla="*/ 2147483647 h 149"/>
              <a:gd name="T48" fmla="*/ 2147483647 w 77"/>
              <a:gd name="T49" fmla="*/ 2147483647 h 149"/>
              <a:gd name="T50" fmla="*/ 2147483647 w 77"/>
              <a:gd name="T51" fmla="*/ 2147483647 h 149"/>
              <a:gd name="T52" fmla="*/ 2147483647 w 77"/>
              <a:gd name="T53" fmla="*/ 2147483647 h 149"/>
              <a:gd name="T54" fmla="*/ 2147483647 w 77"/>
              <a:gd name="T55" fmla="*/ 2147483647 h 149"/>
              <a:gd name="T56" fmla="*/ 2147483647 w 77"/>
              <a:gd name="T57" fmla="*/ 2147483647 h 149"/>
              <a:gd name="T58" fmla="*/ 2147483647 w 77"/>
              <a:gd name="T59" fmla="*/ 2147483647 h 149"/>
              <a:gd name="T60" fmla="*/ 2147483647 w 77"/>
              <a:gd name="T61" fmla="*/ 2147483647 h 149"/>
              <a:gd name="T62" fmla="*/ 2147483647 w 77"/>
              <a:gd name="T63" fmla="*/ 2147483647 h 149"/>
              <a:gd name="T64" fmla="*/ 2147483647 w 77"/>
              <a:gd name="T65" fmla="*/ 2147483647 h 149"/>
              <a:gd name="T66" fmla="*/ 2147483647 w 77"/>
              <a:gd name="T67" fmla="*/ 2147483647 h 149"/>
              <a:gd name="T68" fmla="*/ 2147483647 w 77"/>
              <a:gd name="T69" fmla="*/ 2147483647 h 149"/>
              <a:gd name="T70" fmla="*/ 2147483647 w 77"/>
              <a:gd name="T71" fmla="*/ 2147483647 h 149"/>
              <a:gd name="T72" fmla="*/ 2147483647 w 77"/>
              <a:gd name="T73" fmla="*/ 2147483647 h 149"/>
              <a:gd name="T74" fmla="*/ 2147483647 w 77"/>
              <a:gd name="T75" fmla="*/ 2147483647 h 149"/>
              <a:gd name="T76" fmla="*/ 2147483647 w 77"/>
              <a:gd name="T77" fmla="*/ 2147483647 h 149"/>
              <a:gd name="T78" fmla="*/ 2147483647 w 77"/>
              <a:gd name="T79" fmla="*/ 2147483647 h 149"/>
              <a:gd name="T80" fmla="*/ 2147483647 w 77"/>
              <a:gd name="T81" fmla="*/ 2147483647 h 149"/>
              <a:gd name="T82" fmla="*/ 2147483647 w 77"/>
              <a:gd name="T83" fmla="*/ 2147483647 h 149"/>
              <a:gd name="T84" fmla="*/ 2147483647 w 77"/>
              <a:gd name="T85" fmla="*/ 2147483647 h 149"/>
              <a:gd name="T86" fmla="*/ 2147483647 w 77"/>
              <a:gd name="T87" fmla="*/ 2147483647 h 149"/>
              <a:gd name="T88" fmla="*/ 2147483647 w 77"/>
              <a:gd name="T89" fmla="*/ 2147483647 h 149"/>
              <a:gd name="T90" fmla="*/ 2147483647 w 77"/>
              <a:gd name="T91" fmla="*/ 2147483647 h 149"/>
              <a:gd name="T92" fmla="*/ 2147483647 w 77"/>
              <a:gd name="T93" fmla="*/ 2147483647 h 149"/>
              <a:gd name="T94" fmla="*/ 2147483647 w 77"/>
              <a:gd name="T95" fmla="*/ 2147483647 h 149"/>
              <a:gd name="T96" fmla="*/ 2147483647 w 77"/>
              <a:gd name="T97" fmla="*/ 2147483647 h 149"/>
              <a:gd name="T98" fmla="*/ 2147483647 w 77"/>
              <a:gd name="T99" fmla="*/ 2147483647 h 149"/>
              <a:gd name="T100" fmla="*/ 2147483647 w 77"/>
              <a:gd name="T101" fmla="*/ 2147483647 h 149"/>
              <a:gd name="T102" fmla="*/ 2147483647 w 77"/>
              <a:gd name="T103" fmla="*/ 2147483647 h 149"/>
              <a:gd name="T104" fmla="*/ 2147483647 w 77"/>
              <a:gd name="T105" fmla="*/ 2147483647 h 149"/>
              <a:gd name="T106" fmla="*/ 2147483647 w 77"/>
              <a:gd name="T107" fmla="*/ 2147483647 h 149"/>
              <a:gd name="T108" fmla="*/ 2147483647 w 77"/>
              <a:gd name="T109" fmla="*/ 2147483647 h 149"/>
              <a:gd name="T110" fmla="*/ 2147483647 w 77"/>
              <a:gd name="T111" fmla="*/ 2147483647 h 149"/>
              <a:gd name="T112" fmla="*/ 2147483647 w 77"/>
              <a:gd name="T113" fmla="*/ 2147483647 h 149"/>
              <a:gd name="T114" fmla="*/ 2147483647 w 77"/>
              <a:gd name="T115" fmla="*/ 2147483647 h 149"/>
              <a:gd name="T116" fmla="*/ 2147483647 w 77"/>
              <a:gd name="T117" fmla="*/ 2147483647 h 149"/>
              <a:gd name="T118" fmla="*/ 2147483647 w 77"/>
              <a:gd name="T119" fmla="*/ 2147483647 h 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
              <a:gd name="T181" fmla="*/ 0 h 149"/>
              <a:gd name="T182" fmla="*/ 77 w 77"/>
              <a:gd name="T183" fmla="*/ 149 h 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 h="149">
                <a:moveTo>
                  <a:pt x="16" y="0"/>
                </a:moveTo>
                <a:lnTo>
                  <a:pt x="12" y="0"/>
                </a:lnTo>
                <a:lnTo>
                  <a:pt x="16" y="0"/>
                </a:lnTo>
                <a:lnTo>
                  <a:pt x="16" y="4"/>
                </a:lnTo>
                <a:lnTo>
                  <a:pt x="16" y="8"/>
                </a:lnTo>
                <a:lnTo>
                  <a:pt x="16" y="14"/>
                </a:lnTo>
                <a:lnTo>
                  <a:pt x="18" y="18"/>
                </a:lnTo>
                <a:lnTo>
                  <a:pt x="22" y="18"/>
                </a:lnTo>
                <a:lnTo>
                  <a:pt x="22" y="22"/>
                </a:lnTo>
                <a:lnTo>
                  <a:pt x="22" y="26"/>
                </a:lnTo>
                <a:lnTo>
                  <a:pt x="26" y="28"/>
                </a:lnTo>
                <a:lnTo>
                  <a:pt x="26" y="32"/>
                </a:lnTo>
                <a:lnTo>
                  <a:pt x="26" y="36"/>
                </a:lnTo>
                <a:lnTo>
                  <a:pt x="26" y="40"/>
                </a:lnTo>
                <a:lnTo>
                  <a:pt x="26" y="44"/>
                </a:lnTo>
                <a:lnTo>
                  <a:pt x="30" y="48"/>
                </a:lnTo>
                <a:lnTo>
                  <a:pt x="30" y="54"/>
                </a:lnTo>
                <a:lnTo>
                  <a:pt x="30" y="58"/>
                </a:lnTo>
                <a:lnTo>
                  <a:pt x="34" y="62"/>
                </a:lnTo>
                <a:lnTo>
                  <a:pt x="34" y="66"/>
                </a:lnTo>
                <a:lnTo>
                  <a:pt x="38" y="66"/>
                </a:lnTo>
                <a:lnTo>
                  <a:pt x="38" y="70"/>
                </a:lnTo>
                <a:lnTo>
                  <a:pt x="42" y="74"/>
                </a:lnTo>
                <a:lnTo>
                  <a:pt x="42" y="78"/>
                </a:lnTo>
                <a:lnTo>
                  <a:pt x="42" y="84"/>
                </a:lnTo>
                <a:lnTo>
                  <a:pt x="42" y="88"/>
                </a:lnTo>
                <a:lnTo>
                  <a:pt x="46" y="92"/>
                </a:lnTo>
                <a:lnTo>
                  <a:pt x="46" y="96"/>
                </a:lnTo>
                <a:lnTo>
                  <a:pt x="50" y="98"/>
                </a:lnTo>
                <a:lnTo>
                  <a:pt x="50" y="102"/>
                </a:lnTo>
                <a:lnTo>
                  <a:pt x="56" y="106"/>
                </a:lnTo>
                <a:lnTo>
                  <a:pt x="56" y="110"/>
                </a:lnTo>
                <a:lnTo>
                  <a:pt x="60" y="110"/>
                </a:lnTo>
                <a:lnTo>
                  <a:pt x="60" y="114"/>
                </a:lnTo>
                <a:lnTo>
                  <a:pt x="56" y="114"/>
                </a:lnTo>
                <a:lnTo>
                  <a:pt x="56" y="110"/>
                </a:lnTo>
                <a:lnTo>
                  <a:pt x="56" y="106"/>
                </a:lnTo>
                <a:lnTo>
                  <a:pt x="56" y="102"/>
                </a:lnTo>
                <a:lnTo>
                  <a:pt x="50" y="100"/>
                </a:lnTo>
                <a:lnTo>
                  <a:pt x="50" y="96"/>
                </a:lnTo>
                <a:lnTo>
                  <a:pt x="50" y="92"/>
                </a:lnTo>
                <a:lnTo>
                  <a:pt x="50" y="88"/>
                </a:lnTo>
                <a:lnTo>
                  <a:pt x="46" y="88"/>
                </a:lnTo>
                <a:lnTo>
                  <a:pt x="46" y="84"/>
                </a:lnTo>
                <a:lnTo>
                  <a:pt x="42" y="78"/>
                </a:lnTo>
                <a:lnTo>
                  <a:pt x="42" y="74"/>
                </a:lnTo>
                <a:lnTo>
                  <a:pt x="42" y="70"/>
                </a:lnTo>
                <a:lnTo>
                  <a:pt x="38" y="70"/>
                </a:lnTo>
                <a:lnTo>
                  <a:pt x="38" y="66"/>
                </a:lnTo>
                <a:lnTo>
                  <a:pt x="38" y="62"/>
                </a:lnTo>
                <a:lnTo>
                  <a:pt x="34" y="62"/>
                </a:lnTo>
                <a:lnTo>
                  <a:pt x="34" y="56"/>
                </a:lnTo>
                <a:lnTo>
                  <a:pt x="32" y="52"/>
                </a:lnTo>
                <a:lnTo>
                  <a:pt x="32" y="48"/>
                </a:lnTo>
                <a:lnTo>
                  <a:pt x="32" y="44"/>
                </a:lnTo>
                <a:lnTo>
                  <a:pt x="28" y="42"/>
                </a:lnTo>
                <a:lnTo>
                  <a:pt x="24" y="36"/>
                </a:lnTo>
                <a:lnTo>
                  <a:pt x="20" y="36"/>
                </a:lnTo>
                <a:lnTo>
                  <a:pt x="16" y="32"/>
                </a:lnTo>
                <a:lnTo>
                  <a:pt x="12" y="26"/>
                </a:lnTo>
                <a:lnTo>
                  <a:pt x="12" y="22"/>
                </a:lnTo>
                <a:lnTo>
                  <a:pt x="8" y="22"/>
                </a:lnTo>
                <a:lnTo>
                  <a:pt x="4" y="22"/>
                </a:lnTo>
                <a:lnTo>
                  <a:pt x="4" y="18"/>
                </a:lnTo>
                <a:lnTo>
                  <a:pt x="4" y="14"/>
                </a:lnTo>
                <a:lnTo>
                  <a:pt x="0" y="14"/>
                </a:lnTo>
                <a:lnTo>
                  <a:pt x="0" y="10"/>
                </a:lnTo>
                <a:lnTo>
                  <a:pt x="4" y="10"/>
                </a:lnTo>
                <a:lnTo>
                  <a:pt x="8" y="10"/>
                </a:lnTo>
                <a:lnTo>
                  <a:pt x="12" y="8"/>
                </a:lnTo>
                <a:lnTo>
                  <a:pt x="16" y="8"/>
                </a:lnTo>
                <a:lnTo>
                  <a:pt x="24" y="36"/>
                </a:lnTo>
                <a:lnTo>
                  <a:pt x="28" y="40"/>
                </a:lnTo>
                <a:lnTo>
                  <a:pt x="28" y="44"/>
                </a:lnTo>
                <a:lnTo>
                  <a:pt x="30" y="48"/>
                </a:lnTo>
                <a:lnTo>
                  <a:pt x="30" y="52"/>
                </a:lnTo>
                <a:lnTo>
                  <a:pt x="34" y="52"/>
                </a:lnTo>
                <a:lnTo>
                  <a:pt x="34" y="56"/>
                </a:lnTo>
                <a:lnTo>
                  <a:pt x="38" y="60"/>
                </a:lnTo>
                <a:lnTo>
                  <a:pt x="38" y="66"/>
                </a:lnTo>
                <a:lnTo>
                  <a:pt x="38" y="70"/>
                </a:lnTo>
                <a:lnTo>
                  <a:pt x="42" y="74"/>
                </a:lnTo>
                <a:lnTo>
                  <a:pt x="42" y="78"/>
                </a:lnTo>
                <a:lnTo>
                  <a:pt x="42" y="82"/>
                </a:lnTo>
                <a:lnTo>
                  <a:pt x="46" y="90"/>
                </a:lnTo>
                <a:lnTo>
                  <a:pt x="46" y="96"/>
                </a:lnTo>
                <a:lnTo>
                  <a:pt x="50" y="100"/>
                </a:lnTo>
                <a:lnTo>
                  <a:pt x="54" y="100"/>
                </a:lnTo>
                <a:lnTo>
                  <a:pt x="54" y="104"/>
                </a:lnTo>
                <a:lnTo>
                  <a:pt x="54" y="108"/>
                </a:lnTo>
                <a:lnTo>
                  <a:pt x="58" y="108"/>
                </a:lnTo>
                <a:lnTo>
                  <a:pt x="58" y="112"/>
                </a:lnTo>
                <a:lnTo>
                  <a:pt x="62" y="114"/>
                </a:lnTo>
                <a:lnTo>
                  <a:pt x="62" y="118"/>
                </a:lnTo>
                <a:lnTo>
                  <a:pt x="62" y="122"/>
                </a:lnTo>
                <a:lnTo>
                  <a:pt x="66" y="122"/>
                </a:lnTo>
                <a:lnTo>
                  <a:pt x="66" y="126"/>
                </a:lnTo>
                <a:lnTo>
                  <a:pt x="68" y="130"/>
                </a:lnTo>
                <a:lnTo>
                  <a:pt x="72" y="134"/>
                </a:lnTo>
                <a:lnTo>
                  <a:pt x="76" y="140"/>
                </a:lnTo>
                <a:lnTo>
                  <a:pt x="76" y="144"/>
                </a:lnTo>
                <a:lnTo>
                  <a:pt x="76" y="148"/>
                </a:lnTo>
                <a:lnTo>
                  <a:pt x="50" y="148"/>
                </a:lnTo>
                <a:lnTo>
                  <a:pt x="50" y="144"/>
                </a:lnTo>
                <a:lnTo>
                  <a:pt x="46" y="140"/>
                </a:lnTo>
                <a:lnTo>
                  <a:pt x="46" y="136"/>
                </a:lnTo>
                <a:lnTo>
                  <a:pt x="38" y="132"/>
                </a:lnTo>
                <a:lnTo>
                  <a:pt x="36" y="126"/>
                </a:lnTo>
                <a:lnTo>
                  <a:pt x="36" y="122"/>
                </a:lnTo>
                <a:lnTo>
                  <a:pt x="36" y="118"/>
                </a:lnTo>
                <a:lnTo>
                  <a:pt x="36" y="114"/>
                </a:lnTo>
                <a:lnTo>
                  <a:pt x="32" y="112"/>
                </a:lnTo>
                <a:lnTo>
                  <a:pt x="28" y="108"/>
                </a:lnTo>
                <a:lnTo>
                  <a:pt x="28" y="104"/>
                </a:lnTo>
                <a:lnTo>
                  <a:pt x="28" y="100"/>
                </a:lnTo>
                <a:lnTo>
                  <a:pt x="28" y="96"/>
                </a:lnTo>
                <a:lnTo>
                  <a:pt x="24" y="96"/>
                </a:lnTo>
                <a:lnTo>
                  <a:pt x="24" y="92"/>
                </a:lnTo>
                <a:lnTo>
                  <a:pt x="24" y="88"/>
                </a:lnTo>
                <a:lnTo>
                  <a:pt x="24" y="82"/>
                </a:lnTo>
                <a:lnTo>
                  <a:pt x="24" y="78"/>
                </a:lnTo>
                <a:lnTo>
                  <a:pt x="24" y="74"/>
                </a:lnTo>
                <a:lnTo>
                  <a:pt x="24" y="70"/>
                </a:lnTo>
                <a:lnTo>
                  <a:pt x="20" y="66"/>
                </a:lnTo>
                <a:lnTo>
                  <a:pt x="20" y="60"/>
                </a:lnTo>
                <a:lnTo>
                  <a:pt x="20" y="56"/>
                </a:lnTo>
                <a:lnTo>
                  <a:pt x="20" y="52"/>
                </a:lnTo>
                <a:lnTo>
                  <a:pt x="20" y="48"/>
                </a:lnTo>
                <a:lnTo>
                  <a:pt x="16" y="48"/>
                </a:lnTo>
                <a:lnTo>
                  <a:pt x="12" y="44"/>
                </a:lnTo>
                <a:lnTo>
                  <a:pt x="8" y="44"/>
                </a:lnTo>
                <a:lnTo>
                  <a:pt x="10" y="54"/>
                </a:lnTo>
                <a:lnTo>
                  <a:pt x="14" y="58"/>
                </a:lnTo>
                <a:lnTo>
                  <a:pt x="18" y="62"/>
                </a:lnTo>
                <a:lnTo>
                  <a:pt x="22" y="62"/>
                </a:lnTo>
                <a:lnTo>
                  <a:pt x="22" y="66"/>
                </a:lnTo>
                <a:lnTo>
                  <a:pt x="22" y="70"/>
                </a:lnTo>
                <a:lnTo>
                  <a:pt x="26" y="72"/>
                </a:lnTo>
                <a:lnTo>
                  <a:pt x="26" y="76"/>
                </a:lnTo>
                <a:lnTo>
                  <a:pt x="30" y="84"/>
                </a:lnTo>
                <a:lnTo>
                  <a:pt x="30" y="88"/>
                </a:lnTo>
                <a:lnTo>
                  <a:pt x="30" y="92"/>
                </a:lnTo>
                <a:lnTo>
                  <a:pt x="32" y="98"/>
                </a:lnTo>
                <a:lnTo>
                  <a:pt x="32" y="102"/>
                </a:lnTo>
                <a:lnTo>
                  <a:pt x="36" y="102"/>
                </a:lnTo>
                <a:lnTo>
                  <a:pt x="36" y="106"/>
                </a:lnTo>
                <a:lnTo>
                  <a:pt x="40" y="106"/>
                </a:lnTo>
                <a:lnTo>
                  <a:pt x="44" y="106"/>
                </a:lnTo>
                <a:lnTo>
                  <a:pt x="44" y="110"/>
                </a:lnTo>
                <a:lnTo>
                  <a:pt x="48" y="110"/>
                </a:lnTo>
                <a:lnTo>
                  <a:pt x="44" y="112"/>
                </a:lnTo>
                <a:lnTo>
                  <a:pt x="40" y="112"/>
                </a:lnTo>
                <a:lnTo>
                  <a:pt x="36" y="106"/>
                </a:lnTo>
                <a:lnTo>
                  <a:pt x="36" y="102"/>
                </a:lnTo>
                <a:lnTo>
                  <a:pt x="36" y="98"/>
                </a:lnTo>
                <a:lnTo>
                  <a:pt x="32" y="94"/>
                </a:lnTo>
                <a:lnTo>
                  <a:pt x="32" y="88"/>
                </a:lnTo>
                <a:lnTo>
                  <a:pt x="32" y="84"/>
                </a:lnTo>
                <a:lnTo>
                  <a:pt x="28" y="84"/>
                </a:lnTo>
                <a:lnTo>
                  <a:pt x="28" y="80"/>
                </a:lnTo>
                <a:lnTo>
                  <a:pt x="28" y="76"/>
                </a:lnTo>
                <a:lnTo>
                  <a:pt x="26" y="70"/>
                </a:lnTo>
                <a:lnTo>
                  <a:pt x="26" y="66"/>
                </a:lnTo>
                <a:lnTo>
                  <a:pt x="26" y="62"/>
                </a:lnTo>
                <a:lnTo>
                  <a:pt x="26" y="58"/>
                </a:lnTo>
                <a:lnTo>
                  <a:pt x="22" y="58"/>
                </a:lnTo>
                <a:lnTo>
                  <a:pt x="22" y="52"/>
                </a:lnTo>
                <a:lnTo>
                  <a:pt x="18" y="52"/>
                </a:lnTo>
                <a:lnTo>
                  <a:pt x="14" y="52"/>
                </a:lnTo>
                <a:lnTo>
                  <a:pt x="14" y="48"/>
                </a:lnTo>
                <a:lnTo>
                  <a:pt x="10" y="48"/>
                </a:lnTo>
                <a:lnTo>
                  <a:pt x="8" y="44"/>
                </a:lnTo>
                <a:lnTo>
                  <a:pt x="4" y="44"/>
                </a:lnTo>
                <a:lnTo>
                  <a:pt x="4" y="40"/>
                </a:lnTo>
                <a:lnTo>
                  <a:pt x="0" y="40"/>
                </a:lnTo>
                <a:lnTo>
                  <a:pt x="4" y="40"/>
                </a:lnTo>
                <a:lnTo>
                  <a:pt x="8" y="40"/>
                </a:lnTo>
                <a:lnTo>
                  <a:pt x="12" y="44"/>
                </a:lnTo>
                <a:lnTo>
                  <a:pt x="42" y="120"/>
                </a:lnTo>
                <a:lnTo>
                  <a:pt x="60" y="142"/>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727" name="Freeform 100"/>
          <p:cNvSpPr>
            <a:spLocks/>
          </p:cNvSpPr>
          <p:nvPr/>
        </p:nvSpPr>
        <p:spPr bwMode="auto">
          <a:xfrm>
            <a:off x="5226050" y="5457825"/>
            <a:ext cx="53975" cy="44450"/>
          </a:xfrm>
          <a:custGeom>
            <a:avLst/>
            <a:gdLst>
              <a:gd name="T0" fmla="*/ 2147483647 w 45"/>
              <a:gd name="T1" fmla="*/ 2147483647 h 39"/>
              <a:gd name="T2" fmla="*/ 2147483647 w 45"/>
              <a:gd name="T3" fmla="*/ 2147483647 h 39"/>
              <a:gd name="T4" fmla="*/ 2147483647 w 45"/>
              <a:gd name="T5" fmla="*/ 2147483647 h 39"/>
              <a:gd name="T6" fmla="*/ 2147483647 w 45"/>
              <a:gd name="T7" fmla="*/ 2147483647 h 39"/>
              <a:gd name="T8" fmla="*/ 0 w 45"/>
              <a:gd name="T9" fmla="*/ 2147483647 h 39"/>
              <a:gd name="T10" fmla="*/ 2147483647 w 45"/>
              <a:gd name="T11" fmla="*/ 2147483647 h 39"/>
              <a:gd name="T12" fmla="*/ 2147483647 w 45"/>
              <a:gd name="T13" fmla="*/ 2147483647 h 39"/>
              <a:gd name="T14" fmla="*/ 2147483647 w 45"/>
              <a:gd name="T15" fmla="*/ 2147483647 h 39"/>
              <a:gd name="T16" fmla="*/ 2147483647 w 45"/>
              <a:gd name="T17" fmla="*/ 2147483647 h 39"/>
              <a:gd name="T18" fmla="*/ 2147483647 w 45"/>
              <a:gd name="T19" fmla="*/ 2147483647 h 39"/>
              <a:gd name="T20" fmla="*/ 2147483647 w 45"/>
              <a:gd name="T21" fmla="*/ 2147483647 h 39"/>
              <a:gd name="T22" fmla="*/ 2147483647 w 45"/>
              <a:gd name="T23" fmla="*/ 2147483647 h 39"/>
              <a:gd name="T24" fmla="*/ 2147483647 w 45"/>
              <a:gd name="T25" fmla="*/ 2147483647 h 39"/>
              <a:gd name="T26" fmla="*/ 2147483647 w 45"/>
              <a:gd name="T27" fmla="*/ 2147483647 h 39"/>
              <a:gd name="T28" fmla="*/ 2147483647 w 45"/>
              <a:gd name="T29" fmla="*/ 0 h 39"/>
              <a:gd name="T30" fmla="*/ 2147483647 w 45"/>
              <a:gd name="T31" fmla="*/ 0 h 39"/>
              <a:gd name="T32" fmla="*/ 2147483647 w 45"/>
              <a:gd name="T33" fmla="*/ 2147483647 h 39"/>
              <a:gd name="T34" fmla="*/ 2147483647 w 45"/>
              <a:gd name="T35" fmla="*/ 2147483647 h 39"/>
              <a:gd name="T36" fmla="*/ 2147483647 w 45"/>
              <a:gd name="T37" fmla="*/ 2147483647 h 39"/>
              <a:gd name="T38" fmla="*/ 2147483647 w 45"/>
              <a:gd name="T39" fmla="*/ 2147483647 h 39"/>
              <a:gd name="T40" fmla="*/ 2147483647 w 45"/>
              <a:gd name="T41" fmla="*/ 2147483647 h 39"/>
              <a:gd name="T42" fmla="*/ 2147483647 w 45"/>
              <a:gd name="T43" fmla="*/ 2147483647 h 39"/>
              <a:gd name="T44" fmla="*/ 2147483647 w 45"/>
              <a:gd name="T45" fmla="*/ 2147483647 h 39"/>
              <a:gd name="T46" fmla="*/ 2147483647 w 45"/>
              <a:gd name="T47" fmla="*/ 2147483647 h 39"/>
              <a:gd name="T48" fmla="*/ 2147483647 w 45"/>
              <a:gd name="T49" fmla="*/ 2147483647 h 39"/>
              <a:gd name="T50" fmla="*/ 2147483647 w 45"/>
              <a:gd name="T51" fmla="*/ 2147483647 h 39"/>
              <a:gd name="T52" fmla="*/ 2147483647 w 45"/>
              <a:gd name="T53" fmla="*/ 2147483647 h 39"/>
              <a:gd name="T54" fmla="*/ 2147483647 w 45"/>
              <a:gd name="T55" fmla="*/ 2147483647 h 39"/>
              <a:gd name="T56" fmla="*/ 2147483647 w 45"/>
              <a:gd name="T57" fmla="*/ 2147483647 h 39"/>
              <a:gd name="T58" fmla="*/ 2147483647 w 45"/>
              <a:gd name="T59" fmla="*/ 2147483647 h 39"/>
              <a:gd name="T60" fmla="*/ 2147483647 w 45"/>
              <a:gd name="T61" fmla="*/ 2147483647 h 39"/>
              <a:gd name="T62" fmla="*/ 2147483647 w 45"/>
              <a:gd name="T63" fmla="*/ 2147483647 h 39"/>
              <a:gd name="T64" fmla="*/ 2147483647 w 45"/>
              <a:gd name="T65" fmla="*/ 2147483647 h 39"/>
              <a:gd name="T66" fmla="*/ 2147483647 w 45"/>
              <a:gd name="T67" fmla="*/ 2147483647 h 39"/>
              <a:gd name="T68" fmla="*/ 2147483647 w 45"/>
              <a:gd name="T69" fmla="*/ 2147483647 h 39"/>
              <a:gd name="T70" fmla="*/ 2147483647 w 45"/>
              <a:gd name="T71" fmla="*/ 2147483647 h 39"/>
              <a:gd name="T72" fmla="*/ 2147483647 w 45"/>
              <a:gd name="T73" fmla="*/ 2147483647 h 39"/>
              <a:gd name="T74" fmla="*/ 2147483647 w 45"/>
              <a:gd name="T75" fmla="*/ 2147483647 h 39"/>
              <a:gd name="T76" fmla="*/ 2147483647 w 45"/>
              <a:gd name="T77" fmla="*/ 2147483647 h 39"/>
              <a:gd name="T78" fmla="*/ 2147483647 w 45"/>
              <a:gd name="T79" fmla="*/ 2147483647 h 39"/>
              <a:gd name="T80" fmla="*/ 2147483647 w 45"/>
              <a:gd name="T81" fmla="*/ 2147483647 h 39"/>
              <a:gd name="T82" fmla="*/ 2147483647 w 45"/>
              <a:gd name="T83" fmla="*/ 2147483647 h 39"/>
              <a:gd name="T84" fmla="*/ 2147483647 w 45"/>
              <a:gd name="T85" fmla="*/ 2147483647 h 39"/>
              <a:gd name="T86" fmla="*/ 2147483647 w 45"/>
              <a:gd name="T87" fmla="*/ 2147483647 h 39"/>
              <a:gd name="T88" fmla="*/ 2147483647 w 45"/>
              <a:gd name="T89" fmla="*/ 2147483647 h 39"/>
              <a:gd name="T90" fmla="*/ 2147483647 w 45"/>
              <a:gd name="T91" fmla="*/ 2147483647 h 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
              <a:gd name="T139" fmla="*/ 0 h 39"/>
              <a:gd name="T140" fmla="*/ 45 w 45"/>
              <a:gd name="T141" fmla="*/ 39 h 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 h="39">
                <a:moveTo>
                  <a:pt x="24" y="25"/>
                </a:moveTo>
                <a:lnTo>
                  <a:pt x="12" y="34"/>
                </a:lnTo>
                <a:lnTo>
                  <a:pt x="8" y="34"/>
                </a:lnTo>
                <a:lnTo>
                  <a:pt x="5" y="34"/>
                </a:lnTo>
                <a:lnTo>
                  <a:pt x="0" y="34"/>
                </a:lnTo>
                <a:lnTo>
                  <a:pt x="3" y="34"/>
                </a:lnTo>
                <a:lnTo>
                  <a:pt x="8" y="34"/>
                </a:lnTo>
                <a:lnTo>
                  <a:pt x="8" y="25"/>
                </a:lnTo>
                <a:lnTo>
                  <a:pt x="14" y="25"/>
                </a:lnTo>
                <a:lnTo>
                  <a:pt x="14" y="17"/>
                </a:lnTo>
                <a:lnTo>
                  <a:pt x="19" y="17"/>
                </a:lnTo>
                <a:lnTo>
                  <a:pt x="27" y="4"/>
                </a:lnTo>
                <a:lnTo>
                  <a:pt x="30" y="4"/>
                </a:lnTo>
                <a:lnTo>
                  <a:pt x="36" y="4"/>
                </a:lnTo>
                <a:lnTo>
                  <a:pt x="39" y="0"/>
                </a:lnTo>
                <a:lnTo>
                  <a:pt x="36" y="0"/>
                </a:lnTo>
                <a:lnTo>
                  <a:pt x="24" y="21"/>
                </a:lnTo>
                <a:lnTo>
                  <a:pt x="19" y="25"/>
                </a:lnTo>
                <a:lnTo>
                  <a:pt x="14" y="34"/>
                </a:lnTo>
                <a:lnTo>
                  <a:pt x="7" y="38"/>
                </a:lnTo>
                <a:lnTo>
                  <a:pt x="3" y="38"/>
                </a:lnTo>
                <a:lnTo>
                  <a:pt x="7" y="38"/>
                </a:lnTo>
                <a:lnTo>
                  <a:pt x="10" y="38"/>
                </a:lnTo>
                <a:lnTo>
                  <a:pt x="15" y="38"/>
                </a:lnTo>
                <a:lnTo>
                  <a:pt x="19" y="38"/>
                </a:lnTo>
                <a:lnTo>
                  <a:pt x="22" y="30"/>
                </a:lnTo>
                <a:lnTo>
                  <a:pt x="25" y="30"/>
                </a:lnTo>
                <a:lnTo>
                  <a:pt x="29" y="30"/>
                </a:lnTo>
                <a:lnTo>
                  <a:pt x="32" y="30"/>
                </a:lnTo>
                <a:lnTo>
                  <a:pt x="36" y="25"/>
                </a:lnTo>
                <a:lnTo>
                  <a:pt x="39" y="25"/>
                </a:lnTo>
                <a:lnTo>
                  <a:pt x="42" y="25"/>
                </a:lnTo>
                <a:lnTo>
                  <a:pt x="39" y="25"/>
                </a:lnTo>
                <a:lnTo>
                  <a:pt x="36" y="25"/>
                </a:lnTo>
                <a:lnTo>
                  <a:pt x="32" y="34"/>
                </a:lnTo>
                <a:lnTo>
                  <a:pt x="29" y="34"/>
                </a:lnTo>
                <a:lnTo>
                  <a:pt x="22" y="34"/>
                </a:lnTo>
                <a:lnTo>
                  <a:pt x="14" y="34"/>
                </a:lnTo>
                <a:lnTo>
                  <a:pt x="17" y="34"/>
                </a:lnTo>
                <a:lnTo>
                  <a:pt x="20" y="25"/>
                </a:lnTo>
                <a:lnTo>
                  <a:pt x="24" y="25"/>
                </a:lnTo>
                <a:lnTo>
                  <a:pt x="27" y="25"/>
                </a:lnTo>
                <a:lnTo>
                  <a:pt x="30" y="25"/>
                </a:lnTo>
                <a:lnTo>
                  <a:pt x="34" y="25"/>
                </a:lnTo>
                <a:lnTo>
                  <a:pt x="44" y="13"/>
                </a:lnTo>
                <a:lnTo>
                  <a:pt x="24" y="25"/>
                </a:lnTo>
              </a:path>
            </a:pathLst>
          </a:custGeom>
          <a:solidFill>
            <a:schemeClr val="accent1"/>
          </a:solidFill>
          <a:ln w="12700" cap="rnd">
            <a:solidFill>
              <a:schemeClr val="tx1"/>
            </a:solidFill>
            <a:round/>
            <a:headEnd/>
            <a:tailEnd/>
          </a:ln>
        </p:spPr>
        <p:txBody>
          <a:bodyPr/>
          <a:lstStyle/>
          <a:p>
            <a:endParaRPr lang="en-US"/>
          </a:p>
        </p:txBody>
      </p:sp>
      <p:sp>
        <p:nvSpPr>
          <p:cNvPr id="27728" name="Freeform 101"/>
          <p:cNvSpPr>
            <a:spLocks/>
          </p:cNvSpPr>
          <p:nvPr/>
        </p:nvSpPr>
        <p:spPr bwMode="auto">
          <a:xfrm>
            <a:off x="5381625" y="5153025"/>
            <a:ext cx="42863" cy="28575"/>
          </a:xfrm>
          <a:custGeom>
            <a:avLst/>
            <a:gdLst>
              <a:gd name="T0" fmla="*/ 0 w 35"/>
              <a:gd name="T1" fmla="*/ 2147483647 h 25"/>
              <a:gd name="T2" fmla="*/ 2147483647 w 35"/>
              <a:gd name="T3" fmla="*/ 2147483647 h 25"/>
              <a:gd name="T4" fmla="*/ 2147483647 w 35"/>
              <a:gd name="T5" fmla="*/ 2147483647 h 25"/>
              <a:gd name="T6" fmla="*/ 2147483647 w 35"/>
              <a:gd name="T7" fmla="*/ 2147483647 h 25"/>
              <a:gd name="T8" fmla="*/ 2147483647 w 35"/>
              <a:gd name="T9" fmla="*/ 2147483647 h 25"/>
              <a:gd name="T10" fmla="*/ 2147483647 w 35"/>
              <a:gd name="T11" fmla="*/ 2147483647 h 25"/>
              <a:gd name="T12" fmla="*/ 2147483647 w 35"/>
              <a:gd name="T13" fmla="*/ 2147483647 h 25"/>
              <a:gd name="T14" fmla="*/ 2147483647 w 35"/>
              <a:gd name="T15" fmla="*/ 2147483647 h 25"/>
              <a:gd name="T16" fmla="*/ 2147483647 w 35"/>
              <a:gd name="T17" fmla="*/ 2147483647 h 25"/>
              <a:gd name="T18" fmla="*/ 2147483647 w 35"/>
              <a:gd name="T19" fmla="*/ 2147483647 h 25"/>
              <a:gd name="T20" fmla="*/ 2147483647 w 35"/>
              <a:gd name="T21" fmla="*/ 2147483647 h 25"/>
              <a:gd name="T22" fmla="*/ 2147483647 w 35"/>
              <a:gd name="T23" fmla="*/ 2147483647 h 25"/>
              <a:gd name="T24" fmla="*/ 2147483647 w 35"/>
              <a:gd name="T25" fmla="*/ 2147483647 h 25"/>
              <a:gd name="T26" fmla="*/ 2147483647 w 35"/>
              <a:gd name="T27" fmla="*/ 2147483647 h 25"/>
              <a:gd name="T28" fmla="*/ 2147483647 w 35"/>
              <a:gd name="T29" fmla="*/ 2147483647 h 25"/>
              <a:gd name="T30" fmla="*/ 2147483647 w 35"/>
              <a:gd name="T31" fmla="*/ 2147483647 h 25"/>
              <a:gd name="T32" fmla="*/ 0 w 35"/>
              <a:gd name="T33" fmla="*/ 2147483647 h 25"/>
              <a:gd name="T34" fmla="*/ 0 w 35"/>
              <a:gd name="T35" fmla="*/ 2147483647 h 25"/>
              <a:gd name="T36" fmla="*/ 2147483647 w 35"/>
              <a:gd name="T37" fmla="*/ 2147483647 h 25"/>
              <a:gd name="T38" fmla="*/ 2147483647 w 35"/>
              <a:gd name="T39" fmla="*/ 2147483647 h 25"/>
              <a:gd name="T40" fmla="*/ 2147483647 w 35"/>
              <a:gd name="T41" fmla="*/ 2147483647 h 25"/>
              <a:gd name="T42" fmla="*/ 2147483647 w 35"/>
              <a:gd name="T43" fmla="*/ 2147483647 h 25"/>
              <a:gd name="T44" fmla="*/ 2147483647 w 35"/>
              <a:gd name="T45" fmla="*/ 2147483647 h 25"/>
              <a:gd name="T46" fmla="*/ 2147483647 w 35"/>
              <a:gd name="T47" fmla="*/ 2147483647 h 25"/>
              <a:gd name="T48" fmla="*/ 2147483647 w 35"/>
              <a:gd name="T49" fmla="*/ 2147483647 h 25"/>
              <a:gd name="T50" fmla="*/ 2147483647 w 35"/>
              <a:gd name="T51" fmla="*/ 2147483647 h 25"/>
              <a:gd name="T52" fmla="*/ 2147483647 w 35"/>
              <a:gd name="T53" fmla="*/ 2147483647 h 25"/>
              <a:gd name="T54" fmla="*/ 2147483647 w 35"/>
              <a:gd name="T55" fmla="*/ 2147483647 h 25"/>
              <a:gd name="T56" fmla="*/ 2147483647 w 35"/>
              <a:gd name="T57" fmla="*/ 2147483647 h 25"/>
              <a:gd name="T58" fmla="*/ 2147483647 w 35"/>
              <a:gd name="T59" fmla="*/ 2147483647 h 25"/>
              <a:gd name="T60" fmla="*/ 2147483647 w 35"/>
              <a:gd name="T61" fmla="*/ 2147483647 h 25"/>
              <a:gd name="T62" fmla="*/ 2147483647 w 35"/>
              <a:gd name="T63" fmla="*/ 2147483647 h 25"/>
              <a:gd name="T64" fmla="*/ 2147483647 w 35"/>
              <a:gd name="T65" fmla="*/ 2147483647 h 25"/>
              <a:gd name="T66" fmla="*/ 2147483647 w 35"/>
              <a:gd name="T67" fmla="*/ 2147483647 h 25"/>
              <a:gd name="T68" fmla="*/ 2147483647 w 35"/>
              <a:gd name="T69" fmla="*/ 2147483647 h 25"/>
              <a:gd name="T70" fmla="*/ 2147483647 w 35"/>
              <a:gd name="T71" fmla="*/ 2147483647 h 25"/>
              <a:gd name="T72" fmla="*/ 2147483647 w 35"/>
              <a:gd name="T73" fmla="*/ 2147483647 h 25"/>
              <a:gd name="T74" fmla="*/ 2147483647 w 35"/>
              <a:gd name="T75" fmla="*/ 2147483647 h 25"/>
              <a:gd name="T76" fmla="*/ 2147483647 w 35"/>
              <a:gd name="T77" fmla="*/ 2147483647 h 25"/>
              <a:gd name="T78" fmla="*/ 2147483647 w 35"/>
              <a:gd name="T79" fmla="*/ 2147483647 h 25"/>
              <a:gd name="T80" fmla="*/ 2147483647 w 35"/>
              <a:gd name="T81" fmla="*/ 2147483647 h 25"/>
              <a:gd name="T82" fmla="*/ 2147483647 w 35"/>
              <a:gd name="T83" fmla="*/ 2147483647 h 25"/>
              <a:gd name="T84" fmla="*/ 2147483647 w 35"/>
              <a:gd name="T85" fmla="*/ 2147483647 h 25"/>
              <a:gd name="T86" fmla="*/ 2147483647 w 35"/>
              <a:gd name="T87" fmla="*/ 2147483647 h 25"/>
              <a:gd name="T88" fmla="*/ 2147483647 w 35"/>
              <a:gd name="T89" fmla="*/ 2147483647 h 25"/>
              <a:gd name="T90" fmla="*/ 2147483647 w 35"/>
              <a:gd name="T91" fmla="*/ 2147483647 h 25"/>
              <a:gd name="T92" fmla="*/ 2147483647 w 35"/>
              <a:gd name="T93" fmla="*/ 2147483647 h 25"/>
              <a:gd name="T94" fmla="*/ 2147483647 w 35"/>
              <a:gd name="T95" fmla="*/ 2147483647 h 25"/>
              <a:gd name="T96" fmla="*/ 2147483647 w 35"/>
              <a:gd name="T97" fmla="*/ 2147483647 h 25"/>
              <a:gd name="T98" fmla="*/ 2147483647 w 35"/>
              <a:gd name="T99" fmla="*/ 2147483647 h 25"/>
              <a:gd name="T100" fmla="*/ 2147483647 w 35"/>
              <a:gd name="T101" fmla="*/ 0 h 25"/>
              <a:gd name="T102" fmla="*/ 2147483647 w 35"/>
              <a:gd name="T103" fmla="*/ 2147483647 h 25"/>
              <a:gd name="T104" fmla="*/ 2147483647 w 35"/>
              <a:gd name="T105" fmla="*/ 0 h 25"/>
              <a:gd name="T106" fmla="*/ 2147483647 w 35"/>
              <a:gd name="T107" fmla="*/ 2147483647 h 25"/>
              <a:gd name="T108" fmla="*/ 2147483647 w 35"/>
              <a:gd name="T109" fmla="*/ 2147483647 h 25"/>
              <a:gd name="T110" fmla="*/ 2147483647 w 35"/>
              <a:gd name="T111" fmla="*/ 2147483647 h 25"/>
              <a:gd name="T112" fmla="*/ 2147483647 w 35"/>
              <a:gd name="T113" fmla="*/ 2147483647 h 25"/>
              <a:gd name="T114" fmla="*/ 2147483647 w 35"/>
              <a:gd name="T115" fmla="*/ 2147483647 h 25"/>
              <a:gd name="T116" fmla="*/ 2147483647 w 35"/>
              <a:gd name="T117" fmla="*/ 2147483647 h 25"/>
              <a:gd name="T118" fmla="*/ 0 w 35"/>
              <a:gd name="T119" fmla="*/ 2147483647 h 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
              <a:gd name="T181" fmla="*/ 0 h 25"/>
              <a:gd name="T182" fmla="*/ 35 w 35"/>
              <a:gd name="T183" fmla="*/ 25 h 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 h="25">
                <a:moveTo>
                  <a:pt x="0" y="24"/>
                </a:moveTo>
                <a:lnTo>
                  <a:pt x="8" y="16"/>
                </a:lnTo>
                <a:lnTo>
                  <a:pt x="12" y="16"/>
                </a:lnTo>
                <a:lnTo>
                  <a:pt x="12" y="20"/>
                </a:lnTo>
                <a:lnTo>
                  <a:pt x="8" y="20"/>
                </a:lnTo>
                <a:lnTo>
                  <a:pt x="4" y="20"/>
                </a:lnTo>
                <a:lnTo>
                  <a:pt x="4" y="16"/>
                </a:lnTo>
                <a:lnTo>
                  <a:pt x="4" y="12"/>
                </a:lnTo>
                <a:lnTo>
                  <a:pt x="8" y="12"/>
                </a:lnTo>
                <a:lnTo>
                  <a:pt x="12" y="8"/>
                </a:lnTo>
                <a:lnTo>
                  <a:pt x="16" y="8"/>
                </a:lnTo>
                <a:lnTo>
                  <a:pt x="16" y="12"/>
                </a:lnTo>
                <a:lnTo>
                  <a:pt x="12" y="16"/>
                </a:lnTo>
                <a:lnTo>
                  <a:pt x="8" y="16"/>
                </a:lnTo>
                <a:lnTo>
                  <a:pt x="4" y="16"/>
                </a:lnTo>
                <a:lnTo>
                  <a:pt x="4" y="20"/>
                </a:lnTo>
                <a:lnTo>
                  <a:pt x="0" y="20"/>
                </a:lnTo>
                <a:lnTo>
                  <a:pt x="0" y="16"/>
                </a:lnTo>
                <a:lnTo>
                  <a:pt x="4" y="12"/>
                </a:lnTo>
                <a:lnTo>
                  <a:pt x="8" y="12"/>
                </a:lnTo>
                <a:lnTo>
                  <a:pt x="8" y="16"/>
                </a:lnTo>
                <a:lnTo>
                  <a:pt x="4" y="16"/>
                </a:lnTo>
                <a:lnTo>
                  <a:pt x="6" y="12"/>
                </a:lnTo>
                <a:lnTo>
                  <a:pt x="12" y="12"/>
                </a:lnTo>
                <a:lnTo>
                  <a:pt x="16" y="12"/>
                </a:lnTo>
                <a:lnTo>
                  <a:pt x="12" y="16"/>
                </a:lnTo>
                <a:lnTo>
                  <a:pt x="8" y="20"/>
                </a:lnTo>
                <a:lnTo>
                  <a:pt x="8" y="16"/>
                </a:lnTo>
                <a:lnTo>
                  <a:pt x="12" y="12"/>
                </a:lnTo>
                <a:lnTo>
                  <a:pt x="16" y="8"/>
                </a:lnTo>
                <a:lnTo>
                  <a:pt x="20" y="8"/>
                </a:lnTo>
                <a:lnTo>
                  <a:pt x="24" y="8"/>
                </a:lnTo>
                <a:lnTo>
                  <a:pt x="30" y="8"/>
                </a:lnTo>
                <a:lnTo>
                  <a:pt x="34" y="8"/>
                </a:lnTo>
                <a:lnTo>
                  <a:pt x="30" y="8"/>
                </a:lnTo>
                <a:lnTo>
                  <a:pt x="26" y="12"/>
                </a:lnTo>
                <a:lnTo>
                  <a:pt x="22" y="12"/>
                </a:lnTo>
                <a:lnTo>
                  <a:pt x="18" y="12"/>
                </a:lnTo>
                <a:lnTo>
                  <a:pt x="18" y="16"/>
                </a:lnTo>
                <a:lnTo>
                  <a:pt x="14" y="16"/>
                </a:lnTo>
                <a:lnTo>
                  <a:pt x="12" y="12"/>
                </a:lnTo>
                <a:lnTo>
                  <a:pt x="16" y="12"/>
                </a:lnTo>
                <a:lnTo>
                  <a:pt x="20" y="8"/>
                </a:lnTo>
                <a:lnTo>
                  <a:pt x="24" y="8"/>
                </a:lnTo>
                <a:lnTo>
                  <a:pt x="26" y="4"/>
                </a:lnTo>
                <a:lnTo>
                  <a:pt x="20" y="8"/>
                </a:lnTo>
                <a:lnTo>
                  <a:pt x="16" y="8"/>
                </a:lnTo>
                <a:lnTo>
                  <a:pt x="12" y="8"/>
                </a:lnTo>
                <a:lnTo>
                  <a:pt x="16" y="8"/>
                </a:lnTo>
                <a:lnTo>
                  <a:pt x="20" y="6"/>
                </a:lnTo>
                <a:lnTo>
                  <a:pt x="24" y="0"/>
                </a:lnTo>
                <a:lnTo>
                  <a:pt x="24" y="4"/>
                </a:lnTo>
                <a:lnTo>
                  <a:pt x="26" y="0"/>
                </a:lnTo>
                <a:lnTo>
                  <a:pt x="20" y="6"/>
                </a:lnTo>
                <a:lnTo>
                  <a:pt x="16" y="8"/>
                </a:lnTo>
                <a:lnTo>
                  <a:pt x="16" y="12"/>
                </a:lnTo>
                <a:lnTo>
                  <a:pt x="12" y="16"/>
                </a:lnTo>
                <a:lnTo>
                  <a:pt x="8" y="16"/>
                </a:lnTo>
                <a:lnTo>
                  <a:pt x="12" y="16"/>
                </a:lnTo>
                <a:lnTo>
                  <a:pt x="0" y="24"/>
                </a:lnTo>
              </a:path>
            </a:pathLst>
          </a:custGeom>
          <a:solidFill>
            <a:schemeClr val="accent1"/>
          </a:solidFill>
          <a:ln w="12700" cap="rnd">
            <a:solidFill>
              <a:schemeClr val="tx1"/>
            </a:solidFill>
            <a:round/>
            <a:headEnd/>
            <a:tailEnd/>
          </a:ln>
        </p:spPr>
        <p:txBody>
          <a:bodyPr/>
          <a:lstStyle/>
          <a:p>
            <a:endParaRPr lang="en-US"/>
          </a:p>
        </p:txBody>
      </p:sp>
      <p:sp>
        <p:nvSpPr>
          <p:cNvPr id="27729" name="Freeform 102"/>
          <p:cNvSpPr>
            <a:spLocks/>
          </p:cNvSpPr>
          <p:nvPr/>
        </p:nvSpPr>
        <p:spPr bwMode="auto">
          <a:xfrm>
            <a:off x="5286375" y="5141913"/>
            <a:ext cx="101600" cy="55562"/>
          </a:xfrm>
          <a:custGeom>
            <a:avLst/>
            <a:gdLst>
              <a:gd name="T0" fmla="*/ 2147483647 w 83"/>
              <a:gd name="T1" fmla="*/ 2147483647 h 49"/>
              <a:gd name="T2" fmla="*/ 2147483647 w 83"/>
              <a:gd name="T3" fmla="*/ 2147483647 h 49"/>
              <a:gd name="T4" fmla="*/ 2147483647 w 83"/>
              <a:gd name="T5" fmla="*/ 2147483647 h 49"/>
              <a:gd name="T6" fmla="*/ 2147483647 w 83"/>
              <a:gd name="T7" fmla="*/ 2147483647 h 49"/>
              <a:gd name="T8" fmla="*/ 2147483647 w 83"/>
              <a:gd name="T9" fmla="*/ 2147483647 h 49"/>
              <a:gd name="T10" fmla="*/ 2147483647 w 83"/>
              <a:gd name="T11" fmla="*/ 2147483647 h 49"/>
              <a:gd name="T12" fmla="*/ 2147483647 w 83"/>
              <a:gd name="T13" fmla="*/ 2147483647 h 49"/>
              <a:gd name="T14" fmla="*/ 2147483647 w 83"/>
              <a:gd name="T15" fmla="*/ 2147483647 h 49"/>
              <a:gd name="T16" fmla="*/ 2147483647 w 83"/>
              <a:gd name="T17" fmla="*/ 2147483647 h 49"/>
              <a:gd name="T18" fmla="*/ 2147483647 w 83"/>
              <a:gd name="T19" fmla="*/ 2147483647 h 49"/>
              <a:gd name="T20" fmla="*/ 2147483647 w 83"/>
              <a:gd name="T21" fmla="*/ 2147483647 h 49"/>
              <a:gd name="T22" fmla="*/ 2147483647 w 83"/>
              <a:gd name="T23" fmla="*/ 2147483647 h 49"/>
              <a:gd name="T24" fmla="*/ 2147483647 w 83"/>
              <a:gd name="T25" fmla="*/ 2147483647 h 49"/>
              <a:gd name="T26" fmla="*/ 2147483647 w 83"/>
              <a:gd name="T27" fmla="*/ 2147483647 h 49"/>
              <a:gd name="T28" fmla="*/ 2147483647 w 83"/>
              <a:gd name="T29" fmla="*/ 2147483647 h 49"/>
              <a:gd name="T30" fmla="*/ 2147483647 w 83"/>
              <a:gd name="T31" fmla="*/ 0 h 49"/>
              <a:gd name="T32" fmla="*/ 2147483647 w 83"/>
              <a:gd name="T33" fmla="*/ 2147483647 h 49"/>
              <a:gd name="T34" fmla="*/ 2147483647 w 83"/>
              <a:gd name="T35" fmla="*/ 2147483647 h 49"/>
              <a:gd name="T36" fmla="*/ 2147483647 w 83"/>
              <a:gd name="T37" fmla="*/ 2147483647 h 49"/>
              <a:gd name="T38" fmla="*/ 2147483647 w 83"/>
              <a:gd name="T39" fmla="*/ 2147483647 h 49"/>
              <a:gd name="T40" fmla="*/ 2147483647 w 83"/>
              <a:gd name="T41" fmla="*/ 2147483647 h 49"/>
              <a:gd name="T42" fmla="*/ 2147483647 w 83"/>
              <a:gd name="T43" fmla="*/ 2147483647 h 49"/>
              <a:gd name="T44" fmla="*/ 2147483647 w 83"/>
              <a:gd name="T45" fmla="*/ 2147483647 h 49"/>
              <a:gd name="T46" fmla="*/ 2147483647 w 83"/>
              <a:gd name="T47" fmla="*/ 2147483647 h 49"/>
              <a:gd name="T48" fmla="*/ 2147483647 w 83"/>
              <a:gd name="T49" fmla="*/ 2147483647 h 49"/>
              <a:gd name="T50" fmla="*/ 2147483647 w 83"/>
              <a:gd name="T51" fmla="*/ 2147483647 h 49"/>
              <a:gd name="T52" fmla="*/ 2147483647 w 83"/>
              <a:gd name="T53" fmla="*/ 2147483647 h 49"/>
              <a:gd name="T54" fmla="*/ 2147483647 w 83"/>
              <a:gd name="T55" fmla="*/ 2147483647 h 49"/>
              <a:gd name="T56" fmla="*/ 2147483647 w 83"/>
              <a:gd name="T57" fmla="*/ 2147483647 h 49"/>
              <a:gd name="T58" fmla="*/ 2147483647 w 83"/>
              <a:gd name="T59" fmla="*/ 2147483647 h 49"/>
              <a:gd name="T60" fmla="*/ 2147483647 w 83"/>
              <a:gd name="T61" fmla="*/ 2147483647 h 49"/>
              <a:gd name="T62" fmla="*/ 0 w 83"/>
              <a:gd name="T63" fmla="*/ 2147483647 h 49"/>
              <a:gd name="T64" fmla="*/ 2147483647 w 83"/>
              <a:gd name="T65" fmla="*/ 2147483647 h 49"/>
              <a:gd name="T66" fmla="*/ 2147483647 w 83"/>
              <a:gd name="T67" fmla="*/ 2147483647 h 49"/>
              <a:gd name="T68" fmla="*/ 2147483647 w 83"/>
              <a:gd name="T69" fmla="*/ 2147483647 h 49"/>
              <a:gd name="T70" fmla="*/ 2147483647 w 83"/>
              <a:gd name="T71" fmla="*/ 2147483647 h 49"/>
              <a:gd name="T72" fmla="*/ 2147483647 w 83"/>
              <a:gd name="T73" fmla="*/ 2147483647 h 49"/>
              <a:gd name="T74" fmla="*/ 2147483647 w 83"/>
              <a:gd name="T75" fmla="*/ 2147483647 h 49"/>
              <a:gd name="T76" fmla="*/ 2147483647 w 83"/>
              <a:gd name="T77" fmla="*/ 2147483647 h 49"/>
              <a:gd name="T78" fmla="*/ 2147483647 w 83"/>
              <a:gd name="T79" fmla="*/ 2147483647 h 49"/>
              <a:gd name="T80" fmla="*/ 2147483647 w 83"/>
              <a:gd name="T81" fmla="*/ 2147483647 h 49"/>
              <a:gd name="T82" fmla="*/ 2147483647 w 83"/>
              <a:gd name="T83" fmla="*/ 2147483647 h 49"/>
              <a:gd name="T84" fmla="*/ 2147483647 w 83"/>
              <a:gd name="T85" fmla="*/ 2147483647 h 49"/>
              <a:gd name="T86" fmla="*/ 2147483647 w 83"/>
              <a:gd name="T87" fmla="*/ 2147483647 h 49"/>
              <a:gd name="T88" fmla="*/ 2147483647 w 83"/>
              <a:gd name="T89" fmla="*/ 2147483647 h 49"/>
              <a:gd name="T90" fmla="*/ 2147483647 w 83"/>
              <a:gd name="T91" fmla="*/ 2147483647 h 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49"/>
              <a:gd name="T140" fmla="*/ 83 w 83"/>
              <a:gd name="T141" fmla="*/ 49 h 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49">
                <a:moveTo>
                  <a:pt x="36" y="30"/>
                </a:moveTo>
                <a:lnTo>
                  <a:pt x="44" y="30"/>
                </a:lnTo>
                <a:lnTo>
                  <a:pt x="48" y="30"/>
                </a:lnTo>
                <a:lnTo>
                  <a:pt x="52" y="30"/>
                </a:lnTo>
                <a:lnTo>
                  <a:pt x="56" y="30"/>
                </a:lnTo>
                <a:lnTo>
                  <a:pt x="60" y="26"/>
                </a:lnTo>
                <a:lnTo>
                  <a:pt x="64" y="26"/>
                </a:lnTo>
                <a:lnTo>
                  <a:pt x="64" y="30"/>
                </a:lnTo>
                <a:lnTo>
                  <a:pt x="60" y="30"/>
                </a:lnTo>
                <a:lnTo>
                  <a:pt x="56" y="30"/>
                </a:lnTo>
                <a:lnTo>
                  <a:pt x="52" y="30"/>
                </a:lnTo>
                <a:lnTo>
                  <a:pt x="48" y="30"/>
                </a:lnTo>
                <a:lnTo>
                  <a:pt x="50" y="26"/>
                </a:lnTo>
                <a:lnTo>
                  <a:pt x="54" y="26"/>
                </a:lnTo>
                <a:lnTo>
                  <a:pt x="58" y="22"/>
                </a:lnTo>
                <a:lnTo>
                  <a:pt x="60" y="18"/>
                </a:lnTo>
                <a:lnTo>
                  <a:pt x="64" y="18"/>
                </a:lnTo>
                <a:lnTo>
                  <a:pt x="64" y="22"/>
                </a:lnTo>
                <a:lnTo>
                  <a:pt x="60" y="26"/>
                </a:lnTo>
                <a:lnTo>
                  <a:pt x="56" y="26"/>
                </a:lnTo>
                <a:lnTo>
                  <a:pt x="52" y="30"/>
                </a:lnTo>
                <a:lnTo>
                  <a:pt x="48" y="30"/>
                </a:lnTo>
                <a:lnTo>
                  <a:pt x="48" y="26"/>
                </a:lnTo>
                <a:lnTo>
                  <a:pt x="54" y="22"/>
                </a:lnTo>
                <a:lnTo>
                  <a:pt x="60" y="18"/>
                </a:lnTo>
                <a:lnTo>
                  <a:pt x="64" y="18"/>
                </a:lnTo>
                <a:lnTo>
                  <a:pt x="68" y="18"/>
                </a:lnTo>
                <a:lnTo>
                  <a:pt x="68" y="22"/>
                </a:lnTo>
                <a:lnTo>
                  <a:pt x="64" y="26"/>
                </a:lnTo>
                <a:lnTo>
                  <a:pt x="56" y="26"/>
                </a:lnTo>
                <a:lnTo>
                  <a:pt x="52" y="26"/>
                </a:lnTo>
                <a:lnTo>
                  <a:pt x="48" y="26"/>
                </a:lnTo>
                <a:lnTo>
                  <a:pt x="44" y="22"/>
                </a:lnTo>
                <a:lnTo>
                  <a:pt x="48" y="22"/>
                </a:lnTo>
                <a:lnTo>
                  <a:pt x="52" y="18"/>
                </a:lnTo>
                <a:lnTo>
                  <a:pt x="56" y="14"/>
                </a:lnTo>
                <a:lnTo>
                  <a:pt x="56" y="10"/>
                </a:lnTo>
                <a:lnTo>
                  <a:pt x="60" y="10"/>
                </a:lnTo>
                <a:lnTo>
                  <a:pt x="66" y="10"/>
                </a:lnTo>
                <a:lnTo>
                  <a:pt x="66" y="14"/>
                </a:lnTo>
                <a:lnTo>
                  <a:pt x="62" y="16"/>
                </a:lnTo>
                <a:lnTo>
                  <a:pt x="58" y="20"/>
                </a:lnTo>
                <a:lnTo>
                  <a:pt x="52" y="20"/>
                </a:lnTo>
                <a:lnTo>
                  <a:pt x="48" y="20"/>
                </a:lnTo>
                <a:lnTo>
                  <a:pt x="48" y="12"/>
                </a:lnTo>
                <a:lnTo>
                  <a:pt x="52" y="8"/>
                </a:lnTo>
                <a:lnTo>
                  <a:pt x="56" y="4"/>
                </a:lnTo>
                <a:lnTo>
                  <a:pt x="60" y="0"/>
                </a:lnTo>
                <a:lnTo>
                  <a:pt x="64" y="0"/>
                </a:lnTo>
                <a:lnTo>
                  <a:pt x="64" y="4"/>
                </a:lnTo>
                <a:lnTo>
                  <a:pt x="64" y="8"/>
                </a:lnTo>
                <a:lnTo>
                  <a:pt x="60" y="14"/>
                </a:lnTo>
                <a:lnTo>
                  <a:pt x="56" y="14"/>
                </a:lnTo>
                <a:lnTo>
                  <a:pt x="52" y="14"/>
                </a:lnTo>
                <a:lnTo>
                  <a:pt x="48" y="14"/>
                </a:lnTo>
                <a:lnTo>
                  <a:pt x="52" y="14"/>
                </a:lnTo>
                <a:lnTo>
                  <a:pt x="56" y="14"/>
                </a:lnTo>
                <a:lnTo>
                  <a:pt x="60" y="14"/>
                </a:lnTo>
                <a:lnTo>
                  <a:pt x="64" y="14"/>
                </a:lnTo>
                <a:lnTo>
                  <a:pt x="68" y="10"/>
                </a:lnTo>
                <a:lnTo>
                  <a:pt x="72" y="10"/>
                </a:lnTo>
                <a:lnTo>
                  <a:pt x="72" y="14"/>
                </a:lnTo>
                <a:lnTo>
                  <a:pt x="56" y="18"/>
                </a:lnTo>
                <a:lnTo>
                  <a:pt x="60" y="18"/>
                </a:lnTo>
                <a:lnTo>
                  <a:pt x="64" y="18"/>
                </a:lnTo>
                <a:lnTo>
                  <a:pt x="68" y="18"/>
                </a:lnTo>
                <a:lnTo>
                  <a:pt x="64" y="18"/>
                </a:lnTo>
                <a:lnTo>
                  <a:pt x="60" y="24"/>
                </a:lnTo>
                <a:lnTo>
                  <a:pt x="56" y="24"/>
                </a:lnTo>
                <a:lnTo>
                  <a:pt x="52" y="24"/>
                </a:lnTo>
                <a:lnTo>
                  <a:pt x="46" y="28"/>
                </a:lnTo>
                <a:lnTo>
                  <a:pt x="52" y="28"/>
                </a:lnTo>
                <a:lnTo>
                  <a:pt x="56" y="24"/>
                </a:lnTo>
                <a:lnTo>
                  <a:pt x="52" y="30"/>
                </a:lnTo>
                <a:lnTo>
                  <a:pt x="48" y="30"/>
                </a:lnTo>
                <a:lnTo>
                  <a:pt x="52" y="30"/>
                </a:lnTo>
                <a:lnTo>
                  <a:pt x="56" y="30"/>
                </a:lnTo>
                <a:lnTo>
                  <a:pt x="56" y="34"/>
                </a:lnTo>
                <a:lnTo>
                  <a:pt x="60" y="34"/>
                </a:lnTo>
                <a:lnTo>
                  <a:pt x="60" y="38"/>
                </a:lnTo>
                <a:lnTo>
                  <a:pt x="56" y="38"/>
                </a:lnTo>
                <a:lnTo>
                  <a:pt x="52" y="42"/>
                </a:lnTo>
                <a:lnTo>
                  <a:pt x="56" y="42"/>
                </a:lnTo>
                <a:lnTo>
                  <a:pt x="56" y="38"/>
                </a:lnTo>
                <a:lnTo>
                  <a:pt x="56" y="34"/>
                </a:lnTo>
                <a:lnTo>
                  <a:pt x="52" y="34"/>
                </a:lnTo>
                <a:lnTo>
                  <a:pt x="48" y="40"/>
                </a:lnTo>
                <a:lnTo>
                  <a:pt x="44" y="40"/>
                </a:lnTo>
                <a:lnTo>
                  <a:pt x="40" y="42"/>
                </a:lnTo>
                <a:lnTo>
                  <a:pt x="36" y="40"/>
                </a:lnTo>
                <a:lnTo>
                  <a:pt x="30" y="40"/>
                </a:lnTo>
                <a:lnTo>
                  <a:pt x="26" y="40"/>
                </a:lnTo>
                <a:lnTo>
                  <a:pt x="18" y="40"/>
                </a:lnTo>
                <a:lnTo>
                  <a:pt x="14" y="40"/>
                </a:lnTo>
                <a:lnTo>
                  <a:pt x="10" y="40"/>
                </a:lnTo>
                <a:lnTo>
                  <a:pt x="0" y="44"/>
                </a:lnTo>
                <a:lnTo>
                  <a:pt x="4" y="44"/>
                </a:lnTo>
                <a:lnTo>
                  <a:pt x="8" y="44"/>
                </a:lnTo>
                <a:lnTo>
                  <a:pt x="12" y="44"/>
                </a:lnTo>
                <a:lnTo>
                  <a:pt x="20" y="44"/>
                </a:lnTo>
                <a:lnTo>
                  <a:pt x="24" y="44"/>
                </a:lnTo>
                <a:lnTo>
                  <a:pt x="20" y="44"/>
                </a:lnTo>
                <a:lnTo>
                  <a:pt x="16" y="44"/>
                </a:lnTo>
                <a:lnTo>
                  <a:pt x="18" y="48"/>
                </a:lnTo>
                <a:lnTo>
                  <a:pt x="22" y="46"/>
                </a:lnTo>
                <a:lnTo>
                  <a:pt x="26" y="46"/>
                </a:lnTo>
                <a:lnTo>
                  <a:pt x="16" y="44"/>
                </a:lnTo>
                <a:lnTo>
                  <a:pt x="12" y="48"/>
                </a:lnTo>
                <a:lnTo>
                  <a:pt x="16" y="48"/>
                </a:lnTo>
                <a:lnTo>
                  <a:pt x="16" y="44"/>
                </a:lnTo>
                <a:lnTo>
                  <a:pt x="20" y="44"/>
                </a:lnTo>
                <a:lnTo>
                  <a:pt x="24" y="44"/>
                </a:lnTo>
                <a:lnTo>
                  <a:pt x="30" y="40"/>
                </a:lnTo>
                <a:lnTo>
                  <a:pt x="30" y="36"/>
                </a:lnTo>
                <a:lnTo>
                  <a:pt x="24" y="42"/>
                </a:lnTo>
                <a:lnTo>
                  <a:pt x="20" y="42"/>
                </a:lnTo>
                <a:lnTo>
                  <a:pt x="20" y="38"/>
                </a:lnTo>
                <a:lnTo>
                  <a:pt x="20" y="34"/>
                </a:lnTo>
                <a:lnTo>
                  <a:pt x="24" y="34"/>
                </a:lnTo>
                <a:lnTo>
                  <a:pt x="24" y="30"/>
                </a:lnTo>
                <a:lnTo>
                  <a:pt x="20" y="30"/>
                </a:lnTo>
                <a:lnTo>
                  <a:pt x="20" y="34"/>
                </a:lnTo>
                <a:lnTo>
                  <a:pt x="20" y="38"/>
                </a:lnTo>
                <a:lnTo>
                  <a:pt x="24" y="38"/>
                </a:lnTo>
                <a:lnTo>
                  <a:pt x="28" y="34"/>
                </a:lnTo>
                <a:lnTo>
                  <a:pt x="26" y="38"/>
                </a:lnTo>
                <a:lnTo>
                  <a:pt x="30" y="38"/>
                </a:lnTo>
                <a:lnTo>
                  <a:pt x="34" y="36"/>
                </a:lnTo>
                <a:lnTo>
                  <a:pt x="44" y="36"/>
                </a:lnTo>
                <a:lnTo>
                  <a:pt x="48" y="36"/>
                </a:lnTo>
                <a:lnTo>
                  <a:pt x="54" y="34"/>
                </a:lnTo>
                <a:lnTo>
                  <a:pt x="58" y="34"/>
                </a:lnTo>
                <a:lnTo>
                  <a:pt x="62" y="34"/>
                </a:lnTo>
                <a:lnTo>
                  <a:pt x="66" y="34"/>
                </a:lnTo>
                <a:lnTo>
                  <a:pt x="72" y="34"/>
                </a:lnTo>
                <a:lnTo>
                  <a:pt x="76" y="34"/>
                </a:lnTo>
                <a:lnTo>
                  <a:pt x="80" y="34"/>
                </a:lnTo>
                <a:lnTo>
                  <a:pt x="82" y="30"/>
                </a:lnTo>
                <a:lnTo>
                  <a:pt x="82" y="26"/>
                </a:lnTo>
                <a:lnTo>
                  <a:pt x="80" y="30"/>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730" name="Freeform 103"/>
          <p:cNvSpPr>
            <a:spLocks/>
          </p:cNvSpPr>
          <p:nvPr/>
        </p:nvSpPr>
        <p:spPr bwMode="auto">
          <a:xfrm>
            <a:off x="2339975" y="5554663"/>
            <a:ext cx="203200" cy="130175"/>
          </a:xfrm>
          <a:custGeom>
            <a:avLst/>
            <a:gdLst>
              <a:gd name="T0" fmla="*/ 2147483647 w 167"/>
              <a:gd name="T1" fmla="*/ 2147483647 h 113"/>
              <a:gd name="T2" fmla="*/ 2147483647 w 167"/>
              <a:gd name="T3" fmla="*/ 2147483647 h 113"/>
              <a:gd name="T4" fmla="*/ 2147483647 w 167"/>
              <a:gd name="T5" fmla="*/ 2147483647 h 113"/>
              <a:gd name="T6" fmla="*/ 2147483647 w 167"/>
              <a:gd name="T7" fmla="*/ 2147483647 h 113"/>
              <a:gd name="T8" fmla="*/ 2147483647 w 167"/>
              <a:gd name="T9" fmla="*/ 2147483647 h 113"/>
              <a:gd name="T10" fmla="*/ 2147483647 w 167"/>
              <a:gd name="T11" fmla="*/ 2147483647 h 113"/>
              <a:gd name="T12" fmla="*/ 2147483647 w 167"/>
              <a:gd name="T13" fmla="*/ 2147483647 h 113"/>
              <a:gd name="T14" fmla="*/ 2147483647 w 167"/>
              <a:gd name="T15" fmla="*/ 2147483647 h 113"/>
              <a:gd name="T16" fmla="*/ 2147483647 w 167"/>
              <a:gd name="T17" fmla="*/ 2147483647 h 113"/>
              <a:gd name="T18" fmla="*/ 2147483647 w 167"/>
              <a:gd name="T19" fmla="*/ 2147483647 h 113"/>
              <a:gd name="T20" fmla="*/ 2147483647 w 167"/>
              <a:gd name="T21" fmla="*/ 2147483647 h 113"/>
              <a:gd name="T22" fmla="*/ 2147483647 w 167"/>
              <a:gd name="T23" fmla="*/ 0 h 113"/>
              <a:gd name="T24" fmla="*/ 2147483647 w 167"/>
              <a:gd name="T25" fmla="*/ 0 h 113"/>
              <a:gd name="T26" fmla="*/ 2147483647 w 167"/>
              <a:gd name="T27" fmla="*/ 2147483647 h 113"/>
              <a:gd name="T28" fmla="*/ 2147483647 w 167"/>
              <a:gd name="T29" fmla="*/ 2147483647 h 113"/>
              <a:gd name="T30" fmla="*/ 2147483647 w 167"/>
              <a:gd name="T31" fmla="*/ 2147483647 h 113"/>
              <a:gd name="T32" fmla="*/ 2147483647 w 167"/>
              <a:gd name="T33" fmla="*/ 2147483647 h 113"/>
              <a:gd name="T34" fmla="*/ 2147483647 w 167"/>
              <a:gd name="T35" fmla="*/ 2147483647 h 113"/>
              <a:gd name="T36" fmla="*/ 2147483647 w 167"/>
              <a:gd name="T37" fmla="*/ 2147483647 h 113"/>
              <a:gd name="T38" fmla="*/ 2147483647 w 167"/>
              <a:gd name="T39" fmla="*/ 2147483647 h 113"/>
              <a:gd name="T40" fmla="*/ 2147483647 w 167"/>
              <a:gd name="T41" fmla="*/ 2147483647 h 113"/>
              <a:gd name="T42" fmla="*/ 2147483647 w 167"/>
              <a:gd name="T43" fmla="*/ 2147483647 h 113"/>
              <a:gd name="T44" fmla="*/ 2147483647 w 167"/>
              <a:gd name="T45" fmla="*/ 2147483647 h 113"/>
              <a:gd name="T46" fmla="*/ 2147483647 w 167"/>
              <a:gd name="T47" fmla="*/ 2147483647 h 113"/>
              <a:gd name="T48" fmla="*/ 2147483647 w 167"/>
              <a:gd name="T49" fmla="*/ 2147483647 h 113"/>
              <a:gd name="T50" fmla="*/ 2147483647 w 167"/>
              <a:gd name="T51" fmla="*/ 2147483647 h 113"/>
              <a:gd name="T52" fmla="*/ 2147483647 w 167"/>
              <a:gd name="T53" fmla="*/ 2147483647 h 113"/>
              <a:gd name="T54" fmla="*/ 2147483647 w 167"/>
              <a:gd name="T55" fmla="*/ 2147483647 h 113"/>
              <a:gd name="T56" fmla="*/ 2147483647 w 167"/>
              <a:gd name="T57" fmla="*/ 2147483647 h 113"/>
              <a:gd name="T58" fmla="*/ 2147483647 w 167"/>
              <a:gd name="T59" fmla="*/ 2147483647 h 113"/>
              <a:gd name="T60" fmla="*/ 2147483647 w 167"/>
              <a:gd name="T61" fmla="*/ 2147483647 h 113"/>
              <a:gd name="T62" fmla="*/ 2147483647 w 167"/>
              <a:gd name="T63" fmla="*/ 2147483647 h 113"/>
              <a:gd name="T64" fmla="*/ 2147483647 w 167"/>
              <a:gd name="T65" fmla="*/ 2147483647 h 113"/>
              <a:gd name="T66" fmla="*/ 2147483647 w 167"/>
              <a:gd name="T67" fmla="*/ 2147483647 h 113"/>
              <a:gd name="T68" fmla="*/ 2147483647 w 167"/>
              <a:gd name="T69" fmla="*/ 2147483647 h 113"/>
              <a:gd name="T70" fmla="*/ 2147483647 w 167"/>
              <a:gd name="T71" fmla="*/ 2147483647 h 113"/>
              <a:gd name="T72" fmla="*/ 2147483647 w 167"/>
              <a:gd name="T73" fmla="*/ 2147483647 h 113"/>
              <a:gd name="T74" fmla="*/ 2147483647 w 167"/>
              <a:gd name="T75" fmla="*/ 2147483647 h 113"/>
              <a:gd name="T76" fmla="*/ 2147483647 w 167"/>
              <a:gd name="T77" fmla="*/ 2147483647 h 113"/>
              <a:gd name="T78" fmla="*/ 2147483647 w 167"/>
              <a:gd name="T79" fmla="*/ 2147483647 h 113"/>
              <a:gd name="T80" fmla="*/ 2147483647 w 167"/>
              <a:gd name="T81" fmla="*/ 2147483647 h 113"/>
              <a:gd name="T82" fmla="*/ 2147483647 w 167"/>
              <a:gd name="T83" fmla="*/ 2147483647 h 113"/>
              <a:gd name="T84" fmla="*/ 2147483647 w 167"/>
              <a:gd name="T85" fmla="*/ 2147483647 h 113"/>
              <a:gd name="T86" fmla="*/ 2147483647 w 167"/>
              <a:gd name="T87" fmla="*/ 2147483647 h 113"/>
              <a:gd name="T88" fmla="*/ 2147483647 w 167"/>
              <a:gd name="T89" fmla="*/ 2147483647 h 113"/>
              <a:gd name="T90" fmla="*/ 0 w 167"/>
              <a:gd name="T91" fmla="*/ 2147483647 h 113"/>
              <a:gd name="T92" fmla="*/ 2147483647 w 167"/>
              <a:gd name="T93" fmla="*/ 2147483647 h 113"/>
              <a:gd name="T94" fmla="*/ 2147483647 w 167"/>
              <a:gd name="T95" fmla="*/ 2147483647 h 113"/>
              <a:gd name="T96" fmla="*/ 2147483647 w 167"/>
              <a:gd name="T97" fmla="*/ 2147483647 h 113"/>
              <a:gd name="T98" fmla="*/ 2147483647 w 167"/>
              <a:gd name="T99" fmla="*/ 2147483647 h 113"/>
              <a:gd name="T100" fmla="*/ 2147483647 w 167"/>
              <a:gd name="T101" fmla="*/ 2147483647 h 113"/>
              <a:gd name="T102" fmla="*/ 2147483647 w 167"/>
              <a:gd name="T103" fmla="*/ 2147483647 h 113"/>
              <a:gd name="T104" fmla="*/ 2147483647 w 167"/>
              <a:gd name="T105" fmla="*/ 2147483647 h 113"/>
              <a:gd name="T106" fmla="*/ 2147483647 w 167"/>
              <a:gd name="T107" fmla="*/ 2147483647 h 113"/>
              <a:gd name="T108" fmla="*/ 2147483647 w 167"/>
              <a:gd name="T109" fmla="*/ 2147483647 h 113"/>
              <a:gd name="T110" fmla="*/ 2147483647 w 167"/>
              <a:gd name="T111" fmla="*/ 2147483647 h 113"/>
              <a:gd name="T112" fmla="*/ 2147483647 w 167"/>
              <a:gd name="T113" fmla="*/ 2147483647 h 113"/>
              <a:gd name="T114" fmla="*/ 2147483647 w 167"/>
              <a:gd name="T115" fmla="*/ 2147483647 h 113"/>
              <a:gd name="T116" fmla="*/ 2147483647 w 167"/>
              <a:gd name="T117" fmla="*/ 2147483647 h 113"/>
              <a:gd name="T118" fmla="*/ 2147483647 w 167"/>
              <a:gd name="T119" fmla="*/ 2147483647 h 1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7"/>
              <a:gd name="T181" fmla="*/ 0 h 113"/>
              <a:gd name="T182" fmla="*/ 167 w 167"/>
              <a:gd name="T183" fmla="*/ 113 h 1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7" h="113">
                <a:moveTo>
                  <a:pt x="76" y="2"/>
                </a:moveTo>
                <a:lnTo>
                  <a:pt x="80" y="4"/>
                </a:lnTo>
                <a:lnTo>
                  <a:pt x="84" y="4"/>
                </a:lnTo>
                <a:lnTo>
                  <a:pt x="88" y="6"/>
                </a:lnTo>
                <a:lnTo>
                  <a:pt x="92" y="6"/>
                </a:lnTo>
                <a:lnTo>
                  <a:pt x="96" y="4"/>
                </a:lnTo>
                <a:lnTo>
                  <a:pt x="100" y="4"/>
                </a:lnTo>
                <a:lnTo>
                  <a:pt x="104" y="4"/>
                </a:lnTo>
                <a:lnTo>
                  <a:pt x="108" y="6"/>
                </a:lnTo>
                <a:lnTo>
                  <a:pt x="112" y="6"/>
                </a:lnTo>
                <a:lnTo>
                  <a:pt x="116" y="8"/>
                </a:lnTo>
                <a:lnTo>
                  <a:pt x="120" y="8"/>
                </a:lnTo>
                <a:lnTo>
                  <a:pt x="124" y="8"/>
                </a:lnTo>
                <a:lnTo>
                  <a:pt x="128" y="8"/>
                </a:lnTo>
                <a:lnTo>
                  <a:pt x="132" y="6"/>
                </a:lnTo>
                <a:lnTo>
                  <a:pt x="128" y="6"/>
                </a:lnTo>
                <a:lnTo>
                  <a:pt x="122" y="6"/>
                </a:lnTo>
                <a:lnTo>
                  <a:pt x="116" y="6"/>
                </a:lnTo>
                <a:lnTo>
                  <a:pt x="112" y="4"/>
                </a:lnTo>
                <a:lnTo>
                  <a:pt x="108" y="4"/>
                </a:lnTo>
                <a:lnTo>
                  <a:pt x="104" y="2"/>
                </a:lnTo>
                <a:lnTo>
                  <a:pt x="100" y="2"/>
                </a:lnTo>
                <a:lnTo>
                  <a:pt x="104" y="0"/>
                </a:lnTo>
                <a:lnTo>
                  <a:pt x="108" y="0"/>
                </a:lnTo>
                <a:lnTo>
                  <a:pt x="112" y="0"/>
                </a:lnTo>
                <a:lnTo>
                  <a:pt x="116" y="0"/>
                </a:lnTo>
                <a:lnTo>
                  <a:pt x="120" y="2"/>
                </a:lnTo>
                <a:lnTo>
                  <a:pt x="124" y="2"/>
                </a:lnTo>
                <a:lnTo>
                  <a:pt x="128" y="2"/>
                </a:lnTo>
                <a:lnTo>
                  <a:pt x="132" y="2"/>
                </a:lnTo>
                <a:lnTo>
                  <a:pt x="136" y="2"/>
                </a:lnTo>
                <a:lnTo>
                  <a:pt x="140" y="4"/>
                </a:lnTo>
                <a:lnTo>
                  <a:pt x="144" y="2"/>
                </a:lnTo>
                <a:lnTo>
                  <a:pt x="148" y="2"/>
                </a:lnTo>
                <a:lnTo>
                  <a:pt x="152" y="2"/>
                </a:lnTo>
                <a:lnTo>
                  <a:pt x="156" y="4"/>
                </a:lnTo>
                <a:lnTo>
                  <a:pt x="160" y="4"/>
                </a:lnTo>
                <a:lnTo>
                  <a:pt x="164" y="6"/>
                </a:lnTo>
                <a:lnTo>
                  <a:pt x="166" y="10"/>
                </a:lnTo>
                <a:lnTo>
                  <a:pt x="164" y="14"/>
                </a:lnTo>
                <a:lnTo>
                  <a:pt x="162" y="18"/>
                </a:lnTo>
                <a:lnTo>
                  <a:pt x="162" y="22"/>
                </a:lnTo>
                <a:lnTo>
                  <a:pt x="160" y="28"/>
                </a:lnTo>
                <a:lnTo>
                  <a:pt x="160" y="32"/>
                </a:lnTo>
                <a:lnTo>
                  <a:pt x="158" y="36"/>
                </a:lnTo>
                <a:lnTo>
                  <a:pt x="158" y="44"/>
                </a:lnTo>
                <a:lnTo>
                  <a:pt x="156" y="50"/>
                </a:lnTo>
                <a:lnTo>
                  <a:pt x="154" y="54"/>
                </a:lnTo>
                <a:lnTo>
                  <a:pt x="152" y="58"/>
                </a:lnTo>
                <a:lnTo>
                  <a:pt x="150" y="62"/>
                </a:lnTo>
                <a:lnTo>
                  <a:pt x="150" y="66"/>
                </a:lnTo>
                <a:lnTo>
                  <a:pt x="148" y="70"/>
                </a:lnTo>
                <a:lnTo>
                  <a:pt x="146" y="74"/>
                </a:lnTo>
                <a:lnTo>
                  <a:pt x="144" y="78"/>
                </a:lnTo>
                <a:lnTo>
                  <a:pt x="142" y="84"/>
                </a:lnTo>
                <a:lnTo>
                  <a:pt x="140" y="88"/>
                </a:lnTo>
                <a:lnTo>
                  <a:pt x="138" y="92"/>
                </a:lnTo>
                <a:lnTo>
                  <a:pt x="136" y="96"/>
                </a:lnTo>
                <a:lnTo>
                  <a:pt x="134" y="100"/>
                </a:lnTo>
                <a:lnTo>
                  <a:pt x="132" y="104"/>
                </a:lnTo>
                <a:lnTo>
                  <a:pt x="128" y="106"/>
                </a:lnTo>
                <a:lnTo>
                  <a:pt x="124" y="110"/>
                </a:lnTo>
                <a:lnTo>
                  <a:pt x="120" y="110"/>
                </a:lnTo>
                <a:lnTo>
                  <a:pt x="116" y="110"/>
                </a:lnTo>
                <a:lnTo>
                  <a:pt x="112" y="112"/>
                </a:lnTo>
                <a:lnTo>
                  <a:pt x="108" y="112"/>
                </a:lnTo>
                <a:lnTo>
                  <a:pt x="104" y="112"/>
                </a:lnTo>
                <a:lnTo>
                  <a:pt x="98" y="112"/>
                </a:lnTo>
                <a:lnTo>
                  <a:pt x="94" y="112"/>
                </a:lnTo>
                <a:lnTo>
                  <a:pt x="90" y="112"/>
                </a:lnTo>
                <a:lnTo>
                  <a:pt x="84" y="110"/>
                </a:lnTo>
                <a:lnTo>
                  <a:pt x="78" y="110"/>
                </a:lnTo>
                <a:lnTo>
                  <a:pt x="74" y="110"/>
                </a:lnTo>
                <a:lnTo>
                  <a:pt x="68" y="110"/>
                </a:lnTo>
                <a:lnTo>
                  <a:pt x="64" y="110"/>
                </a:lnTo>
                <a:lnTo>
                  <a:pt x="60" y="110"/>
                </a:lnTo>
                <a:lnTo>
                  <a:pt x="56" y="110"/>
                </a:lnTo>
                <a:lnTo>
                  <a:pt x="52" y="110"/>
                </a:lnTo>
                <a:lnTo>
                  <a:pt x="48" y="110"/>
                </a:lnTo>
                <a:lnTo>
                  <a:pt x="44" y="108"/>
                </a:lnTo>
                <a:lnTo>
                  <a:pt x="40" y="108"/>
                </a:lnTo>
                <a:lnTo>
                  <a:pt x="36" y="108"/>
                </a:lnTo>
                <a:lnTo>
                  <a:pt x="32" y="108"/>
                </a:lnTo>
                <a:lnTo>
                  <a:pt x="28" y="108"/>
                </a:lnTo>
                <a:lnTo>
                  <a:pt x="24" y="108"/>
                </a:lnTo>
                <a:lnTo>
                  <a:pt x="20" y="108"/>
                </a:lnTo>
                <a:lnTo>
                  <a:pt x="16" y="108"/>
                </a:lnTo>
                <a:lnTo>
                  <a:pt x="12" y="108"/>
                </a:lnTo>
                <a:lnTo>
                  <a:pt x="8" y="108"/>
                </a:lnTo>
                <a:lnTo>
                  <a:pt x="4" y="106"/>
                </a:lnTo>
                <a:lnTo>
                  <a:pt x="2" y="102"/>
                </a:lnTo>
                <a:lnTo>
                  <a:pt x="0" y="98"/>
                </a:lnTo>
                <a:lnTo>
                  <a:pt x="0" y="94"/>
                </a:lnTo>
                <a:lnTo>
                  <a:pt x="2" y="90"/>
                </a:lnTo>
                <a:lnTo>
                  <a:pt x="2" y="86"/>
                </a:lnTo>
                <a:lnTo>
                  <a:pt x="4" y="78"/>
                </a:lnTo>
                <a:lnTo>
                  <a:pt x="6" y="72"/>
                </a:lnTo>
                <a:lnTo>
                  <a:pt x="10" y="70"/>
                </a:lnTo>
                <a:lnTo>
                  <a:pt x="12" y="66"/>
                </a:lnTo>
                <a:lnTo>
                  <a:pt x="16" y="64"/>
                </a:lnTo>
                <a:lnTo>
                  <a:pt x="20" y="62"/>
                </a:lnTo>
                <a:lnTo>
                  <a:pt x="26" y="58"/>
                </a:lnTo>
                <a:lnTo>
                  <a:pt x="30" y="56"/>
                </a:lnTo>
                <a:lnTo>
                  <a:pt x="34" y="54"/>
                </a:lnTo>
                <a:lnTo>
                  <a:pt x="38" y="50"/>
                </a:lnTo>
                <a:lnTo>
                  <a:pt x="42" y="46"/>
                </a:lnTo>
                <a:lnTo>
                  <a:pt x="44" y="42"/>
                </a:lnTo>
                <a:lnTo>
                  <a:pt x="48" y="38"/>
                </a:lnTo>
                <a:lnTo>
                  <a:pt x="50" y="34"/>
                </a:lnTo>
                <a:lnTo>
                  <a:pt x="54" y="32"/>
                </a:lnTo>
                <a:lnTo>
                  <a:pt x="56" y="28"/>
                </a:lnTo>
                <a:lnTo>
                  <a:pt x="60" y="24"/>
                </a:lnTo>
                <a:lnTo>
                  <a:pt x="62" y="20"/>
                </a:lnTo>
                <a:lnTo>
                  <a:pt x="64" y="16"/>
                </a:lnTo>
                <a:lnTo>
                  <a:pt x="68" y="14"/>
                </a:lnTo>
                <a:lnTo>
                  <a:pt x="72" y="10"/>
                </a:lnTo>
                <a:lnTo>
                  <a:pt x="76" y="8"/>
                </a:lnTo>
                <a:lnTo>
                  <a:pt x="78" y="4"/>
                </a:lnTo>
                <a:lnTo>
                  <a:pt x="82" y="4"/>
                </a:lnTo>
                <a:lnTo>
                  <a:pt x="76" y="2"/>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27731" name="Freeform 104"/>
          <p:cNvSpPr>
            <a:spLocks/>
          </p:cNvSpPr>
          <p:nvPr/>
        </p:nvSpPr>
        <p:spPr bwMode="auto">
          <a:xfrm>
            <a:off x="2533650" y="5360988"/>
            <a:ext cx="88900" cy="23812"/>
          </a:xfrm>
          <a:custGeom>
            <a:avLst/>
            <a:gdLst>
              <a:gd name="T0" fmla="*/ 2147483647 w 73"/>
              <a:gd name="T1" fmla="*/ 2147483647 h 21"/>
              <a:gd name="T2" fmla="*/ 2147483647 w 73"/>
              <a:gd name="T3" fmla="*/ 2147483647 h 21"/>
              <a:gd name="T4" fmla="*/ 2147483647 w 73"/>
              <a:gd name="T5" fmla="*/ 2147483647 h 21"/>
              <a:gd name="T6" fmla="*/ 2147483647 w 73"/>
              <a:gd name="T7" fmla="*/ 2147483647 h 21"/>
              <a:gd name="T8" fmla="*/ 2147483647 w 73"/>
              <a:gd name="T9" fmla="*/ 2147483647 h 21"/>
              <a:gd name="T10" fmla="*/ 2147483647 w 73"/>
              <a:gd name="T11" fmla="*/ 2147483647 h 21"/>
              <a:gd name="T12" fmla="*/ 2147483647 w 73"/>
              <a:gd name="T13" fmla="*/ 2147483647 h 21"/>
              <a:gd name="T14" fmla="*/ 2147483647 w 73"/>
              <a:gd name="T15" fmla="*/ 2147483647 h 21"/>
              <a:gd name="T16" fmla="*/ 2147483647 w 73"/>
              <a:gd name="T17" fmla="*/ 2147483647 h 21"/>
              <a:gd name="T18" fmla="*/ 2147483647 w 73"/>
              <a:gd name="T19" fmla="*/ 2147483647 h 21"/>
              <a:gd name="T20" fmla="*/ 2147483647 w 73"/>
              <a:gd name="T21" fmla="*/ 2147483647 h 21"/>
              <a:gd name="T22" fmla="*/ 2147483647 w 73"/>
              <a:gd name="T23" fmla="*/ 2147483647 h 21"/>
              <a:gd name="T24" fmla="*/ 2147483647 w 73"/>
              <a:gd name="T25" fmla="*/ 2147483647 h 21"/>
              <a:gd name="T26" fmla="*/ 2147483647 w 73"/>
              <a:gd name="T27" fmla="*/ 2147483647 h 21"/>
              <a:gd name="T28" fmla="*/ 2147483647 w 73"/>
              <a:gd name="T29" fmla="*/ 2147483647 h 21"/>
              <a:gd name="T30" fmla="*/ 2147483647 w 73"/>
              <a:gd name="T31" fmla="*/ 2147483647 h 21"/>
              <a:gd name="T32" fmla="*/ 2147483647 w 73"/>
              <a:gd name="T33" fmla="*/ 2147483647 h 21"/>
              <a:gd name="T34" fmla="*/ 2147483647 w 73"/>
              <a:gd name="T35" fmla="*/ 2147483647 h 21"/>
              <a:gd name="T36" fmla="*/ 2147483647 w 73"/>
              <a:gd name="T37" fmla="*/ 2147483647 h 21"/>
              <a:gd name="T38" fmla="*/ 2147483647 w 73"/>
              <a:gd name="T39" fmla="*/ 2147483647 h 21"/>
              <a:gd name="T40" fmla="*/ 2147483647 w 73"/>
              <a:gd name="T41" fmla="*/ 2147483647 h 21"/>
              <a:gd name="T42" fmla="*/ 2147483647 w 73"/>
              <a:gd name="T43" fmla="*/ 2147483647 h 21"/>
              <a:gd name="T44" fmla="*/ 2147483647 w 73"/>
              <a:gd name="T45" fmla="*/ 2147483647 h 21"/>
              <a:gd name="T46" fmla="*/ 2147483647 w 73"/>
              <a:gd name="T47" fmla="*/ 2147483647 h 21"/>
              <a:gd name="T48" fmla="*/ 2147483647 w 73"/>
              <a:gd name="T49" fmla="*/ 2147483647 h 21"/>
              <a:gd name="T50" fmla="*/ 2147483647 w 73"/>
              <a:gd name="T51" fmla="*/ 0 h 21"/>
              <a:gd name="T52" fmla="*/ 2147483647 w 73"/>
              <a:gd name="T53" fmla="*/ 0 h 21"/>
              <a:gd name="T54" fmla="*/ 2147483647 w 73"/>
              <a:gd name="T55" fmla="*/ 0 h 21"/>
              <a:gd name="T56" fmla="*/ 2147483647 w 73"/>
              <a:gd name="T57" fmla="*/ 0 h 21"/>
              <a:gd name="T58" fmla="*/ 2147483647 w 73"/>
              <a:gd name="T59" fmla="*/ 0 h 21"/>
              <a:gd name="T60" fmla="*/ 2147483647 w 73"/>
              <a:gd name="T61" fmla="*/ 0 h 21"/>
              <a:gd name="T62" fmla="*/ 2147483647 w 73"/>
              <a:gd name="T63" fmla="*/ 0 h 21"/>
              <a:gd name="T64" fmla="*/ 2147483647 w 73"/>
              <a:gd name="T65" fmla="*/ 0 h 21"/>
              <a:gd name="T66" fmla="*/ 2147483647 w 73"/>
              <a:gd name="T67" fmla="*/ 0 h 21"/>
              <a:gd name="T68" fmla="*/ 2147483647 w 73"/>
              <a:gd name="T69" fmla="*/ 0 h 21"/>
              <a:gd name="T70" fmla="*/ 2147483647 w 73"/>
              <a:gd name="T71" fmla="*/ 0 h 21"/>
              <a:gd name="T72" fmla="*/ 2147483647 w 73"/>
              <a:gd name="T73" fmla="*/ 2147483647 h 21"/>
              <a:gd name="T74" fmla="*/ 2147483647 w 73"/>
              <a:gd name="T75" fmla="*/ 2147483647 h 21"/>
              <a:gd name="T76" fmla="*/ 0 w 73"/>
              <a:gd name="T77" fmla="*/ 2147483647 h 21"/>
              <a:gd name="T78" fmla="*/ 0 w 73"/>
              <a:gd name="T79" fmla="*/ 2147483647 h 21"/>
              <a:gd name="T80" fmla="*/ 2147483647 w 73"/>
              <a:gd name="T81" fmla="*/ 2147483647 h 21"/>
              <a:gd name="T82" fmla="*/ 2147483647 w 73"/>
              <a:gd name="T83" fmla="*/ 2147483647 h 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
              <a:gd name="T127" fmla="*/ 0 h 21"/>
              <a:gd name="T128" fmla="*/ 73 w 73"/>
              <a:gd name="T129" fmla="*/ 21 h 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 h="21">
                <a:moveTo>
                  <a:pt x="4" y="16"/>
                </a:moveTo>
                <a:lnTo>
                  <a:pt x="8" y="16"/>
                </a:lnTo>
                <a:lnTo>
                  <a:pt x="12" y="16"/>
                </a:lnTo>
                <a:lnTo>
                  <a:pt x="16" y="18"/>
                </a:lnTo>
                <a:lnTo>
                  <a:pt x="20" y="18"/>
                </a:lnTo>
                <a:lnTo>
                  <a:pt x="24" y="20"/>
                </a:lnTo>
                <a:lnTo>
                  <a:pt x="28" y="20"/>
                </a:lnTo>
                <a:lnTo>
                  <a:pt x="32" y="20"/>
                </a:lnTo>
                <a:lnTo>
                  <a:pt x="36" y="20"/>
                </a:lnTo>
                <a:lnTo>
                  <a:pt x="40" y="20"/>
                </a:lnTo>
                <a:lnTo>
                  <a:pt x="44" y="20"/>
                </a:lnTo>
                <a:lnTo>
                  <a:pt x="48" y="18"/>
                </a:lnTo>
                <a:lnTo>
                  <a:pt x="52" y="18"/>
                </a:lnTo>
                <a:lnTo>
                  <a:pt x="56" y="18"/>
                </a:lnTo>
                <a:lnTo>
                  <a:pt x="60" y="18"/>
                </a:lnTo>
                <a:lnTo>
                  <a:pt x="64" y="18"/>
                </a:lnTo>
                <a:lnTo>
                  <a:pt x="68" y="18"/>
                </a:lnTo>
                <a:lnTo>
                  <a:pt x="70" y="14"/>
                </a:lnTo>
                <a:lnTo>
                  <a:pt x="72" y="10"/>
                </a:lnTo>
                <a:lnTo>
                  <a:pt x="72" y="6"/>
                </a:lnTo>
                <a:lnTo>
                  <a:pt x="68" y="6"/>
                </a:lnTo>
                <a:lnTo>
                  <a:pt x="64" y="4"/>
                </a:lnTo>
                <a:lnTo>
                  <a:pt x="60" y="4"/>
                </a:lnTo>
                <a:lnTo>
                  <a:pt x="56" y="2"/>
                </a:lnTo>
                <a:lnTo>
                  <a:pt x="52" y="2"/>
                </a:lnTo>
                <a:lnTo>
                  <a:pt x="48" y="0"/>
                </a:lnTo>
                <a:lnTo>
                  <a:pt x="44" y="0"/>
                </a:lnTo>
                <a:lnTo>
                  <a:pt x="40" y="0"/>
                </a:lnTo>
                <a:lnTo>
                  <a:pt x="36" y="0"/>
                </a:lnTo>
                <a:lnTo>
                  <a:pt x="32" y="0"/>
                </a:lnTo>
                <a:lnTo>
                  <a:pt x="28" y="0"/>
                </a:lnTo>
                <a:lnTo>
                  <a:pt x="24" y="0"/>
                </a:lnTo>
                <a:lnTo>
                  <a:pt x="20" y="0"/>
                </a:lnTo>
                <a:lnTo>
                  <a:pt x="16" y="0"/>
                </a:lnTo>
                <a:lnTo>
                  <a:pt x="12" y="0"/>
                </a:lnTo>
                <a:lnTo>
                  <a:pt x="8" y="0"/>
                </a:lnTo>
                <a:lnTo>
                  <a:pt x="4" y="2"/>
                </a:lnTo>
                <a:lnTo>
                  <a:pt x="2" y="6"/>
                </a:lnTo>
                <a:lnTo>
                  <a:pt x="0" y="10"/>
                </a:lnTo>
                <a:lnTo>
                  <a:pt x="0" y="14"/>
                </a:lnTo>
                <a:lnTo>
                  <a:pt x="4" y="16"/>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27732" name="Freeform 105"/>
          <p:cNvSpPr>
            <a:spLocks/>
          </p:cNvSpPr>
          <p:nvPr/>
        </p:nvSpPr>
        <p:spPr bwMode="auto">
          <a:xfrm>
            <a:off x="2555875" y="5330825"/>
            <a:ext cx="74613" cy="17463"/>
          </a:xfrm>
          <a:custGeom>
            <a:avLst/>
            <a:gdLst>
              <a:gd name="T0" fmla="*/ 2147483647 w 61"/>
              <a:gd name="T1" fmla="*/ 2147483647 h 15"/>
              <a:gd name="T2" fmla="*/ 2147483647 w 61"/>
              <a:gd name="T3" fmla="*/ 2147483647 h 15"/>
              <a:gd name="T4" fmla="*/ 2147483647 w 61"/>
              <a:gd name="T5" fmla="*/ 2147483647 h 15"/>
              <a:gd name="T6" fmla="*/ 2147483647 w 61"/>
              <a:gd name="T7" fmla="*/ 2147483647 h 15"/>
              <a:gd name="T8" fmla="*/ 2147483647 w 61"/>
              <a:gd name="T9" fmla="*/ 2147483647 h 15"/>
              <a:gd name="T10" fmla="*/ 2147483647 w 61"/>
              <a:gd name="T11" fmla="*/ 2147483647 h 15"/>
              <a:gd name="T12" fmla="*/ 2147483647 w 61"/>
              <a:gd name="T13" fmla="*/ 2147483647 h 15"/>
              <a:gd name="T14" fmla="*/ 2147483647 w 61"/>
              <a:gd name="T15" fmla="*/ 2147483647 h 15"/>
              <a:gd name="T16" fmla="*/ 2147483647 w 61"/>
              <a:gd name="T17" fmla="*/ 2147483647 h 15"/>
              <a:gd name="T18" fmla="*/ 2147483647 w 61"/>
              <a:gd name="T19" fmla="*/ 2147483647 h 15"/>
              <a:gd name="T20" fmla="*/ 2147483647 w 61"/>
              <a:gd name="T21" fmla="*/ 2147483647 h 15"/>
              <a:gd name="T22" fmla="*/ 2147483647 w 61"/>
              <a:gd name="T23" fmla="*/ 2147483647 h 15"/>
              <a:gd name="T24" fmla="*/ 2147483647 w 61"/>
              <a:gd name="T25" fmla="*/ 2147483647 h 15"/>
              <a:gd name="T26" fmla="*/ 2147483647 w 61"/>
              <a:gd name="T27" fmla="*/ 2147483647 h 15"/>
              <a:gd name="T28" fmla="*/ 2147483647 w 61"/>
              <a:gd name="T29" fmla="*/ 2147483647 h 15"/>
              <a:gd name="T30" fmla="*/ 2147483647 w 61"/>
              <a:gd name="T31" fmla="*/ 2147483647 h 15"/>
              <a:gd name="T32" fmla="*/ 2147483647 w 61"/>
              <a:gd name="T33" fmla="*/ 2147483647 h 15"/>
              <a:gd name="T34" fmla="*/ 2147483647 w 61"/>
              <a:gd name="T35" fmla="*/ 2147483647 h 15"/>
              <a:gd name="T36" fmla="*/ 2147483647 w 61"/>
              <a:gd name="T37" fmla="*/ 2147483647 h 15"/>
              <a:gd name="T38" fmla="*/ 2147483647 w 61"/>
              <a:gd name="T39" fmla="*/ 2147483647 h 15"/>
              <a:gd name="T40" fmla="*/ 2147483647 w 61"/>
              <a:gd name="T41" fmla="*/ 2147483647 h 15"/>
              <a:gd name="T42" fmla="*/ 2147483647 w 61"/>
              <a:gd name="T43" fmla="*/ 2147483647 h 15"/>
              <a:gd name="T44" fmla="*/ 0 w 61"/>
              <a:gd name="T45" fmla="*/ 2147483647 h 15"/>
              <a:gd name="T46" fmla="*/ 2147483647 w 61"/>
              <a:gd name="T47" fmla="*/ 2147483647 h 15"/>
              <a:gd name="T48" fmla="*/ 2147483647 w 61"/>
              <a:gd name="T49" fmla="*/ 2147483647 h 15"/>
              <a:gd name="T50" fmla="*/ 2147483647 w 61"/>
              <a:gd name="T51" fmla="*/ 2147483647 h 15"/>
              <a:gd name="T52" fmla="*/ 2147483647 w 61"/>
              <a:gd name="T53" fmla="*/ 2147483647 h 15"/>
              <a:gd name="T54" fmla="*/ 2147483647 w 61"/>
              <a:gd name="T55" fmla="*/ 2147483647 h 15"/>
              <a:gd name="T56" fmla="*/ 2147483647 w 61"/>
              <a:gd name="T57" fmla="*/ 2147483647 h 15"/>
              <a:gd name="T58" fmla="*/ 2147483647 w 61"/>
              <a:gd name="T59" fmla="*/ 2147483647 h 15"/>
              <a:gd name="T60" fmla="*/ 2147483647 w 61"/>
              <a:gd name="T61" fmla="*/ 2147483647 h 15"/>
              <a:gd name="T62" fmla="*/ 2147483647 w 61"/>
              <a:gd name="T63" fmla="*/ 2147483647 h 15"/>
              <a:gd name="T64" fmla="*/ 2147483647 w 61"/>
              <a:gd name="T65" fmla="*/ 2147483647 h 15"/>
              <a:gd name="T66" fmla="*/ 2147483647 w 61"/>
              <a:gd name="T67" fmla="*/ 2147483647 h 15"/>
              <a:gd name="T68" fmla="*/ 2147483647 w 61"/>
              <a:gd name="T69" fmla="*/ 2147483647 h 15"/>
              <a:gd name="T70" fmla="*/ 2147483647 w 61"/>
              <a:gd name="T71" fmla="*/ 2147483647 h 15"/>
              <a:gd name="T72" fmla="*/ 2147483647 w 61"/>
              <a:gd name="T73" fmla="*/ 2147483647 h 15"/>
              <a:gd name="T74" fmla="*/ 2147483647 w 61"/>
              <a:gd name="T75" fmla="*/ 2147483647 h 15"/>
              <a:gd name="T76" fmla="*/ 2147483647 w 61"/>
              <a:gd name="T77" fmla="*/ 2147483647 h 15"/>
              <a:gd name="T78" fmla="*/ 2147483647 w 61"/>
              <a:gd name="T79" fmla="*/ 2147483647 h 15"/>
              <a:gd name="T80" fmla="*/ 2147483647 w 61"/>
              <a:gd name="T81" fmla="*/ 2147483647 h 15"/>
              <a:gd name="T82" fmla="*/ 2147483647 w 61"/>
              <a:gd name="T83" fmla="*/ 2147483647 h 15"/>
              <a:gd name="T84" fmla="*/ 2147483647 w 61"/>
              <a:gd name="T85" fmla="*/ 2147483647 h 15"/>
              <a:gd name="T86" fmla="*/ 2147483647 w 61"/>
              <a:gd name="T87" fmla="*/ 2147483647 h 15"/>
              <a:gd name="T88" fmla="*/ 2147483647 w 61"/>
              <a:gd name="T89" fmla="*/ 2147483647 h 15"/>
              <a:gd name="T90" fmla="*/ 2147483647 w 61"/>
              <a:gd name="T91" fmla="*/ 2147483647 h 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
              <a:gd name="T139" fmla="*/ 0 h 15"/>
              <a:gd name="T140" fmla="*/ 61 w 61"/>
              <a:gd name="T141" fmla="*/ 15 h 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 h="15">
                <a:moveTo>
                  <a:pt x="12" y="8"/>
                </a:moveTo>
                <a:lnTo>
                  <a:pt x="16" y="8"/>
                </a:lnTo>
                <a:lnTo>
                  <a:pt x="20" y="10"/>
                </a:lnTo>
                <a:lnTo>
                  <a:pt x="16" y="10"/>
                </a:lnTo>
                <a:lnTo>
                  <a:pt x="12" y="10"/>
                </a:lnTo>
                <a:lnTo>
                  <a:pt x="16" y="12"/>
                </a:lnTo>
                <a:lnTo>
                  <a:pt x="20" y="12"/>
                </a:lnTo>
                <a:lnTo>
                  <a:pt x="24" y="12"/>
                </a:lnTo>
                <a:lnTo>
                  <a:pt x="28" y="12"/>
                </a:lnTo>
                <a:lnTo>
                  <a:pt x="32" y="12"/>
                </a:lnTo>
                <a:lnTo>
                  <a:pt x="36" y="10"/>
                </a:lnTo>
                <a:lnTo>
                  <a:pt x="40" y="10"/>
                </a:lnTo>
                <a:lnTo>
                  <a:pt x="44" y="10"/>
                </a:lnTo>
                <a:lnTo>
                  <a:pt x="40" y="10"/>
                </a:lnTo>
                <a:lnTo>
                  <a:pt x="36" y="10"/>
                </a:lnTo>
                <a:lnTo>
                  <a:pt x="32" y="10"/>
                </a:lnTo>
                <a:lnTo>
                  <a:pt x="28" y="10"/>
                </a:lnTo>
                <a:lnTo>
                  <a:pt x="24" y="8"/>
                </a:lnTo>
                <a:lnTo>
                  <a:pt x="28" y="8"/>
                </a:lnTo>
                <a:lnTo>
                  <a:pt x="32" y="8"/>
                </a:lnTo>
                <a:lnTo>
                  <a:pt x="26" y="6"/>
                </a:lnTo>
                <a:lnTo>
                  <a:pt x="30" y="2"/>
                </a:lnTo>
                <a:lnTo>
                  <a:pt x="34" y="2"/>
                </a:lnTo>
                <a:lnTo>
                  <a:pt x="38" y="2"/>
                </a:lnTo>
                <a:lnTo>
                  <a:pt x="34" y="4"/>
                </a:lnTo>
                <a:lnTo>
                  <a:pt x="28" y="4"/>
                </a:lnTo>
                <a:lnTo>
                  <a:pt x="22" y="4"/>
                </a:lnTo>
                <a:lnTo>
                  <a:pt x="18" y="4"/>
                </a:lnTo>
                <a:lnTo>
                  <a:pt x="22" y="6"/>
                </a:lnTo>
                <a:lnTo>
                  <a:pt x="26" y="6"/>
                </a:lnTo>
                <a:lnTo>
                  <a:pt x="22" y="6"/>
                </a:lnTo>
                <a:lnTo>
                  <a:pt x="18" y="6"/>
                </a:lnTo>
                <a:lnTo>
                  <a:pt x="22" y="6"/>
                </a:lnTo>
                <a:lnTo>
                  <a:pt x="26" y="8"/>
                </a:lnTo>
                <a:lnTo>
                  <a:pt x="30" y="10"/>
                </a:lnTo>
                <a:lnTo>
                  <a:pt x="26" y="10"/>
                </a:lnTo>
                <a:lnTo>
                  <a:pt x="22" y="12"/>
                </a:lnTo>
                <a:lnTo>
                  <a:pt x="18" y="12"/>
                </a:lnTo>
                <a:lnTo>
                  <a:pt x="14" y="12"/>
                </a:lnTo>
                <a:lnTo>
                  <a:pt x="10" y="12"/>
                </a:lnTo>
                <a:lnTo>
                  <a:pt x="14" y="10"/>
                </a:lnTo>
                <a:lnTo>
                  <a:pt x="18" y="8"/>
                </a:lnTo>
                <a:lnTo>
                  <a:pt x="12" y="8"/>
                </a:lnTo>
                <a:lnTo>
                  <a:pt x="8" y="8"/>
                </a:lnTo>
                <a:lnTo>
                  <a:pt x="4" y="8"/>
                </a:lnTo>
                <a:lnTo>
                  <a:pt x="0" y="8"/>
                </a:lnTo>
                <a:lnTo>
                  <a:pt x="6" y="8"/>
                </a:lnTo>
                <a:lnTo>
                  <a:pt x="10" y="8"/>
                </a:lnTo>
                <a:lnTo>
                  <a:pt x="14" y="10"/>
                </a:lnTo>
                <a:lnTo>
                  <a:pt x="18" y="10"/>
                </a:lnTo>
                <a:lnTo>
                  <a:pt x="22" y="10"/>
                </a:lnTo>
                <a:lnTo>
                  <a:pt x="26" y="10"/>
                </a:lnTo>
                <a:lnTo>
                  <a:pt x="30" y="10"/>
                </a:lnTo>
                <a:lnTo>
                  <a:pt x="34" y="12"/>
                </a:lnTo>
                <a:lnTo>
                  <a:pt x="38" y="12"/>
                </a:lnTo>
                <a:lnTo>
                  <a:pt x="42" y="14"/>
                </a:lnTo>
                <a:lnTo>
                  <a:pt x="46" y="14"/>
                </a:lnTo>
                <a:lnTo>
                  <a:pt x="48" y="10"/>
                </a:lnTo>
                <a:lnTo>
                  <a:pt x="44" y="10"/>
                </a:lnTo>
                <a:lnTo>
                  <a:pt x="40" y="10"/>
                </a:lnTo>
                <a:lnTo>
                  <a:pt x="36" y="10"/>
                </a:lnTo>
                <a:lnTo>
                  <a:pt x="32" y="8"/>
                </a:lnTo>
                <a:lnTo>
                  <a:pt x="24" y="6"/>
                </a:lnTo>
                <a:lnTo>
                  <a:pt x="20" y="6"/>
                </a:lnTo>
                <a:lnTo>
                  <a:pt x="16" y="6"/>
                </a:lnTo>
                <a:lnTo>
                  <a:pt x="12" y="4"/>
                </a:lnTo>
                <a:lnTo>
                  <a:pt x="8" y="4"/>
                </a:lnTo>
                <a:lnTo>
                  <a:pt x="4" y="4"/>
                </a:lnTo>
                <a:lnTo>
                  <a:pt x="0" y="6"/>
                </a:lnTo>
                <a:lnTo>
                  <a:pt x="4" y="8"/>
                </a:lnTo>
                <a:lnTo>
                  <a:pt x="8" y="8"/>
                </a:lnTo>
                <a:lnTo>
                  <a:pt x="12" y="8"/>
                </a:lnTo>
                <a:lnTo>
                  <a:pt x="16" y="8"/>
                </a:lnTo>
                <a:lnTo>
                  <a:pt x="20" y="8"/>
                </a:lnTo>
                <a:lnTo>
                  <a:pt x="24" y="8"/>
                </a:lnTo>
                <a:lnTo>
                  <a:pt x="28" y="8"/>
                </a:lnTo>
                <a:lnTo>
                  <a:pt x="32" y="8"/>
                </a:lnTo>
                <a:lnTo>
                  <a:pt x="36" y="8"/>
                </a:lnTo>
                <a:lnTo>
                  <a:pt x="40" y="6"/>
                </a:lnTo>
                <a:lnTo>
                  <a:pt x="44" y="6"/>
                </a:lnTo>
                <a:lnTo>
                  <a:pt x="48" y="6"/>
                </a:lnTo>
                <a:lnTo>
                  <a:pt x="52" y="6"/>
                </a:lnTo>
                <a:lnTo>
                  <a:pt x="56" y="6"/>
                </a:lnTo>
                <a:lnTo>
                  <a:pt x="60" y="6"/>
                </a:lnTo>
                <a:lnTo>
                  <a:pt x="56" y="8"/>
                </a:lnTo>
                <a:lnTo>
                  <a:pt x="50" y="8"/>
                </a:lnTo>
                <a:lnTo>
                  <a:pt x="46" y="10"/>
                </a:lnTo>
                <a:lnTo>
                  <a:pt x="42" y="8"/>
                </a:lnTo>
                <a:lnTo>
                  <a:pt x="42" y="4"/>
                </a:lnTo>
                <a:lnTo>
                  <a:pt x="38" y="2"/>
                </a:lnTo>
                <a:lnTo>
                  <a:pt x="34" y="2"/>
                </a:lnTo>
                <a:lnTo>
                  <a:pt x="30" y="2"/>
                </a:lnTo>
                <a:lnTo>
                  <a:pt x="26" y="0"/>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27733" name="Freeform 106"/>
          <p:cNvSpPr>
            <a:spLocks/>
          </p:cNvSpPr>
          <p:nvPr/>
        </p:nvSpPr>
        <p:spPr bwMode="auto">
          <a:xfrm>
            <a:off x="2432050" y="5397500"/>
            <a:ext cx="195263" cy="84138"/>
          </a:xfrm>
          <a:custGeom>
            <a:avLst/>
            <a:gdLst>
              <a:gd name="T0" fmla="*/ 2147483647 w 161"/>
              <a:gd name="T1" fmla="*/ 2147483647 h 73"/>
              <a:gd name="T2" fmla="*/ 2147483647 w 161"/>
              <a:gd name="T3" fmla="*/ 2147483647 h 73"/>
              <a:gd name="T4" fmla="*/ 2147483647 w 161"/>
              <a:gd name="T5" fmla="*/ 2147483647 h 73"/>
              <a:gd name="T6" fmla="*/ 2147483647 w 161"/>
              <a:gd name="T7" fmla="*/ 2147483647 h 73"/>
              <a:gd name="T8" fmla="*/ 2147483647 w 161"/>
              <a:gd name="T9" fmla="*/ 0 h 73"/>
              <a:gd name="T10" fmla="*/ 2147483647 w 161"/>
              <a:gd name="T11" fmla="*/ 2147483647 h 73"/>
              <a:gd name="T12" fmla="*/ 2147483647 w 161"/>
              <a:gd name="T13" fmla="*/ 0 h 73"/>
              <a:gd name="T14" fmla="*/ 2147483647 w 161"/>
              <a:gd name="T15" fmla="*/ 0 h 73"/>
              <a:gd name="T16" fmla="*/ 2147483647 w 161"/>
              <a:gd name="T17" fmla="*/ 0 h 73"/>
              <a:gd name="T18" fmla="*/ 2147483647 w 161"/>
              <a:gd name="T19" fmla="*/ 0 h 73"/>
              <a:gd name="T20" fmla="*/ 2147483647 w 161"/>
              <a:gd name="T21" fmla="*/ 2147483647 h 73"/>
              <a:gd name="T22" fmla="*/ 2147483647 w 161"/>
              <a:gd name="T23" fmla="*/ 2147483647 h 73"/>
              <a:gd name="T24" fmla="*/ 2147483647 w 161"/>
              <a:gd name="T25" fmla="*/ 0 h 73"/>
              <a:gd name="T26" fmla="*/ 2147483647 w 161"/>
              <a:gd name="T27" fmla="*/ 2147483647 h 73"/>
              <a:gd name="T28" fmla="*/ 2147483647 w 161"/>
              <a:gd name="T29" fmla="*/ 2147483647 h 73"/>
              <a:gd name="T30" fmla="*/ 2147483647 w 161"/>
              <a:gd name="T31" fmla="*/ 2147483647 h 73"/>
              <a:gd name="T32" fmla="*/ 2147483647 w 161"/>
              <a:gd name="T33" fmla="*/ 2147483647 h 73"/>
              <a:gd name="T34" fmla="*/ 2147483647 w 161"/>
              <a:gd name="T35" fmla="*/ 2147483647 h 73"/>
              <a:gd name="T36" fmla="*/ 2147483647 w 161"/>
              <a:gd name="T37" fmla="*/ 2147483647 h 73"/>
              <a:gd name="T38" fmla="*/ 2147483647 w 161"/>
              <a:gd name="T39" fmla="*/ 2147483647 h 73"/>
              <a:gd name="T40" fmla="*/ 2147483647 w 161"/>
              <a:gd name="T41" fmla="*/ 2147483647 h 73"/>
              <a:gd name="T42" fmla="*/ 2147483647 w 161"/>
              <a:gd name="T43" fmla="*/ 2147483647 h 73"/>
              <a:gd name="T44" fmla="*/ 2147483647 w 161"/>
              <a:gd name="T45" fmla="*/ 2147483647 h 73"/>
              <a:gd name="T46" fmla="*/ 2147483647 w 161"/>
              <a:gd name="T47" fmla="*/ 2147483647 h 73"/>
              <a:gd name="T48" fmla="*/ 2147483647 w 161"/>
              <a:gd name="T49" fmla="*/ 2147483647 h 73"/>
              <a:gd name="T50" fmla="*/ 2147483647 w 161"/>
              <a:gd name="T51" fmla="*/ 2147483647 h 73"/>
              <a:gd name="T52" fmla="*/ 2147483647 w 161"/>
              <a:gd name="T53" fmla="*/ 2147483647 h 73"/>
              <a:gd name="T54" fmla="*/ 2147483647 w 161"/>
              <a:gd name="T55" fmla="*/ 2147483647 h 73"/>
              <a:gd name="T56" fmla="*/ 2147483647 w 161"/>
              <a:gd name="T57" fmla="*/ 2147483647 h 73"/>
              <a:gd name="T58" fmla="*/ 2147483647 w 161"/>
              <a:gd name="T59" fmla="*/ 2147483647 h 73"/>
              <a:gd name="T60" fmla="*/ 2147483647 w 161"/>
              <a:gd name="T61" fmla="*/ 2147483647 h 73"/>
              <a:gd name="T62" fmla="*/ 2147483647 w 161"/>
              <a:gd name="T63" fmla="*/ 2147483647 h 73"/>
              <a:gd name="T64" fmla="*/ 2147483647 w 161"/>
              <a:gd name="T65" fmla="*/ 2147483647 h 73"/>
              <a:gd name="T66" fmla="*/ 2147483647 w 161"/>
              <a:gd name="T67" fmla="*/ 2147483647 h 73"/>
              <a:gd name="T68" fmla="*/ 2147483647 w 161"/>
              <a:gd name="T69" fmla="*/ 2147483647 h 73"/>
              <a:gd name="T70" fmla="*/ 2147483647 w 161"/>
              <a:gd name="T71" fmla="*/ 2147483647 h 73"/>
              <a:gd name="T72" fmla="*/ 2147483647 w 161"/>
              <a:gd name="T73" fmla="*/ 2147483647 h 73"/>
              <a:gd name="T74" fmla="*/ 2147483647 w 161"/>
              <a:gd name="T75" fmla="*/ 2147483647 h 73"/>
              <a:gd name="T76" fmla="*/ 2147483647 w 161"/>
              <a:gd name="T77" fmla="*/ 2147483647 h 73"/>
              <a:gd name="T78" fmla="*/ 2147483647 w 161"/>
              <a:gd name="T79" fmla="*/ 2147483647 h 73"/>
              <a:gd name="T80" fmla="*/ 2147483647 w 161"/>
              <a:gd name="T81" fmla="*/ 2147483647 h 73"/>
              <a:gd name="T82" fmla="*/ 2147483647 w 161"/>
              <a:gd name="T83" fmla="*/ 2147483647 h 73"/>
              <a:gd name="T84" fmla="*/ 2147483647 w 161"/>
              <a:gd name="T85" fmla="*/ 2147483647 h 73"/>
              <a:gd name="T86" fmla="*/ 2147483647 w 161"/>
              <a:gd name="T87" fmla="*/ 2147483647 h 73"/>
              <a:gd name="T88" fmla="*/ 2147483647 w 161"/>
              <a:gd name="T89" fmla="*/ 2147483647 h 73"/>
              <a:gd name="T90" fmla="*/ 2147483647 w 161"/>
              <a:gd name="T91" fmla="*/ 2147483647 h 73"/>
              <a:gd name="T92" fmla="*/ 2147483647 w 161"/>
              <a:gd name="T93" fmla="*/ 2147483647 h 73"/>
              <a:gd name="T94" fmla="*/ 2147483647 w 161"/>
              <a:gd name="T95" fmla="*/ 2147483647 h 73"/>
              <a:gd name="T96" fmla="*/ 2147483647 w 161"/>
              <a:gd name="T97" fmla="*/ 2147483647 h 73"/>
              <a:gd name="T98" fmla="*/ 2147483647 w 161"/>
              <a:gd name="T99" fmla="*/ 2147483647 h 73"/>
              <a:gd name="T100" fmla="*/ 2147483647 w 161"/>
              <a:gd name="T101" fmla="*/ 2147483647 h 73"/>
              <a:gd name="T102" fmla="*/ 2147483647 w 161"/>
              <a:gd name="T103" fmla="*/ 2147483647 h 73"/>
              <a:gd name="T104" fmla="*/ 2147483647 w 161"/>
              <a:gd name="T105" fmla="*/ 2147483647 h 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1"/>
              <a:gd name="T160" fmla="*/ 0 h 73"/>
              <a:gd name="T161" fmla="*/ 161 w 161"/>
              <a:gd name="T162" fmla="*/ 73 h 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1" h="73">
                <a:moveTo>
                  <a:pt x="74" y="4"/>
                </a:moveTo>
                <a:lnTo>
                  <a:pt x="78" y="4"/>
                </a:lnTo>
                <a:lnTo>
                  <a:pt x="82" y="4"/>
                </a:lnTo>
                <a:lnTo>
                  <a:pt x="86" y="6"/>
                </a:lnTo>
                <a:lnTo>
                  <a:pt x="90" y="6"/>
                </a:lnTo>
                <a:lnTo>
                  <a:pt x="86" y="4"/>
                </a:lnTo>
                <a:lnTo>
                  <a:pt x="82" y="4"/>
                </a:lnTo>
                <a:lnTo>
                  <a:pt x="78" y="4"/>
                </a:lnTo>
                <a:lnTo>
                  <a:pt x="80" y="0"/>
                </a:lnTo>
                <a:lnTo>
                  <a:pt x="84" y="0"/>
                </a:lnTo>
                <a:lnTo>
                  <a:pt x="88" y="0"/>
                </a:lnTo>
                <a:lnTo>
                  <a:pt x="92" y="2"/>
                </a:lnTo>
                <a:lnTo>
                  <a:pt x="96" y="2"/>
                </a:lnTo>
                <a:lnTo>
                  <a:pt x="100" y="0"/>
                </a:lnTo>
                <a:lnTo>
                  <a:pt x="104" y="0"/>
                </a:lnTo>
                <a:lnTo>
                  <a:pt x="108" y="0"/>
                </a:lnTo>
                <a:lnTo>
                  <a:pt x="112" y="0"/>
                </a:lnTo>
                <a:lnTo>
                  <a:pt x="116" y="0"/>
                </a:lnTo>
                <a:lnTo>
                  <a:pt x="120" y="0"/>
                </a:lnTo>
                <a:lnTo>
                  <a:pt x="124" y="0"/>
                </a:lnTo>
                <a:lnTo>
                  <a:pt x="128" y="0"/>
                </a:lnTo>
                <a:lnTo>
                  <a:pt x="132" y="2"/>
                </a:lnTo>
                <a:lnTo>
                  <a:pt x="136" y="2"/>
                </a:lnTo>
                <a:lnTo>
                  <a:pt x="140" y="2"/>
                </a:lnTo>
                <a:lnTo>
                  <a:pt x="144" y="2"/>
                </a:lnTo>
                <a:lnTo>
                  <a:pt x="148" y="0"/>
                </a:lnTo>
                <a:lnTo>
                  <a:pt x="152" y="0"/>
                </a:lnTo>
                <a:lnTo>
                  <a:pt x="156" y="2"/>
                </a:lnTo>
                <a:lnTo>
                  <a:pt x="160" y="2"/>
                </a:lnTo>
                <a:lnTo>
                  <a:pt x="160" y="6"/>
                </a:lnTo>
                <a:lnTo>
                  <a:pt x="158" y="10"/>
                </a:lnTo>
                <a:lnTo>
                  <a:pt x="158" y="14"/>
                </a:lnTo>
                <a:lnTo>
                  <a:pt x="156" y="18"/>
                </a:lnTo>
                <a:lnTo>
                  <a:pt x="156" y="22"/>
                </a:lnTo>
                <a:lnTo>
                  <a:pt x="154" y="26"/>
                </a:lnTo>
                <a:lnTo>
                  <a:pt x="152" y="30"/>
                </a:lnTo>
                <a:lnTo>
                  <a:pt x="150" y="34"/>
                </a:lnTo>
                <a:lnTo>
                  <a:pt x="148" y="38"/>
                </a:lnTo>
                <a:lnTo>
                  <a:pt x="148" y="44"/>
                </a:lnTo>
                <a:lnTo>
                  <a:pt x="146" y="48"/>
                </a:lnTo>
                <a:lnTo>
                  <a:pt x="144" y="52"/>
                </a:lnTo>
                <a:lnTo>
                  <a:pt x="144" y="56"/>
                </a:lnTo>
                <a:lnTo>
                  <a:pt x="144" y="60"/>
                </a:lnTo>
                <a:lnTo>
                  <a:pt x="142" y="64"/>
                </a:lnTo>
                <a:lnTo>
                  <a:pt x="142" y="68"/>
                </a:lnTo>
                <a:lnTo>
                  <a:pt x="140" y="72"/>
                </a:lnTo>
                <a:lnTo>
                  <a:pt x="136" y="72"/>
                </a:lnTo>
                <a:lnTo>
                  <a:pt x="132" y="70"/>
                </a:lnTo>
                <a:lnTo>
                  <a:pt x="128" y="70"/>
                </a:lnTo>
                <a:lnTo>
                  <a:pt x="124" y="70"/>
                </a:lnTo>
                <a:lnTo>
                  <a:pt x="120" y="70"/>
                </a:lnTo>
                <a:lnTo>
                  <a:pt x="116" y="70"/>
                </a:lnTo>
                <a:lnTo>
                  <a:pt x="112" y="70"/>
                </a:lnTo>
                <a:lnTo>
                  <a:pt x="108" y="70"/>
                </a:lnTo>
                <a:lnTo>
                  <a:pt x="104" y="70"/>
                </a:lnTo>
                <a:lnTo>
                  <a:pt x="100" y="72"/>
                </a:lnTo>
                <a:lnTo>
                  <a:pt x="96" y="72"/>
                </a:lnTo>
                <a:lnTo>
                  <a:pt x="92" y="72"/>
                </a:lnTo>
                <a:lnTo>
                  <a:pt x="88" y="72"/>
                </a:lnTo>
                <a:lnTo>
                  <a:pt x="84" y="72"/>
                </a:lnTo>
                <a:lnTo>
                  <a:pt x="80" y="72"/>
                </a:lnTo>
                <a:lnTo>
                  <a:pt x="76" y="72"/>
                </a:lnTo>
                <a:lnTo>
                  <a:pt x="72" y="72"/>
                </a:lnTo>
                <a:lnTo>
                  <a:pt x="68" y="72"/>
                </a:lnTo>
                <a:lnTo>
                  <a:pt x="64" y="72"/>
                </a:lnTo>
                <a:lnTo>
                  <a:pt x="60" y="72"/>
                </a:lnTo>
                <a:lnTo>
                  <a:pt x="56" y="72"/>
                </a:lnTo>
                <a:lnTo>
                  <a:pt x="52" y="72"/>
                </a:lnTo>
                <a:lnTo>
                  <a:pt x="48" y="72"/>
                </a:lnTo>
                <a:lnTo>
                  <a:pt x="44" y="72"/>
                </a:lnTo>
                <a:lnTo>
                  <a:pt x="40" y="72"/>
                </a:lnTo>
                <a:lnTo>
                  <a:pt x="36" y="72"/>
                </a:lnTo>
                <a:lnTo>
                  <a:pt x="32" y="72"/>
                </a:lnTo>
                <a:lnTo>
                  <a:pt x="28" y="70"/>
                </a:lnTo>
                <a:lnTo>
                  <a:pt x="24" y="70"/>
                </a:lnTo>
                <a:lnTo>
                  <a:pt x="20" y="70"/>
                </a:lnTo>
                <a:lnTo>
                  <a:pt x="16" y="70"/>
                </a:lnTo>
                <a:lnTo>
                  <a:pt x="12" y="70"/>
                </a:lnTo>
                <a:lnTo>
                  <a:pt x="8" y="70"/>
                </a:lnTo>
                <a:lnTo>
                  <a:pt x="4" y="70"/>
                </a:lnTo>
                <a:lnTo>
                  <a:pt x="0" y="70"/>
                </a:lnTo>
                <a:lnTo>
                  <a:pt x="4" y="66"/>
                </a:lnTo>
                <a:lnTo>
                  <a:pt x="8" y="66"/>
                </a:lnTo>
                <a:lnTo>
                  <a:pt x="12" y="64"/>
                </a:lnTo>
                <a:lnTo>
                  <a:pt x="14" y="60"/>
                </a:lnTo>
                <a:lnTo>
                  <a:pt x="18" y="58"/>
                </a:lnTo>
                <a:lnTo>
                  <a:pt x="22" y="54"/>
                </a:lnTo>
                <a:lnTo>
                  <a:pt x="26" y="52"/>
                </a:lnTo>
                <a:lnTo>
                  <a:pt x="28" y="48"/>
                </a:lnTo>
                <a:lnTo>
                  <a:pt x="32" y="46"/>
                </a:lnTo>
                <a:lnTo>
                  <a:pt x="32" y="42"/>
                </a:lnTo>
                <a:lnTo>
                  <a:pt x="36" y="40"/>
                </a:lnTo>
                <a:lnTo>
                  <a:pt x="40" y="38"/>
                </a:lnTo>
                <a:lnTo>
                  <a:pt x="44" y="34"/>
                </a:lnTo>
                <a:lnTo>
                  <a:pt x="48" y="32"/>
                </a:lnTo>
                <a:lnTo>
                  <a:pt x="50" y="28"/>
                </a:lnTo>
                <a:lnTo>
                  <a:pt x="54" y="26"/>
                </a:lnTo>
                <a:lnTo>
                  <a:pt x="56" y="22"/>
                </a:lnTo>
                <a:lnTo>
                  <a:pt x="56" y="18"/>
                </a:lnTo>
                <a:lnTo>
                  <a:pt x="60" y="16"/>
                </a:lnTo>
                <a:lnTo>
                  <a:pt x="62" y="12"/>
                </a:lnTo>
                <a:lnTo>
                  <a:pt x="66" y="12"/>
                </a:lnTo>
                <a:lnTo>
                  <a:pt x="68" y="8"/>
                </a:lnTo>
                <a:lnTo>
                  <a:pt x="72" y="8"/>
                </a:lnTo>
                <a:lnTo>
                  <a:pt x="76" y="6"/>
                </a:lnTo>
                <a:lnTo>
                  <a:pt x="80" y="4"/>
                </a:lnTo>
                <a:lnTo>
                  <a:pt x="74" y="4"/>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27734" name="Freeform 107"/>
          <p:cNvSpPr>
            <a:spLocks/>
          </p:cNvSpPr>
          <p:nvPr/>
        </p:nvSpPr>
        <p:spPr bwMode="auto">
          <a:xfrm>
            <a:off x="2501900" y="5403850"/>
            <a:ext cx="34925" cy="69850"/>
          </a:xfrm>
          <a:custGeom>
            <a:avLst/>
            <a:gdLst>
              <a:gd name="T0" fmla="*/ 2147483647 w 29"/>
              <a:gd name="T1" fmla="*/ 2147483647 h 61"/>
              <a:gd name="T2" fmla="*/ 2147483647 w 29"/>
              <a:gd name="T3" fmla="*/ 2147483647 h 61"/>
              <a:gd name="T4" fmla="*/ 2147483647 w 29"/>
              <a:gd name="T5" fmla="*/ 2147483647 h 61"/>
              <a:gd name="T6" fmla="*/ 2147483647 w 29"/>
              <a:gd name="T7" fmla="*/ 2147483647 h 61"/>
              <a:gd name="T8" fmla="*/ 2147483647 w 29"/>
              <a:gd name="T9" fmla="*/ 2147483647 h 61"/>
              <a:gd name="T10" fmla="*/ 2147483647 w 29"/>
              <a:gd name="T11" fmla="*/ 2147483647 h 61"/>
              <a:gd name="T12" fmla="*/ 2147483647 w 29"/>
              <a:gd name="T13" fmla="*/ 2147483647 h 61"/>
              <a:gd name="T14" fmla="*/ 2147483647 w 29"/>
              <a:gd name="T15" fmla="*/ 2147483647 h 61"/>
              <a:gd name="T16" fmla="*/ 2147483647 w 29"/>
              <a:gd name="T17" fmla="*/ 2147483647 h 61"/>
              <a:gd name="T18" fmla="*/ 2147483647 w 29"/>
              <a:gd name="T19" fmla="*/ 2147483647 h 61"/>
              <a:gd name="T20" fmla="*/ 2147483647 w 29"/>
              <a:gd name="T21" fmla="*/ 2147483647 h 61"/>
              <a:gd name="T22" fmla="*/ 2147483647 w 29"/>
              <a:gd name="T23" fmla="*/ 2147483647 h 61"/>
              <a:gd name="T24" fmla="*/ 2147483647 w 29"/>
              <a:gd name="T25" fmla="*/ 2147483647 h 61"/>
              <a:gd name="T26" fmla="*/ 0 w 29"/>
              <a:gd name="T27" fmla="*/ 2147483647 h 61"/>
              <a:gd name="T28" fmla="*/ 0 w 29"/>
              <a:gd name="T29" fmla="*/ 2147483647 h 61"/>
              <a:gd name="T30" fmla="*/ 2147483647 w 29"/>
              <a:gd name="T31" fmla="*/ 2147483647 h 61"/>
              <a:gd name="T32" fmla="*/ 2147483647 w 29"/>
              <a:gd name="T33" fmla="*/ 2147483647 h 61"/>
              <a:gd name="T34" fmla="*/ 2147483647 w 29"/>
              <a:gd name="T35" fmla="*/ 2147483647 h 61"/>
              <a:gd name="T36" fmla="*/ 2147483647 w 29"/>
              <a:gd name="T37" fmla="*/ 2147483647 h 61"/>
              <a:gd name="T38" fmla="*/ 2147483647 w 29"/>
              <a:gd name="T39" fmla="*/ 2147483647 h 61"/>
              <a:gd name="T40" fmla="*/ 2147483647 w 29"/>
              <a:gd name="T41" fmla="*/ 2147483647 h 61"/>
              <a:gd name="T42" fmla="*/ 2147483647 w 29"/>
              <a:gd name="T43" fmla="*/ 2147483647 h 61"/>
              <a:gd name="T44" fmla="*/ 2147483647 w 29"/>
              <a:gd name="T45" fmla="*/ 2147483647 h 61"/>
              <a:gd name="T46" fmla="*/ 2147483647 w 29"/>
              <a:gd name="T47" fmla="*/ 2147483647 h 61"/>
              <a:gd name="T48" fmla="*/ 2147483647 w 29"/>
              <a:gd name="T49" fmla="*/ 2147483647 h 61"/>
              <a:gd name="T50" fmla="*/ 2147483647 w 29"/>
              <a:gd name="T51" fmla="*/ 2147483647 h 61"/>
              <a:gd name="T52" fmla="*/ 2147483647 w 29"/>
              <a:gd name="T53" fmla="*/ 2147483647 h 61"/>
              <a:gd name="T54" fmla="*/ 2147483647 w 29"/>
              <a:gd name="T55" fmla="*/ 2147483647 h 61"/>
              <a:gd name="T56" fmla="*/ 2147483647 w 29"/>
              <a:gd name="T57" fmla="*/ 2147483647 h 61"/>
              <a:gd name="T58" fmla="*/ 2147483647 w 29"/>
              <a:gd name="T59" fmla="*/ 2147483647 h 61"/>
              <a:gd name="T60" fmla="*/ 2147483647 w 29"/>
              <a:gd name="T61" fmla="*/ 2147483647 h 61"/>
              <a:gd name="T62" fmla="*/ 2147483647 w 29"/>
              <a:gd name="T63" fmla="*/ 2147483647 h 61"/>
              <a:gd name="T64" fmla="*/ 2147483647 w 29"/>
              <a:gd name="T65" fmla="*/ 2147483647 h 61"/>
              <a:gd name="T66" fmla="*/ 2147483647 w 29"/>
              <a:gd name="T67" fmla="*/ 0 h 61"/>
              <a:gd name="T68" fmla="*/ 2147483647 w 29"/>
              <a:gd name="T69" fmla="*/ 0 h 61"/>
              <a:gd name="T70" fmla="*/ 2147483647 w 29"/>
              <a:gd name="T71" fmla="*/ 2147483647 h 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61"/>
              <a:gd name="T110" fmla="*/ 29 w 29"/>
              <a:gd name="T111" fmla="*/ 61 h 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61">
                <a:moveTo>
                  <a:pt x="20" y="2"/>
                </a:moveTo>
                <a:lnTo>
                  <a:pt x="18" y="6"/>
                </a:lnTo>
                <a:lnTo>
                  <a:pt x="16" y="10"/>
                </a:lnTo>
                <a:lnTo>
                  <a:pt x="16" y="14"/>
                </a:lnTo>
                <a:lnTo>
                  <a:pt x="14" y="18"/>
                </a:lnTo>
                <a:lnTo>
                  <a:pt x="12" y="22"/>
                </a:lnTo>
                <a:lnTo>
                  <a:pt x="12" y="26"/>
                </a:lnTo>
                <a:lnTo>
                  <a:pt x="10" y="30"/>
                </a:lnTo>
                <a:lnTo>
                  <a:pt x="8" y="34"/>
                </a:lnTo>
                <a:lnTo>
                  <a:pt x="6" y="38"/>
                </a:lnTo>
                <a:lnTo>
                  <a:pt x="6" y="42"/>
                </a:lnTo>
                <a:lnTo>
                  <a:pt x="4" y="46"/>
                </a:lnTo>
                <a:lnTo>
                  <a:pt x="2" y="50"/>
                </a:lnTo>
                <a:lnTo>
                  <a:pt x="0" y="54"/>
                </a:lnTo>
                <a:lnTo>
                  <a:pt x="0" y="58"/>
                </a:lnTo>
                <a:lnTo>
                  <a:pt x="4" y="60"/>
                </a:lnTo>
                <a:lnTo>
                  <a:pt x="8" y="60"/>
                </a:lnTo>
                <a:lnTo>
                  <a:pt x="10" y="56"/>
                </a:lnTo>
                <a:lnTo>
                  <a:pt x="10" y="52"/>
                </a:lnTo>
                <a:lnTo>
                  <a:pt x="12" y="48"/>
                </a:lnTo>
                <a:lnTo>
                  <a:pt x="14" y="44"/>
                </a:lnTo>
                <a:lnTo>
                  <a:pt x="16" y="40"/>
                </a:lnTo>
                <a:lnTo>
                  <a:pt x="18" y="36"/>
                </a:lnTo>
                <a:lnTo>
                  <a:pt x="20" y="32"/>
                </a:lnTo>
                <a:lnTo>
                  <a:pt x="20" y="28"/>
                </a:lnTo>
                <a:lnTo>
                  <a:pt x="20" y="24"/>
                </a:lnTo>
                <a:lnTo>
                  <a:pt x="22" y="20"/>
                </a:lnTo>
                <a:lnTo>
                  <a:pt x="24" y="16"/>
                </a:lnTo>
                <a:lnTo>
                  <a:pt x="28" y="14"/>
                </a:lnTo>
                <a:lnTo>
                  <a:pt x="28" y="10"/>
                </a:lnTo>
                <a:lnTo>
                  <a:pt x="28" y="6"/>
                </a:lnTo>
                <a:lnTo>
                  <a:pt x="28" y="2"/>
                </a:lnTo>
                <a:lnTo>
                  <a:pt x="24" y="2"/>
                </a:lnTo>
                <a:lnTo>
                  <a:pt x="20" y="0"/>
                </a:lnTo>
                <a:lnTo>
                  <a:pt x="16" y="0"/>
                </a:lnTo>
                <a:lnTo>
                  <a:pt x="20" y="2"/>
                </a:lnTo>
              </a:path>
            </a:pathLst>
          </a:custGeom>
          <a:solidFill>
            <a:schemeClr val="accent1"/>
          </a:solidFill>
          <a:ln w="12700" cap="rnd">
            <a:solidFill>
              <a:schemeClr val="tx1"/>
            </a:solidFill>
            <a:round/>
            <a:headEnd/>
            <a:tailEnd/>
          </a:ln>
        </p:spPr>
        <p:txBody>
          <a:bodyPr/>
          <a:lstStyle/>
          <a:p>
            <a:endParaRPr lang="en-US"/>
          </a:p>
        </p:txBody>
      </p:sp>
      <p:sp>
        <p:nvSpPr>
          <p:cNvPr id="27735" name="Freeform 108"/>
          <p:cNvSpPr>
            <a:spLocks/>
          </p:cNvSpPr>
          <p:nvPr/>
        </p:nvSpPr>
        <p:spPr bwMode="auto">
          <a:xfrm>
            <a:off x="2570163" y="5407025"/>
            <a:ext cx="33337" cy="66675"/>
          </a:xfrm>
          <a:custGeom>
            <a:avLst/>
            <a:gdLst>
              <a:gd name="T0" fmla="*/ 2147483647 w 27"/>
              <a:gd name="T1" fmla="*/ 2147483647 h 59"/>
              <a:gd name="T2" fmla="*/ 2147483647 w 27"/>
              <a:gd name="T3" fmla="*/ 2147483647 h 59"/>
              <a:gd name="T4" fmla="*/ 2147483647 w 27"/>
              <a:gd name="T5" fmla="*/ 2147483647 h 59"/>
              <a:gd name="T6" fmla="*/ 2147483647 w 27"/>
              <a:gd name="T7" fmla="*/ 2147483647 h 59"/>
              <a:gd name="T8" fmla="*/ 2147483647 w 27"/>
              <a:gd name="T9" fmla="*/ 2147483647 h 59"/>
              <a:gd name="T10" fmla="*/ 2147483647 w 27"/>
              <a:gd name="T11" fmla="*/ 2147483647 h 59"/>
              <a:gd name="T12" fmla="*/ 2147483647 w 27"/>
              <a:gd name="T13" fmla="*/ 2147483647 h 59"/>
              <a:gd name="T14" fmla="*/ 2147483647 w 27"/>
              <a:gd name="T15" fmla="*/ 2147483647 h 59"/>
              <a:gd name="T16" fmla="*/ 2147483647 w 27"/>
              <a:gd name="T17" fmla="*/ 2147483647 h 59"/>
              <a:gd name="T18" fmla="*/ 2147483647 w 27"/>
              <a:gd name="T19" fmla="*/ 2147483647 h 59"/>
              <a:gd name="T20" fmla="*/ 2147483647 w 27"/>
              <a:gd name="T21" fmla="*/ 2147483647 h 59"/>
              <a:gd name="T22" fmla="*/ 2147483647 w 27"/>
              <a:gd name="T23" fmla="*/ 2147483647 h 59"/>
              <a:gd name="T24" fmla="*/ 2147483647 w 27"/>
              <a:gd name="T25" fmla="*/ 2147483647 h 59"/>
              <a:gd name="T26" fmla="*/ 2147483647 w 27"/>
              <a:gd name="T27" fmla="*/ 2147483647 h 59"/>
              <a:gd name="T28" fmla="*/ 2147483647 w 27"/>
              <a:gd name="T29" fmla="*/ 2147483647 h 59"/>
              <a:gd name="T30" fmla="*/ 2147483647 w 27"/>
              <a:gd name="T31" fmla="*/ 2147483647 h 59"/>
              <a:gd name="T32" fmla="*/ 0 w 27"/>
              <a:gd name="T33" fmla="*/ 2147483647 h 59"/>
              <a:gd name="T34" fmla="*/ 0 w 27"/>
              <a:gd name="T35" fmla="*/ 2147483647 h 59"/>
              <a:gd name="T36" fmla="*/ 2147483647 w 27"/>
              <a:gd name="T37" fmla="*/ 2147483647 h 59"/>
              <a:gd name="T38" fmla="*/ 2147483647 w 27"/>
              <a:gd name="T39" fmla="*/ 2147483647 h 59"/>
              <a:gd name="T40" fmla="*/ 2147483647 w 27"/>
              <a:gd name="T41" fmla="*/ 2147483647 h 59"/>
              <a:gd name="T42" fmla="*/ 2147483647 w 27"/>
              <a:gd name="T43" fmla="*/ 2147483647 h 59"/>
              <a:gd name="T44" fmla="*/ 2147483647 w 27"/>
              <a:gd name="T45" fmla="*/ 2147483647 h 59"/>
              <a:gd name="T46" fmla="*/ 2147483647 w 27"/>
              <a:gd name="T47" fmla="*/ 2147483647 h 59"/>
              <a:gd name="T48" fmla="*/ 2147483647 w 27"/>
              <a:gd name="T49" fmla="*/ 2147483647 h 59"/>
              <a:gd name="T50" fmla="*/ 2147483647 w 27"/>
              <a:gd name="T51" fmla="*/ 2147483647 h 59"/>
              <a:gd name="T52" fmla="*/ 2147483647 w 27"/>
              <a:gd name="T53" fmla="*/ 2147483647 h 59"/>
              <a:gd name="T54" fmla="*/ 2147483647 w 27"/>
              <a:gd name="T55" fmla="*/ 2147483647 h 59"/>
              <a:gd name="T56" fmla="*/ 2147483647 w 27"/>
              <a:gd name="T57" fmla="*/ 2147483647 h 59"/>
              <a:gd name="T58" fmla="*/ 2147483647 w 27"/>
              <a:gd name="T59" fmla="*/ 2147483647 h 59"/>
              <a:gd name="T60" fmla="*/ 2147483647 w 27"/>
              <a:gd name="T61" fmla="*/ 2147483647 h 59"/>
              <a:gd name="T62" fmla="*/ 2147483647 w 27"/>
              <a:gd name="T63" fmla="*/ 0 h 59"/>
              <a:gd name="T64" fmla="*/ 2147483647 w 27"/>
              <a:gd name="T65" fmla="*/ 0 h 59"/>
              <a:gd name="T66" fmla="*/ 2147483647 w 27"/>
              <a:gd name="T67" fmla="*/ 2147483647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59"/>
              <a:gd name="T104" fmla="*/ 27 w 27"/>
              <a:gd name="T105" fmla="*/ 59 h 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59">
                <a:moveTo>
                  <a:pt x="26" y="2"/>
                </a:moveTo>
                <a:lnTo>
                  <a:pt x="24" y="6"/>
                </a:lnTo>
                <a:lnTo>
                  <a:pt x="22" y="10"/>
                </a:lnTo>
                <a:lnTo>
                  <a:pt x="20" y="14"/>
                </a:lnTo>
                <a:lnTo>
                  <a:pt x="20" y="18"/>
                </a:lnTo>
                <a:lnTo>
                  <a:pt x="18" y="22"/>
                </a:lnTo>
                <a:lnTo>
                  <a:pt x="18" y="26"/>
                </a:lnTo>
                <a:lnTo>
                  <a:pt x="16" y="30"/>
                </a:lnTo>
                <a:lnTo>
                  <a:pt x="16" y="34"/>
                </a:lnTo>
                <a:lnTo>
                  <a:pt x="16" y="38"/>
                </a:lnTo>
                <a:lnTo>
                  <a:pt x="16" y="42"/>
                </a:lnTo>
                <a:lnTo>
                  <a:pt x="14" y="46"/>
                </a:lnTo>
                <a:lnTo>
                  <a:pt x="12" y="50"/>
                </a:lnTo>
                <a:lnTo>
                  <a:pt x="12" y="54"/>
                </a:lnTo>
                <a:lnTo>
                  <a:pt x="8" y="56"/>
                </a:lnTo>
                <a:lnTo>
                  <a:pt x="4" y="58"/>
                </a:lnTo>
                <a:lnTo>
                  <a:pt x="0" y="58"/>
                </a:lnTo>
                <a:lnTo>
                  <a:pt x="0" y="54"/>
                </a:lnTo>
                <a:lnTo>
                  <a:pt x="4" y="52"/>
                </a:lnTo>
                <a:lnTo>
                  <a:pt x="6" y="48"/>
                </a:lnTo>
                <a:lnTo>
                  <a:pt x="6" y="44"/>
                </a:lnTo>
                <a:lnTo>
                  <a:pt x="6" y="40"/>
                </a:lnTo>
                <a:lnTo>
                  <a:pt x="10" y="36"/>
                </a:lnTo>
                <a:lnTo>
                  <a:pt x="12" y="32"/>
                </a:lnTo>
                <a:lnTo>
                  <a:pt x="14" y="28"/>
                </a:lnTo>
                <a:lnTo>
                  <a:pt x="14" y="24"/>
                </a:lnTo>
                <a:lnTo>
                  <a:pt x="16" y="20"/>
                </a:lnTo>
                <a:lnTo>
                  <a:pt x="18" y="16"/>
                </a:lnTo>
                <a:lnTo>
                  <a:pt x="20" y="12"/>
                </a:lnTo>
                <a:lnTo>
                  <a:pt x="20" y="8"/>
                </a:lnTo>
                <a:lnTo>
                  <a:pt x="22" y="4"/>
                </a:lnTo>
                <a:lnTo>
                  <a:pt x="22" y="0"/>
                </a:lnTo>
                <a:lnTo>
                  <a:pt x="26" y="0"/>
                </a:lnTo>
                <a:lnTo>
                  <a:pt x="26" y="2"/>
                </a:lnTo>
              </a:path>
            </a:pathLst>
          </a:custGeom>
          <a:solidFill>
            <a:schemeClr val="accent1"/>
          </a:solidFill>
          <a:ln w="12700" cap="rnd">
            <a:solidFill>
              <a:schemeClr val="tx1"/>
            </a:solidFill>
            <a:round/>
            <a:headEnd/>
            <a:tailEnd/>
          </a:ln>
        </p:spPr>
        <p:txBody>
          <a:bodyPr/>
          <a:lstStyle/>
          <a:p>
            <a:endParaRPr lang="en-US"/>
          </a:p>
        </p:txBody>
      </p:sp>
      <p:sp>
        <p:nvSpPr>
          <p:cNvPr id="27736" name="Freeform 109"/>
          <p:cNvSpPr>
            <a:spLocks/>
          </p:cNvSpPr>
          <p:nvPr/>
        </p:nvSpPr>
        <p:spPr bwMode="auto">
          <a:xfrm>
            <a:off x="2538413" y="5408613"/>
            <a:ext cx="30162" cy="69850"/>
          </a:xfrm>
          <a:custGeom>
            <a:avLst/>
            <a:gdLst>
              <a:gd name="T0" fmla="*/ 2147483647 w 25"/>
              <a:gd name="T1" fmla="*/ 0 h 61"/>
              <a:gd name="T2" fmla="*/ 2147483647 w 25"/>
              <a:gd name="T3" fmla="*/ 2147483647 h 61"/>
              <a:gd name="T4" fmla="*/ 2147483647 w 25"/>
              <a:gd name="T5" fmla="*/ 2147483647 h 61"/>
              <a:gd name="T6" fmla="*/ 2147483647 w 25"/>
              <a:gd name="T7" fmla="*/ 2147483647 h 61"/>
              <a:gd name="T8" fmla="*/ 2147483647 w 25"/>
              <a:gd name="T9" fmla="*/ 2147483647 h 61"/>
              <a:gd name="T10" fmla="*/ 2147483647 w 25"/>
              <a:gd name="T11" fmla="*/ 2147483647 h 61"/>
              <a:gd name="T12" fmla="*/ 2147483647 w 25"/>
              <a:gd name="T13" fmla="*/ 2147483647 h 61"/>
              <a:gd name="T14" fmla="*/ 2147483647 w 25"/>
              <a:gd name="T15" fmla="*/ 2147483647 h 61"/>
              <a:gd name="T16" fmla="*/ 2147483647 w 25"/>
              <a:gd name="T17" fmla="*/ 2147483647 h 61"/>
              <a:gd name="T18" fmla="*/ 2147483647 w 25"/>
              <a:gd name="T19" fmla="*/ 2147483647 h 61"/>
              <a:gd name="T20" fmla="*/ 2147483647 w 25"/>
              <a:gd name="T21" fmla="*/ 2147483647 h 61"/>
              <a:gd name="T22" fmla="*/ 2147483647 w 25"/>
              <a:gd name="T23" fmla="*/ 2147483647 h 61"/>
              <a:gd name="T24" fmla="*/ 2147483647 w 25"/>
              <a:gd name="T25" fmla="*/ 2147483647 h 61"/>
              <a:gd name="T26" fmla="*/ 2147483647 w 25"/>
              <a:gd name="T27" fmla="*/ 2147483647 h 61"/>
              <a:gd name="T28" fmla="*/ 2147483647 w 25"/>
              <a:gd name="T29" fmla="*/ 2147483647 h 61"/>
              <a:gd name="T30" fmla="*/ 2147483647 w 25"/>
              <a:gd name="T31" fmla="*/ 2147483647 h 61"/>
              <a:gd name="T32" fmla="*/ 2147483647 w 25"/>
              <a:gd name="T33" fmla="*/ 2147483647 h 61"/>
              <a:gd name="T34" fmla="*/ 0 w 25"/>
              <a:gd name="T35" fmla="*/ 2147483647 h 61"/>
              <a:gd name="T36" fmla="*/ 2147483647 w 25"/>
              <a:gd name="T37" fmla="*/ 2147483647 h 61"/>
              <a:gd name="T38" fmla="*/ 2147483647 w 25"/>
              <a:gd name="T39" fmla="*/ 2147483647 h 61"/>
              <a:gd name="T40" fmla="*/ 2147483647 w 25"/>
              <a:gd name="T41" fmla="*/ 2147483647 h 61"/>
              <a:gd name="T42" fmla="*/ 2147483647 w 25"/>
              <a:gd name="T43" fmla="*/ 2147483647 h 61"/>
              <a:gd name="T44" fmla="*/ 2147483647 w 25"/>
              <a:gd name="T45" fmla="*/ 2147483647 h 61"/>
              <a:gd name="T46" fmla="*/ 2147483647 w 25"/>
              <a:gd name="T47" fmla="*/ 2147483647 h 61"/>
              <a:gd name="T48" fmla="*/ 2147483647 w 25"/>
              <a:gd name="T49" fmla="*/ 2147483647 h 61"/>
              <a:gd name="T50" fmla="*/ 2147483647 w 25"/>
              <a:gd name="T51" fmla="*/ 2147483647 h 61"/>
              <a:gd name="T52" fmla="*/ 2147483647 w 25"/>
              <a:gd name="T53" fmla="*/ 2147483647 h 61"/>
              <a:gd name="T54" fmla="*/ 2147483647 w 25"/>
              <a:gd name="T55" fmla="*/ 2147483647 h 61"/>
              <a:gd name="T56" fmla="*/ 2147483647 w 25"/>
              <a:gd name="T57" fmla="*/ 2147483647 h 61"/>
              <a:gd name="T58" fmla="*/ 2147483647 w 25"/>
              <a:gd name="T59" fmla="*/ 2147483647 h 61"/>
              <a:gd name="T60" fmla="*/ 2147483647 w 25"/>
              <a:gd name="T61" fmla="*/ 2147483647 h 61"/>
              <a:gd name="T62" fmla="*/ 2147483647 w 25"/>
              <a:gd name="T63" fmla="*/ 0 h 61"/>
              <a:gd name="T64" fmla="*/ 2147483647 w 25"/>
              <a:gd name="T65" fmla="*/ 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61"/>
              <a:gd name="T101" fmla="*/ 25 w 25"/>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61">
                <a:moveTo>
                  <a:pt x="24" y="0"/>
                </a:moveTo>
                <a:lnTo>
                  <a:pt x="24" y="4"/>
                </a:lnTo>
                <a:lnTo>
                  <a:pt x="24" y="8"/>
                </a:lnTo>
                <a:lnTo>
                  <a:pt x="22" y="12"/>
                </a:lnTo>
                <a:lnTo>
                  <a:pt x="20" y="16"/>
                </a:lnTo>
                <a:lnTo>
                  <a:pt x="20" y="20"/>
                </a:lnTo>
                <a:lnTo>
                  <a:pt x="18" y="24"/>
                </a:lnTo>
                <a:lnTo>
                  <a:pt x="18" y="28"/>
                </a:lnTo>
                <a:lnTo>
                  <a:pt x="18" y="32"/>
                </a:lnTo>
                <a:lnTo>
                  <a:pt x="14" y="36"/>
                </a:lnTo>
                <a:lnTo>
                  <a:pt x="12" y="40"/>
                </a:lnTo>
                <a:lnTo>
                  <a:pt x="12" y="44"/>
                </a:lnTo>
                <a:lnTo>
                  <a:pt x="12" y="48"/>
                </a:lnTo>
                <a:lnTo>
                  <a:pt x="10" y="52"/>
                </a:lnTo>
                <a:lnTo>
                  <a:pt x="6" y="54"/>
                </a:lnTo>
                <a:lnTo>
                  <a:pt x="6" y="58"/>
                </a:lnTo>
                <a:lnTo>
                  <a:pt x="2" y="60"/>
                </a:lnTo>
                <a:lnTo>
                  <a:pt x="0" y="56"/>
                </a:lnTo>
                <a:lnTo>
                  <a:pt x="2" y="52"/>
                </a:lnTo>
                <a:lnTo>
                  <a:pt x="4" y="48"/>
                </a:lnTo>
                <a:lnTo>
                  <a:pt x="6" y="44"/>
                </a:lnTo>
                <a:lnTo>
                  <a:pt x="6" y="40"/>
                </a:lnTo>
                <a:lnTo>
                  <a:pt x="8" y="36"/>
                </a:lnTo>
                <a:lnTo>
                  <a:pt x="10" y="32"/>
                </a:lnTo>
                <a:lnTo>
                  <a:pt x="10" y="28"/>
                </a:lnTo>
                <a:lnTo>
                  <a:pt x="14" y="24"/>
                </a:lnTo>
                <a:lnTo>
                  <a:pt x="14" y="20"/>
                </a:lnTo>
                <a:lnTo>
                  <a:pt x="16" y="16"/>
                </a:lnTo>
                <a:lnTo>
                  <a:pt x="18" y="12"/>
                </a:lnTo>
                <a:lnTo>
                  <a:pt x="18" y="8"/>
                </a:lnTo>
                <a:lnTo>
                  <a:pt x="20" y="4"/>
                </a:lnTo>
                <a:lnTo>
                  <a:pt x="22" y="0"/>
                </a:lnTo>
                <a:lnTo>
                  <a:pt x="24" y="0"/>
                </a:lnTo>
              </a:path>
            </a:pathLst>
          </a:custGeom>
          <a:solidFill>
            <a:schemeClr val="accent1"/>
          </a:solidFill>
          <a:ln w="12700" cap="rnd">
            <a:solidFill>
              <a:schemeClr val="tx1"/>
            </a:solidFill>
            <a:round/>
            <a:headEnd/>
            <a:tailEnd/>
          </a:ln>
        </p:spPr>
        <p:txBody>
          <a:bodyPr/>
          <a:lstStyle/>
          <a:p>
            <a:endParaRPr lang="en-US"/>
          </a:p>
        </p:txBody>
      </p:sp>
      <p:sp>
        <p:nvSpPr>
          <p:cNvPr id="27737" name="Freeform 110"/>
          <p:cNvSpPr>
            <a:spLocks/>
          </p:cNvSpPr>
          <p:nvPr/>
        </p:nvSpPr>
        <p:spPr bwMode="auto">
          <a:xfrm>
            <a:off x="1235075" y="4975225"/>
            <a:ext cx="452438" cy="327025"/>
          </a:xfrm>
          <a:custGeom>
            <a:avLst/>
            <a:gdLst>
              <a:gd name="T0" fmla="*/ 2147483647 w 373"/>
              <a:gd name="T1" fmla="*/ 2147483647 h 287"/>
              <a:gd name="T2" fmla="*/ 2147483647 w 373"/>
              <a:gd name="T3" fmla="*/ 2147483647 h 287"/>
              <a:gd name="T4" fmla="*/ 2147483647 w 373"/>
              <a:gd name="T5" fmla="*/ 2147483647 h 287"/>
              <a:gd name="T6" fmla="*/ 2147483647 w 373"/>
              <a:gd name="T7" fmla="*/ 2147483647 h 287"/>
              <a:gd name="T8" fmla="*/ 2147483647 w 373"/>
              <a:gd name="T9" fmla="*/ 2147483647 h 287"/>
              <a:gd name="T10" fmla="*/ 2147483647 w 373"/>
              <a:gd name="T11" fmla="*/ 2147483647 h 287"/>
              <a:gd name="T12" fmla="*/ 2147483647 w 373"/>
              <a:gd name="T13" fmla="*/ 2147483647 h 287"/>
              <a:gd name="T14" fmla="*/ 2147483647 w 373"/>
              <a:gd name="T15" fmla="*/ 2147483647 h 287"/>
              <a:gd name="T16" fmla="*/ 2147483647 w 373"/>
              <a:gd name="T17" fmla="*/ 2147483647 h 287"/>
              <a:gd name="T18" fmla="*/ 2147483647 w 373"/>
              <a:gd name="T19" fmla="*/ 2147483647 h 287"/>
              <a:gd name="T20" fmla="*/ 2147483647 w 373"/>
              <a:gd name="T21" fmla="*/ 2147483647 h 287"/>
              <a:gd name="T22" fmla="*/ 2147483647 w 373"/>
              <a:gd name="T23" fmla="*/ 2147483647 h 287"/>
              <a:gd name="T24" fmla="*/ 2147483647 w 373"/>
              <a:gd name="T25" fmla="*/ 2147483647 h 287"/>
              <a:gd name="T26" fmla="*/ 2147483647 w 373"/>
              <a:gd name="T27" fmla="*/ 2147483647 h 287"/>
              <a:gd name="T28" fmla="*/ 2147483647 w 373"/>
              <a:gd name="T29" fmla="*/ 2147483647 h 287"/>
              <a:gd name="T30" fmla="*/ 2147483647 w 373"/>
              <a:gd name="T31" fmla="*/ 2147483647 h 287"/>
              <a:gd name="T32" fmla="*/ 2147483647 w 373"/>
              <a:gd name="T33" fmla="*/ 2147483647 h 287"/>
              <a:gd name="T34" fmla="*/ 2147483647 w 373"/>
              <a:gd name="T35" fmla="*/ 2147483647 h 287"/>
              <a:gd name="T36" fmla="*/ 2147483647 w 373"/>
              <a:gd name="T37" fmla="*/ 2147483647 h 287"/>
              <a:gd name="T38" fmla="*/ 2147483647 w 373"/>
              <a:gd name="T39" fmla="*/ 2147483647 h 287"/>
              <a:gd name="T40" fmla="*/ 2147483647 w 373"/>
              <a:gd name="T41" fmla="*/ 2147483647 h 287"/>
              <a:gd name="T42" fmla="*/ 2147483647 w 373"/>
              <a:gd name="T43" fmla="*/ 2147483647 h 287"/>
              <a:gd name="T44" fmla="*/ 2147483647 w 373"/>
              <a:gd name="T45" fmla="*/ 2147483647 h 287"/>
              <a:gd name="T46" fmla="*/ 2147483647 w 373"/>
              <a:gd name="T47" fmla="*/ 2147483647 h 287"/>
              <a:gd name="T48" fmla="*/ 2147483647 w 373"/>
              <a:gd name="T49" fmla="*/ 2147483647 h 287"/>
              <a:gd name="T50" fmla="*/ 2147483647 w 373"/>
              <a:gd name="T51" fmla="*/ 2147483647 h 287"/>
              <a:gd name="T52" fmla="*/ 2147483647 w 373"/>
              <a:gd name="T53" fmla="*/ 2147483647 h 287"/>
              <a:gd name="T54" fmla="*/ 2147483647 w 373"/>
              <a:gd name="T55" fmla="*/ 2147483647 h 287"/>
              <a:gd name="T56" fmla="*/ 2147483647 w 373"/>
              <a:gd name="T57" fmla="*/ 2147483647 h 287"/>
              <a:gd name="T58" fmla="*/ 2147483647 w 373"/>
              <a:gd name="T59" fmla="*/ 2147483647 h 287"/>
              <a:gd name="T60" fmla="*/ 2147483647 w 373"/>
              <a:gd name="T61" fmla="*/ 2147483647 h 287"/>
              <a:gd name="T62" fmla="*/ 2147483647 w 373"/>
              <a:gd name="T63" fmla="*/ 2147483647 h 287"/>
              <a:gd name="T64" fmla="*/ 2147483647 w 373"/>
              <a:gd name="T65" fmla="*/ 2147483647 h 287"/>
              <a:gd name="T66" fmla="*/ 2147483647 w 373"/>
              <a:gd name="T67" fmla="*/ 2147483647 h 287"/>
              <a:gd name="T68" fmla="*/ 2147483647 w 373"/>
              <a:gd name="T69" fmla="*/ 2147483647 h 287"/>
              <a:gd name="T70" fmla="*/ 0 w 373"/>
              <a:gd name="T71" fmla="*/ 2147483647 h 287"/>
              <a:gd name="T72" fmla="*/ 2147483647 w 373"/>
              <a:gd name="T73" fmla="*/ 2147483647 h 287"/>
              <a:gd name="T74" fmla="*/ 2147483647 w 373"/>
              <a:gd name="T75" fmla="*/ 2147483647 h 287"/>
              <a:gd name="T76" fmla="*/ 2147483647 w 373"/>
              <a:gd name="T77" fmla="*/ 2147483647 h 287"/>
              <a:gd name="T78" fmla="*/ 2147483647 w 373"/>
              <a:gd name="T79" fmla="*/ 2147483647 h 287"/>
              <a:gd name="T80" fmla="*/ 2147483647 w 373"/>
              <a:gd name="T81" fmla="*/ 2147483647 h 287"/>
              <a:gd name="T82" fmla="*/ 2147483647 w 373"/>
              <a:gd name="T83" fmla="*/ 2147483647 h 287"/>
              <a:gd name="T84" fmla="*/ 2147483647 w 373"/>
              <a:gd name="T85" fmla="*/ 2147483647 h 287"/>
              <a:gd name="T86" fmla="*/ 2147483647 w 373"/>
              <a:gd name="T87" fmla="*/ 2147483647 h 287"/>
              <a:gd name="T88" fmla="*/ 2147483647 w 373"/>
              <a:gd name="T89" fmla="*/ 2147483647 h 287"/>
              <a:gd name="T90" fmla="*/ 2147483647 w 373"/>
              <a:gd name="T91" fmla="*/ 2147483647 h 287"/>
              <a:gd name="T92" fmla="*/ 2147483647 w 373"/>
              <a:gd name="T93" fmla="*/ 2147483647 h 287"/>
              <a:gd name="T94" fmla="*/ 2147483647 w 373"/>
              <a:gd name="T95" fmla="*/ 2147483647 h 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3"/>
              <a:gd name="T145" fmla="*/ 0 h 287"/>
              <a:gd name="T146" fmla="*/ 373 w 373"/>
              <a:gd name="T147" fmla="*/ 287 h 2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3" h="287">
                <a:moveTo>
                  <a:pt x="196" y="6"/>
                </a:moveTo>
                <a:lnTo>
                  <a:pt x="202" y="8"/>
                </a:lnTo>
                <a:lnTo>
                  <a:pt x="206" y="8"/>
                </a:lnTo>
                <a:lnTo>
                  <a:pt x="210" y="10"/>
                </a:lnTo>
                <a:lnTo>
                  <a:pt x="214" y="10"/>
                </a:lnTo>
                <a:lnTo>
                  <a:pt x="220" y="12"/>
                </a:lnTo>
                <a:lnTo>
                  <a:pt x="224" y="12"/>
                </a:lnTo>
                <a:lnTo>
                  <a:pt x="228" y="14"/>
                </a:lnTo>
                <a:lnTo>
                  <a:pt x="234" y="14"/>
                </a:lnTo>
                <a:lnTo>
                  <a:pt x="242" y="16"/>
                </a:lnTo>
                <a:lnTo>
                  <a:pt x="250" y="22"/>
                </a:lnTo>
                <a:lnTo>
                  <a:pt x="254" y="22"/>
                </a:lnTo>
                <a:lnTo>
                  <a:pt x="260" y="26"/>
                </a:lnTo>
                <a:lnTo>
                  <a:pt x="264" y="28"/>
                </a:lnTo>
                <a:lnTo>
                  <a:pt x="268" y="30"/>
                </a:lnTo>
                <a:lnTo>
                  <a:pt x="272" y="32"/>
                </a:lnTo>
                <a:lnTo>
                  <a:pt x="276" y="34"/>
                </a:lnTo>
                <a:lnTo>
                  <a:pt x="280" y="38"/>
                </a:lnTo>
                <a:lnTo>
                  <a:pt x="282" y="44"/>
                </a:lnTo>
                <a:lnTo>
                  <a:pt x="284" y="48"/>
                </a:lnTo>
                <a:lnTo>
                  <a:pt x="286" y="52"/>
                </a:lnTo>
                <a:lnTo>
                  <a:pt x="286" y="56"/>
                </a:lnTo>
                <a:lnTo>
                  <a:pt x="290" y="58"/>
                </a:lnTo>
                <a:lnTo>
                  <a:pt x="294" y="62"/>
                </a:lnTo>
                <a:lnTo>
                  <a:pt x="296" y="66"/>
                </a:lnTo>
                <a:lnTo>
                  <a:pt x="296" y="70"/>
                </a:lnTo>
                <a:lnTo>
                  <a:pt x="300" y="76"/>
                </a:lnTo>
                <a:lnTo>
                  <a:pt x="300" y="80"/>
                </a:lnTo>
                <a:lnTo>
                  <a:pt x="304" y="86"/>
                </a:lnTo>
                <a:lnTo>
                  <a:pt x="306" y="90"/>
                </a:lnTo>
                <a:lnTo>
                  <a:pt x="308" y="94"/>
                </a:lnTo>
                <a:lnTo>
                  <a:pt x="312" y="94"/>
                </a:lnTo>
                <a:lnTo>
                  <a:pt x="316" y="98"/>
                </a:lnTo>
                <a:lnTo>
                  <a:pt x="320" y="100"/>
                </a:lnTo>
                <a:lnTo>
                  <a:pt x="324" y="104"/>
                </a:lnTo>
                <a:lnTo>
                  <a:pt x="328" y="106"/>
                </a:lnTo>
                <a:lnTo>
                  <a:pt x="332" y="110"/>
                </a:lnTo>
                <a:lnTo>
                  <a:pt x="336" y="114"/>
                </a:lnTo>
                <a:lnTo>
                  <a:pt x="340" y="118"/>
                </a:lnTo>
                <a:lnTo>
                  <a:pt x="344" y="120"/>
                </a:lnTo>
                <a:lnTo>
                  <a:pt x="346" y="124"/>
                </a:lnTo>
                <a:lnTo>
                  <a:pt x="348" y="128"/>
                </a:lnTo>
                <a:lnTo>
                  <a:pt x="350" y="132"/>
                </a:lnTo>
                <a:lnTo>
                  <a:pt x="354" y="136"/>
                </a:lnTo>
                <a:lnTo>
                  <a:pt x="358" y="138"/>
                </a:lnTo>
                <a:lnTo>
                  <a:pt x="362" y="142"/>
                </a:lnTo>
                <a:lnTo>
                  <a:pt x="364" y="146"/>
                </a:lnTo>
                <a:lnTo>
                  <a:pt x="368" y="148"/>
                </a:lnTo>
                <a:lnTo>
                  <a:pt x="372" y="150"/>
                </a:lnTo>
                <a:lnTo>
                  <a:pt x="372" y="154"/>
                </a:lnTo>
                <a:lnTo>
                  <a:pt x="372" y="158"/>
                </a:lnTo>
                <a:lnTo>
                  <a:pt x="372" y="162"/>
                </a:lnTo>
                <a:lnTo>
                  <a:pt x="372" y="166"/>
                </a:lnTo>
                <a:lnTo>
                  <a:pt x="372" y="170"/>
                </a:lnTo>
                <a:lnTo>
                  <a:pt x="370" y="174"/>
                </a:lnTo>
                <a:lnTo>
                  <a:pt x="370" y="178"/>
                </a:lnTo>
                <a:lnTo>
                  <a:pt x="368" y="182"/>
                </a:lnTo>
                <a:lnTo>
                  <a:pt x="366" y="186"/>
                </a:lnTo>
                <a:lnTo>
                  <a:pt x="366" y="190"/>
                </a:lnTo>
                <a:lnTo>
                  <a:pt x="366" y="194"/>
                </a:lnTo>
                <a:lnTo>
                  <a:pt x="366" y="198"/>
                </a:lnTo>
                <a:lnTo>
                  <a:pt x="364" y="202"/>
                </a:lnTo>
                <a:lnTo>
                  <a:pt x="364" y="206"/>
                </a:lnTo>
                <a:lnTo>
                  <a:pt x="362" y="210"/>
                </a:lnTo>
                <a:lnTo>
                  <a:pt x="362" y="214"/>
                </a:lnTo>
                <a:lnTo>
                  <a:pt x="360" y="218"/>
                </a:lnTo>
                <a:lnTo>
                  <a:pt x="360" y="222"/>
                </a:lnTo>
                <a:lnTo>
                  <a:pt x="358" y="226"/>
                </a:lnTo>
                <a:lnTo>
                  <a:pt x="358" y="230"/>
                </a:lnTo>
                <a:lnTo>
                  <a:pt x="358" y="234"/>
                </a:lnTo>
                <a:lnTo>
                  <a:pt x="356" y="238"/>
                </a:lnTo>
                <a:lnTo>
                  <a:pt x="356" y="242"/>
                </a:lnTo>
                <a:lnTo>
                  <a:pt x="354" y="246"/>
                </a:lnTo>
                <a:lnTo>
                  <a:pt x="354" y="250"/>
                </a:lnTo>
                <a:lnTo>
                  <a:pt x="352" y="254"/>
                </a:lnTo>
                <a:lnTo>
                  <a:pt x="352" y="258"/>
                </a:lnTo>
                <a:lnTo>
                  <a:pt x="350" y="262"/>
                </a:lnTo>
                <a:lnTo>
                  <a:pt x="348" y="266"/>
                </a:lnTo>
                <a:lnTo>
                  <a:pt x="348" y="270"/>
                </a:lnTo>
                <a:lnTo>
                  <a:pt x="346" y="274"/>
                </a:lnTo>
                <a:lnTo>
                  <a:pt x="344" y="278"/>
                </a:lnTo>
                <a:lnTo>
                  <a:pt x="340" y="280"/>
                </a:lnTo>
                <a:lnTo>
                  <a:pt x="338" y="284"/>
                </a:lnTo>
                <a:lnTo>
                  <a:pt x="334" y="286"/>
                </a:lnTo>
                <a:lnTo>
                  <a:pt x="330" y="284"/>
                </a:lnTo>
                <a:lnTo>
                  <a:pt x="326" y="284"/>
                </a:lnTo>
                <a:lnTo>
                  <a:pt x="322" y="282"/>
                </a:lnTo>
                <a:lnTo>
                  <a:pt x="318" y="282"/>
                </a:lnTo>
                <a:lnTo>
                  <a:pt x="314" y="282"/>
                </a:lnTo>
                <a:lnTo>
                  <a:pt x="310" y="280"/>
                </a:lnTo>
                <a:lnTo>
                  <a:pt x="304" y="280"/>
                </a:lnTo>
                <a:lnTo>
                  <a:pt x="300" y="278"/>
                </a:lnTo>
                <a:lnTo>
                  <a:pt x="296" y="276"/>
                </a:lnTo>
                <a:lnTo>
                  <a:pt x="290" y="274"/>
                </a:lnTo>
                <a:lnTo>
                  <a:pt x="284" y="270"/>
                </a:lnTo>
                <a:lnTo>
                  <a:pt x="280" y="268"/>
                </a:lnTo>
                <a:lnTo>
                  <a:pt x="276" y="264"/>
                </a:lnTo>
                <a:lnTo>
                  <a:pt x="270" y="258"/>
                </a:lnTo>
                <a:lnTo>
                  <a:pt x="262" y="252"/>
                </a:lnTo>
                <a:lnTo>
                  <a:pt x="258" y="246"/>
                </a:lnTo>
                <a:lnTo>
                  <a:pt x="250" y="244"/>
                </a:lnTo>
                <a:lnTo>
                  <a:pt x="246" y="238"/>
                </a:lnTo>
                <a:lnTo>
                  <a:pt x="240" y="234"/>
                </a:lnTo>
                <a:lnTo>
                  <a:pt x="236" y="230"/>
                </a:lnTo>
                <a:lnTo>
                  <a:pt x="230" y="226"/>
                </a:lnTo>
                <a:lnTo>
                  <a:pt x="224" y="224"/>
                </a:lnTo>
                <a:lnTo>
                  <a:pt x="216" y="220"/>
                </a:lnTo>
                <a:lnTo>
                  <a:pt x="204" y="216"/>
                </a:lnTo>
                <a:lnTo>
                  <a:pt x="194" y="214"/>
                </a:lnTo>
                <a:lnTo>
                  <a:pt x="184" y="210"/>
                </a:lnTo>
                <a:lnTo>
                  <a:pt x="176" y="208"/>
                </a:lnTo>
                <a:lnTo>
                  <a:pt x="168" y="206"/>
                </a:lnTo>
                <a:lnTo>
                  <a:pt x="162" y="204"/>
                </a:lnTo>
                <a:lnTo>
                  <a:pt x="158" y="204"/>
                </a:lnTo>
                <a:lnTo>
                  <a:pt x="154" y="204"/>
                </a:lnTo>
                <a:lnTo>
                  <a:pt x="150" y="202"/>
                </a:lnTo>
                <a:lnTo>
                  <a:pt x="134" y="196"/>
                </a:lnTo>
                <a:lnTo>
                  <a:pt x="122" y="194"/>
                </a:lnTo>
                <a:lnTo>
                  <a:pt x="110" y="192"/>
                </a:lnTo>
                <a:lnTo>
                  <a:pt x="98" y="190"/>
                </a:lnTo>
                <a:lnTo>
                  <a:pt x="88" y="188"/>
                </a:lnTo>
                <a:lnTo>
                  <a:pt x="82" y="188"/>
                </a:lnTo>
                <a:lnTo>
                  <a:pt x="78" y="186"/>
                </a:lnTo>
                <a:lnTo>
                  <a:pt x="74" y="184"/>
                </a:lnTo>
                <a:lnTo>
                  <a:pt x="66" y="180"/>
                </a:lnTo>
                <a:lnTo>
                  <a:pt x="62" y="176"/>
                </a:lnTo>
                <a:lnTo>
                  <a:pt x="56" y="174"/>
                </a:lnTo>
                <a:lnTo>
                  <a:pt x="50" y="168"/>
                </a:lnTo>
                <a:lnTo>
                  <a:pt x="42" y="162"/>
                </a:lnTo>
                <a:lnTo>
                  <a:pt x="34" y="158"/>
                </a:lnTo>
                <a:lnTo>
                  <a:pt x="28" y="152"/>
                </a:lnTo>
                <a:lnTo>
                  <a:pt x="22" y="148"/>
                </a:lnTo>
                <a:lnTo>
                  <a:pt x="18" y="144"/>
                </a:lnTo>
                <a:lnTo>
                  <a:pt x="16" y="138"/>
                </a:lnTo>
                <a:lnTo>
                  <a:pt x="12" y="134"/>
                </a:lnTo>
                <a:lnTo>
                  <a:pt x="10" y="128"/>
                </a:lnTo>
                <a:lnTo>
                  <a:pt x="6" y="122"/>
                </a:lnTo>
                <a:lnTo>
                  <a:pt x="4" y="114"/>
                </a:lnTo>
                <a:lnTo>
                  <a:pt x="2" y="108"/>
                </a:lnTo>
                <a:lnTo>
                  <a:pt x="2" y="100"/>
                </a:lnTo>
                <a:lnTo>
                  <a:pt x="2" y="96"/>
                </a:lnTo>
                <a:lnTo>
                  <a:pt x="2" y="90"/>
                </a:lnTo>
                <a:lnTo>
                  <a:pt x="0" y="84"/>
                </a:lnTo>
                <a:lnTo>
                  <a:pt x="0" y="80"/>
                </a:lnTo>
                <a:lnTo>
                  <a:pt x="0" y="72"/>
                </a:lnTo>
                <a:lnTo>
                  <a:pt x="0" y="68"/>
                </a:lnTo>
                <a:lnTo>
                  <a:pt x="0" y="62"/>
                </a:lnTo>
                <a:lnTo>
                  <a:pt x="2" y="56"/>
                </a:lnTo>
                <a:lnTo>
                  <a:pt x="4" y="50"/>
                </a:lnTo>
                <a:lnTo>
                  <a:pt x="4" y="46"/>
                </a:lnTo>
                <a:lnTo>
                  <a:pt x="8" y="42"/>
                </a:lnTo>
                <a:lnTo>
                  <a:pt x="10" y="38"/>
                </a:lnTo>
                <a:lnTo>
                  <a:pt x="16" y="34"/>
                </a:lnTo>
                <a:lnTo>
                  <a:pt x="20" y="34"/>
                </a:lnTo>
                <a:lnTo>
                  <a:pt x="24" y="32"/>
                </a:lnTo>
                <a:lnTo>
                  <a:pt x="28" y="30"/>
                </a:lnTo>
                <a:lnTo>
                  <a:pt x="34" y="30"/>
                </a:lnTo>
                <a:lnTo>
                  <a:pt x="38" y="30"/>
                </a:lnTo>
                <a:lnTo>
                  <a:pt x="44" y="30"/>
                </a:lnTo>
                <a:lnTo>
                  <a:pt x="48" y="30"/>
                </a:lnTo>
                <a:lnTo>
                  <a:pt x="52" y="30"/>
                </a:lnTo>
                <a:lnTo>
                  <a:pt x="58" y="30"/>
                </a:lnTo>
                <a:lnTo>
                  <a:pt x="66" y="30"/>
                </a:lnTo>
                <a:lnTo>
                  <a:pt x="72" y="32"/>
                </a:lnTo>
                <a:lnTo>
                  <a:pt x="76" y="32"/>
                </a:lnTo>
                <a:lnTo>
                  <a:pt x="82" y="32"/>
                </a:lnTo>
                <a:lnTo>
                  <a:pt x="88" y="32"/>
                </a:lnTo>
                <a:lnTo>
                  <a:pt x="92" y="32"/>
                </a:lnTo>
                <a:lnTo>
                  <a:pt x="96" y="32"/>
                </a:lnTo>
                <a:lnTo>
                  <a:pt x="100" y="30"/>
                </a:lnTo>
                <a:lnTo>
                  <a:pt x="104" y="30"/>
                </a:lnTo>
                <a:lnTo>
                  <a:pt x="108" y="28"/>
                </a:lnTo>
                <a:lnTo>
                  <a:pt x="112" y="26"/>
                </a:lnTo>
                <a:lnTo>
                  <a:pt x="114" y="22"/>
                </a:lnTo>
                <a:lnTo>
                  <a:pt x="118" y="20"/>
                </a:lnTo>
                <a:lnTo>
                  <a:pt x="120" y="16"/>
                </a:lnTo>
                <a:lnTo>
                  <a:pt x="124" y="14"/>
                </a:lnTo>
                <a:lnTo>
                  <a:pt x="126" y="10"/>
                </a:lnTo>
                <a:lnTo>
                  <a:pt x="130" y="8"/>
                </a:lnTo>
                <a:lnTo>
                  <a:pt x="136" y="4"/>
                </a:lnTo>
                <a:lnTo>
                  <a:pt x="140" y="2"/>
                </a:lnTo>
                <a:lnTo>
                  <a:pt x="146" y="0"/>
                </a:lnTo>
                <a:lnTo>
                  <a:pt x="150" y="0"/>
                </a:lnTo>
                <a:lnTo>
                  <a:pt x="154" y="2"/>
                </a:lnTo>
                <a:lnTo>
                  <a:pt x="158" y="2"/>
                </a:lnTo>
                <a:lnTo>
                  <a:pt x="162" y="2"/>
                </a:lnTo>
                <a:lnTo>
                  <a:pt x="166" y="2"/>
                </a:lnTo>
                <a:lnTo>
                  <a:pt x="172" y="2"/>
                </a:lnTo>
                <a:lnTo>
                  <a:pt x="176" y="2"/>
                </a:lnTo>
                <a:lnTo>
                  <a:pt x="182" y="4"/>
                </a:lnTo>
                <a:lnTo>
                  <a:pt x="186" y="4"/>
                </a:lnTo>
                <a:lnTo>
                  <a:pt x="190" y="4"/>
                </a:lnTo>
                <a:lnTo>
                  <a:pt x="194" y="6"/>
                </a:lnTo>
                <a:lnTo>
                  <a:pt x="198" y="6"/>
                </a:lnTo>
                <a:lnTo>
                  <a:pt x="196" y="6"/>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27738" name="Freeform 111"/>
          <p:cNvSpPr>
            <a:spLocks/>
          </p:cNvSpPr>
          <p:nvPr/>
        </p:nvSpPr>
        <p:spPr bwMode="auto">
          <a:xfrm>
            <a:off x="1754188" y="5180013"/>
            <a:ext cx="111125" cy="152400"/>
          </a:xfrm>
          <a:custGeom>
            <a:avLst/>
            <a:gdLst>
              <a:gd name="T0" fmla="*/ 2147483647 w 91"/>
              <a:gd name="T1" fmla="*/ 2147483647 h 133"/>
              <a:gd name="T2" fmla="*/ 2147483647 w 91"/>
              <a:gd name="T3" fmla="*/ 2147483647 h 133"/>
              <a:gd name="T4" fmla="*/ 2147483647 w 91"/>
              <a:gd name="T5" fmla="*/ 2147483647 h 133"/>
              <a:gd name="T6" fmla="*/ 2147483647 w 91"/>
              <a:gd name="T7" fmla="*/ 2147483647 h 133"/>
              <a:gd name="T8" fmla="*/ 2147483647 w 91"/>
              <a:gd name="T9" fmla="*/ 2147483647 h 133"/>
              <a:gd name="T10" fmla="*/ 2147483647 w 91"/>
              <a:gd name="T11" fmla="*/ 2147483647 h 133"/>
              <a:gd name="T12" fmla="*/ 2147483647 w 91"/>
              <a:gd name="T13" fmla="*/ 2147483647 h 133"/>
              <a:gd name="T14" fmla="*/ 2147483647 w 91"/>
              <a:gd name="T15" fmla="*/ 2147483647 h 133"/>
              <a:gd name="T16" fmla="*/ 2147483647 w 91"/>
              <a:gd name="T17" fmla="*/ 2147483647 h 133"/>
              <a:gd name="T18" fmla="*/ 2147483647 w 91"/>
              <a:gd name="T19" fmla="*/ 2147483647 h 133"/>
              <a:gd name="T20" fmla="*/ 2147483647 w 91"/>
              <a:gd name="T21" fmla="*/ 2147483647 h 133"/>
              <a:gd name="T22" fmla="*/ 0 w 91"/>
              <a:gd name="T23" fmla="*/ 2147483647 h 133"/>
              <a:gd name="T24" fmla="*/ 0 w 91"/>
              <a:gd name="T25" fmla="*/ 2147483647 h 133"/>
              <a:gd name="T26" fmla="*/ 0 w 91"/>
              <a:gd name="T27" fmla="*/ 2147483647 h 133"/>
              <a:gd name="T28" fmla="*/ 2147483647 w 91"/>
              <a:gd name="T29" fmla="*/ 2147483647 h 133"/>
              <a:gd name="T30" fmla="*/ 2147483647 w 91"/>
              <a:gd name="T31" fmla="*/ 2147483647 h 133"/>
              <a:gd name="T32" fmla="*/ 2147483647 w 91"/>
              <a:gd name="T33" fmla="*/ 2147483647 h 133"/>
              <a:gd name="T34" fmla="*/ 2147483647 w 91"/>
              <a:gd name="T35" fmla="*/ 2147483647 h 133"/>
              <a:gd name="T36" fmla="*/ 2147483647 w 91"/>
              <a:gd name="T37" fmla="*/ 2147483647 h 133"/>
              <a:gd name="T38" fmla="*/ 2147483647 w 91"/>
              <a:gd name="T39" fmla="*/ 2147483647 h 133"/>
              <a:gd name="T40" fmla="*/ 2147483647 w 91"/>
              <a:gd name="T41" fmla="*/ 2147483647 h 133"/>
              <a:gd name="T42" fmla="*/ 2147483647 w 91"/>
              <a:gd name="T43" fmla="*/ 2147483647 h 133"/>
              <a:gd name="T44" fmla="*/ 2147483647 w 91"/>
              <a:gd name="T45" fmla="*/ 2147483647 h 133"/>
              <a:gd name="T46" fmla="*/ 2147483647 w 91"/>
              <a:gd name="T47" fmla="*/ 2147483647 h 133"/>
              <a:gd name="T48" fmla="*/ 2147483647 w 91"/>
              <a:gd name="T49" fmla="*/ 2147483647 h 133"/>
              <a:gd name="T50" fmla="*/ 2147483647 w 91"/>
              <a:gd name="T51" fmla="*/ 2147483647 h 133"/>
              <a:gd name="T52" fmla="*/ 2147483647 w 91"/>
              <a:gd name="T53" fmla="*/ 2147483647 h 133"/>
              <a:gd name="T54" fmla="*/ 2147483647 w 91"/>
              <a:gd name="T55" fmla="*/ 0 h 133"/>
              <a:gd name="T56" fmla="*/ 2147483647 w 91"/>
              <a:gd name="T57" fmla="*/ 2147483647 h 133"/>
              <a:gd name="T58" fmla="*/ 2147483647 w 91"/>
              <a:gd name="T59" fmla="*/ 2147483647 h 133"/>
              <a:gd name="T60" fmla="*/ 2147483647 w 91"/>
              <a:gd name="T61" fmla="*/ 2147483647 h 133"/>
              <a:gd name="T62" fmla="*/ 2147483647 w 91"/>
              <a:gd name="T63" fmla="*/ 2147483647 h 133"/>
              <a:gd name="T64" fmla="*/ 2147483647 w 91"/>
              <a:gd name="T65" fmla="*/ 2147483647 h 133"/>
              <a:gd name="T66" fmla="*/ 2147483647 w 91"/>
              <a:gd name="T67" fmla="*/ 2147483647 h 133"/>
              <a:gd name="T68" fmla="*/ 2147483647 w 91"/>
              <a:gd name="T69" fmla="*/ 2147483647 h 133"/>
              <a:gd name="T70" fmla="*/ 2147483647 w 91"/>
              <a:gd name="T71" fmla="*/ 2147483647 h 133"/>
              <a:gd name="T72" fmla="*/ 2147483647 w 91"/>
              <a:gd name="T73" fmla="*/ 2147483647 h 133"/>
              <a:gd name="T74" fmla="*/ 2147483647 w 91"/>
              <a:gd name="T75" fmla="*/ 2147483647 h 133"/>
              <a:gd name="T76" fmla="*/ 2147483647 w 91"/>
              <a:gd name="T77" fmla="*/ 2147483647 h 133"/>
              <a:gd name="T78" fmla="*/ 2147483647 w 91"/>
              <a:gd name="T79" fmla="*/ 2147483647 h 133"/>
              <a:gd name="T80" fmla="*/ 2147483647 w 91"/>
              <a:gd name="T81" fmla="*/ 2147483647 h 133"/>
              <a:gd name="T82" fmla="*/ 2147483647 w 91"/>
              <a:gd name="T83" fmla="*/ 2147483647 h 133"/>
              <a:gd name="T84" fmla="*/ 2147483647 w 91"/>
              <a:gd name="T85" fmla="*/ 2147483647 h 133"/>
              <a:gd name="T86" fmla="*/ 2147483647 w 91"/>
              <a:gd name="T87" fmla="*/ 2147483647 h 133"/>
              <a:gd name="T88" fmla="*/ 2147483647 w 91"/>
              <a:gd name="T89" fmla="*/ 2147483647 h 133"/>
              <a:gd name="T90" fmla="*/ 2147483647 w 91"/>
              <a:gd name="T91" fmla="*/ 2147483647 h 1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
              <a:gd name="T139" fmla="*/ 0 h 133"/>
              <a:gd name="T140" fmla="*/ 91 w 91"/>
              <a:gd name="T141" fmla="*/ 133 h 1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 h="133">
                <a:moveTo>
                  <a:pt x="90" y="128"/>
                </a:moveTo>
                <a:lnTo>
                  <a:pt x="86" y="128"/>
                </a:lnTo>
                <a:lnTo>
                  <a:pt x="82" y="130"/>
                </a:lnTo>
                <a:lnTo>
                  <a:pt x="78" y="130"/>
                </a:lnTo>
                <a:lnTo>
                  <a:pt x="74" y="132"/>
                </a:lnTo>
                <a:lnTo>
                  <a:pt x="70" y="132"/>
                </a:lnTo>
                <a:lnTo>
                  <a:pt x="66" y="132"/>
                </a:lnTo>
                <a:lnTo>
                  <a:pt x="62" y="132"/>
                </a:lnTo>
                <a:lnTo>
                  <a:pt x="58" y="132"/>
                </a:lnTo>
                <a:lnTo>
                  <a:pt x="54" y="132"/>
                </a:lnTo>
                <a:lnTo>
                  <a:pt x="50" y="130"/>
                </a:lnTo>
                <a:lnTo>
                  <a:pt x="46" y="130"/>
                </a:lnTo>
                <a:lnTo>
                  <a:pt x="42" y="130"/>
                </a:lnTo>
                <a:lnTo>
                  <a:pt x="38" y="130"/>
                </a:lnTo>
                <a:lnTo>
                  <a:pt x="34" y="130"/>
                </a:lnTo>
                <a:lnTo>
                  <a:pt x="30" y="130"/>
                </a:lnTo>
                <a:lnTo>
                  <a:pt x="26" y="130"/>
                </a:lnTo>
                <a:lnTo>
                  <a:pt x="22" y="130"/>
                </a:lnTo>
                <a:lnTo>
                  <a:pt x="18" y="130"/>
                </a:lnTo>
                <a:lnTo>
                  <a:pt x="14" y="128"/>
                </a:lnTo>
                <a:lnTo>
                  <a:pt x="10" y="128"/>
                </a:lnTo>
                <a:lnTo>
                  <a:pt x="6" y="128"/>
                </a:lnTo>
                <a:lnTo>
                  <a:pt x="2" y="128"/>
                </a:lnTo>
                <a:lnTo>
                  <a:pt x="0" y="124"/>
                </a:lnTo>
                <a:lnTo>
                  <a:pt x="0" y="120"/>
                </a:lnTo>
                <a:lnTo>
                  <a:pt x="0" y="116"/>
                </a:lnTo>
                <a:lnTo>
                  <a:pt x="0" y="112"/>
                </a:lnTo>
                <a:lnTo>
                  <a:pt x="0" y="108"/>
                </a:lnTo>
                <a:lnTo>
                  <a:pt x="2" y="104"/>
                </a:lnTo>
                <a:lnTo>
                  <a:pt x="2" y="100"/>
                </a:lnTo>
                <a:lnTo>
                  <a:pt x="4" y="96"/>
                </a:lnTo>
                <a:lnTo>
                  <a:pt x="4" y="92"/>
                </a:lnTo>
                <a:lnTo>
                  <a:pt x="6" y="88"/>
                </a:lnTo>
                <a:lnTo>
                  <a:pt x="6" y="84"/>
                </a:lnTo>
                <a:lnTo>
                  <a:pt x="6" y="80"/>
                </a:lnTo>
                <a:lnTo>
                  <a:pt x="6" y="76"/>
                </a:lnTo>
                <a:lnTo>
                  <a:pt x="8" y="72"/>
                </a:lnTo>
                <a:lnTo>
                  <a:pt x="8" y="68"/>
                </a:lnTo>
                <a:lnTo>
                  <a:pt x="8" y="64"/>
                </a:lnTo>
                <a:lnTo>
                  <a:pt x="8" y="60"/>
                </a:lnTo>
                <a:lnTo>
                  <a:pt x="8" y="56"/>
                </a:lnTo>
                <a:lnTo>
                  <a:pt x="8" y="52"/>
                </a:lnTo>
                <a:lnTo>
                  <a:pt x="10" y="48"/>
                </a:lnTo>
                <a:lnTo>
                  <a:pt x="10" y="44"/>
                </a:lnTo>
                <a:lnTo>
                  <a:pt x="10" y="40"/>
                </a:lnTo>
                <a:lnTo>
                  <a:pt x="10" y="36"/>
                </a:lnTo>
                <a:lnTo>
                  <a:pt x="10" y="32"/>
                </a:lnTo>
                <a:lnTo>
                  <a:pt x="12" y="28"/>
                </a:lnTo>
                <a:lnTo>
                  <a:pt x="12" y="24"/>
                </a:lnTo>
                <a:lnTo>
                  <a:pt x="12" y="20"/>
                </a:lnTo>
                <a:lnTo>
                  <a:pt x="14" y="16"/>
                </a:lnTo>
                <a:lnTo>
                  <a:pt x="14" y="12"/>
                </a:lnTo>
                <a:lnTo>
                  <a:pt x="16" y="8"/>
                </a:lnTo>
                <a:lnTo>
                  <a:pt x="16" y="4"/>
                </a:lnTo>
                <a:lnTo>
                  <a:pt x="16" y="0"/>
                </a:lnTo>
                <a:lnTo>
                  <a:pt x="20" y="0"/>
                </a:lnTo>
                <a:lnTo>
                  <a:pt x="24" y="0"/>
                </a:lnTo>
                <a:lnTo>
                  <a:pt x="28" y="2"/>
                </a:lnTo>
                <a:lnTo>
                  <a:pt x="32" y="4"/>
                </a:lnTo>
                <a:lnTo>
                  <a:pt x="36" y="6"/>
                </a:lnTo>
                <a:lnTo>
                  <a:pt x="38" y="10"/>
                </a:lnTo>
                <a:lnTo>
                  <a:pt x="40" y="14"/>
                </a:lnTo>
                <a:lnTo>
                  <a:pt x="42" y="18"/>
                </a:lnTo>
                <a:lnTo>
                  <a:pt x="42" y="22"/>
                </a:lnTo>
                <a:lnTo>
                  <a:pt x="44" y="26"/>
                </a:lnTo>
                <a:lnTo>
                  <a:pt x="44" y="30"/>
                </a:lnTo>
                <a:lnTo>
                  <a:pt x="44" y="34"/>
                </a:lnTo>
                <a:lnTo>
                  <a:pt x="46" y="38"/>
                </a:lnTo>
                <a:lnTo>
                  <a:pt x="48" y="42"/>
                </a:lnTo>
                <a:lnTo>
                  <a:pt x="50" y="46"/>
                </a:lnTo>
                <a:lnTo>
                  <a:pt x="50" y="50"/>
                </a:lnTo>
                <a:lnTo>
                  <a:pt x="52" y="54"/>
                </a:lnTo>
                <a:lnTo>
                  <a:pt x="52" y="58"/>
                </a:lnTo>
                <a:lnTo>
                  <a:pt x="56" y="62"/>
                </a:lnTo>
                <a:lnTo>
                  <a:pt x="58" y="66"/>
                </a:lnTo>
                <a:lnTo>
                  <a:pt x="58" y="70"/>
                </a:lnTo>
                <a:lnTo>
                  <a:pt x="60" y="74"/>
                </a:lnTo>
                <a:lnTo>
                  <a:pt x="62" y="78"/>
                </a:lnTo>
                <a:lnTo>
                  <a:pt x="64" y="82"/>
                </a:lnTo>
                <a:lnTo>
                  <a:pt x="66" y="86"/>
                </a:lnTo>
                <a:lnTo>
                  <a:pt x="70" y="90"/>
                </a:lnTo>
                <a:lnTo>
                  <a:pt x="72" y="94"/>
                </a:lnTo>
                <a:lnTo>
                  <a:pt x="74" y="98"/>
                </a:lnTo>
                <a:lnTo>
                  <a:pt x="76" y="102"/>
                </a:lnTo>
                <a:lnTo>
                  <a:pt x="78" y="106"/>
                </a:lnTo>
                <a:lnTo>
                  <a:pt x="80" y="110"/>
                </a:lnTo>
                <a:lnTo>
                  <a:pt x="82" y="114"/>
                </a:lnTo>
                <a:lnTo>
                  <a:pt x="82" y="118"/>
                </a:lnTo>
                <a:lnTo>
                  <a:pt x="82" y="122"/>
                </a:lnTo>
                <a:lnTo>
                  <a:pt x="82" y="126"/>
                </a:lnTo>
                <a:lnTo>
                  <a:pt x="82" y="130"/>
                </a:lnTo>
                <a:lnTo>
                  <a:pt x="78" y="132"/>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27739" name="Freeform 112"/>
          <p:cNvSpPr>
            <a:spLocks/>
          </p:cNvSpPr>
          <p:nvPr/>
        </p:nvSpPr>
        <p:spPr bwMode="auto">
          <a:xfrm>
            <a:off x="1717675" y="5203825"/>
            <a:ext cx="41275" cy="128588"/>
          </a:xfrm>
          <a:custGeom>
            <a:avLst/>
            <a:gdLst>
              <a:gd name="T0" fmla="*/ 2147483647 w 33"/>
              <a:gd name="T1" fmla="*/ 2147483647 h 113"/>
              <a:gd name="T2" fmla="*/ 2147483647 w 33"/>
              <a:gd name="T3" fmla="*/ 2147483647 h 113"/>
              <a:gd name="T4" fmla="*/ 2147483647 w 33"/>
              <a:gd name="T5" fmla="*/ 2147483647 h 113"/>
              <a:gd name="T6" fmla="*/ 2147483647 w 33"/>
              <a:gd name="T7" fmla="*/ 2147483647 h 113"/>
              <a:gd name="T8" fmla="*/ 2147483647 w 33"/>
              <a:gd name="T9" fmla="*/ 2147483647 h 113"/>
              <a:gd name="T10" fmla="*/ 2147483647 w 33"/>
              <a:gd name="T11" fmla="*/ 2147483647 h 113"/>
              <a:gd name="T12" fmla="*/ 2147483647 w 33"/>
              <a:gd name="T13" fmla="*/ 2147483647 h 113"/>
              <a:gd name="T14" fmla="*/ 2147483647 w 33"/>
              <a:gd name="T15" fmla="*/ 2147483647 h 113"/>
              <a:gd name="T16" fmla="*/ 2147483647 w 33"/>
              <a:gd name="T17" fmla="*/ 2147483647 h 113"/>
              <a:gd name="T18" fmla="*/ 2147483647 w 33"/>
              <a:gd name="T19" fmla="*/ 2147483647 h 113"/>
              <a:gd name="T20" fmla="*/ 2147483647 w 33"/>
              <a:gd name="T21" fmla="*/ 2147483647 h 113"/>
              <a:gd name="T22" fmla="*/ 2147483647 w 33"/>
              <a:gd name="T23" fmla="*/ 2147483647 h 113"/>
              <a:gd name="T24" fmla="*/ 2147483647 w 33"/>
              <a:gd name="T25" fmla="*/ 2147483647 h 113"/>
              <a:gd name="T26" fmla="*/ 2147483647 w 33"/>
              <a:gd name="T27" fmla="*/ 0 h 113"/>
              <a:gd name="T28" fmla="*/ 2147483647 w 33"/>
              <a:gd name="T29" fmla="*/ 2147483647 h 113"/>
              <a:gd name="T30" fmla="*/ 2147483647 w 33"/>
              <a:gd name="T31" fmla="*/ 2147483647 h 113"/>
              <a:gd name="T32" fmla="*/ 2147483647 w 33"/>
              <a:gd name="T33" fmla="*/ 2147483647 h 113"/>
              <a:gd name="T34" fmla="*/ 2147483647 w 33"/>
              <a:gd name="T35" fmla="*/ 2147483647 h 113"/>
              <a:gd name="T36" fmla="*/ 2147483647 w 33"/>
              <a:gd name="T37" fmla="*/ 2147483647 h 113"/>
              <a:gd name="T38" fmla="*/ 2147483647 w 33"/>
              <a:gd name="T39" fmla="*/ 2147483647 h 113"/>
              <a:gd name="T40" fmla="*/ 2147483647 w 33"/>
              <a:gd name="T41" fmla="*/ 2147483647 h 113"/>
              <a:gd name="T42" fmla="*/ 2147483647 w 33"/>
              <a:gd name="T43" fmla="*/ 2147483647 h 113"/>
              <a:gd name="T44" fmla="*/ 0 w 33"/>
              <a:gd name="T45" fmla="*/ 2147483647 h 113"/>
              <a:gd name="T46" fmla="*/ 0 w 33"/>
              <a:gd name="T47" fmla="*/ 2147483647 h 113"/>
              <a:gd name="T48" fmla="*/ 0 w 33"/>
              <a:gd name="T49" fmla="*/ 2147483647 h 113"/>
              <a:gd name="T50" fmla="*/ 2147483647 w 33"/>
              <a:gd name="T51" fmla="*/ 2147483647 h 113"/>
              <a:gd name="T52" fmla="*/ 2147483647 w 33"/>
              <a:gd name="T53" fmla="*/ 2147483647 h 113"/>
              <a:gd name="T54" fmla="*/ 2147483647 w 33"/>
              <a:gd name="T55" fmla="*/ 2147483647 h 113"/>
              <a:gd name="T56" fmla="*/ 2147483647 w 33"/>
              <a:gd name="T57" fmla="*/ 2147483647 h 113"/>
              <a:gd name="T58" fmla="*/ 2147483647 w 33"/>
              <a:gd name="T59" fmla="*/ 2147483647 h 113"/>
              <a:gd name="T60" fmla="*/ 2147483647 w 33"/>
              <a:gd name="T61" fmla="*/ 2147483647 h 113"/>
              <a:gd name="T62" fmla="*/ 2147483647 w 33"/>
              <a:gd name="T63" fmla="*/ 2147483647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
              <a:gd name="T97" fmla="*/ 0 h 113"/>
              <a:gd name="T98" fmla="*/ 33 w 33"/>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27740" name="Freeform 113"/>
          <p:cNvSpPr>
            <a:spLocks/>
          </p:cNvSpPr>
          <p:nvPr/>
        </p:nvSpPr>
        <p:spPr bwMode="auto">
          <a:xfrm>
            <a:off x="744538" y="6124575"/>
            <a:ext cx="207962" cy="117475"/>
          </a:xfrm>
          <a:custGeom>
            <a:avLst/>
            <a:gdLst>
              <a:gd name="T0" fmla="*/ 2147483647 w 171"/>
              <a:gd name="T1" fmla="*/ 2147483647 h 103"/>
              <a:gd name="T2" fmla="*/ 2147483647 w 171"/>
              <a:gd name="T3" fmla="*/ 2147483647 h 103"/>
              <a:gd name="T4" fmla="*/ 2147483647 w 171"/>
              <a:gd name="T5" fmla="*/ 2147483647 h 103"/>
              <a:gd name="T6" fmla="*/ 2147483647 w 171"/>
              <a:gd name="T7" fmla="*/ 2147483647 h 103"/>
              <a:gd name="T8" fmla="*/ 2147483647 w 171"/>
              <a:gd name="T9" fmla="*/ 2147483647 h 103"/>
              <a:gd name="T10" fmla="*/ 2147483647 w 171"/>
              <a:gd name="T11" fmla="*/ 0 h 103"/>
              <a:gd name="T12" fmla="*/ 2147483647 w 171"/>
              <a:gd name="T13" fmla="*/ 0 h 103"/>
              <a:gd name="T14" fmla="*/ 2147483647 w 171"/>
              <a:gd name="T15" fmla="*/ 0 h 103"/>
              <a:gd name="T16" fmla="*/ 2147483647 w 171"/>
              <a:gd name="T17" fmla="*/ 2147483647 h 103"/>
              <a:gd name="T18" fmla="*/ 2147483647 w 171"/>
              <a:gd name="T19" fmla="*/ 2147483647 h 103"/>
              <a:gd name="T20" fmla="*/ 2147483647 w 171"/>
              <a:gd name="T21" fmla="*/ 2147483647 h 103"/>
              <a:gd name="T22" fmla="*/ 2147483647 w 171"/>
              <a:gd name="T23" fmla="*/ 2147483647 h 103"/>
              <a:gd name="T24" fmla="*/ 2147483647 w 171"/>
              <a:gd name="T25" fmla="*/ 2147483647 h 103"/>
              <a:gd name="T26" fmla="*/ 2147483647 w 171"/>
              <a:gd name="T27" fmla="*/ 2147483647 h 103"/>
              <a:gd name="T28" fmla="*/ 2147483647 w 171"/>
              <a:gd name="T29" fmla="*/ 2147483647 h 103"/>
              <a:gd name="T30" fmla="*/ 2147483647 w 171"/>
              <a:gd name="T31" fmla="*/ 2147483647 h 103"/>
              <a:gd name="T32" fmla="*/ 2147483647 w 171"/>
              <a:gd name="T33" fmla="*/ 2147483647 h 103"/>
              <a:gd name="T34" fmla="*/ 2147483647 w 171"/>
              <a:gd name="T35" fmla="*/ 2147483647 h 103"/>
              <a:gd name="T36" fmla="*/ 2147483647 w 171"/>
              <a:gd name="T37" fmla="*/ 2147483647 h 103"/>
              <a:gd name="T38" fmla="*/ 2147483647 w 171"/>
              <a:gd name="T39" fmla="*/ 2147483647 h 103"/>
              <a:gd name="T40" fmla="*/ 2147483647 w 171"/>
              <a:gd name="T41" fmla="*/ 2147483647 h 103"/>
              <a:gd name="T42" fmla="*/ 2147483647 w 171"/>
              <a:gd name="T43" fmla="*/ 2147483647 h 103"/>
              <a:gd name="T44" fmla="*/ 2147483647 w 171"/>
              <a:gd name="T45" fmla="*/ 2147483647 h 103"/>
              <a:gd name="T46" fmla="*/ 2147483647 w 171"/>
              <a:gd name="T47" fmla="*/ 2147483647 h 103"/>
              <a:gd name="T48" fmla="*/ 2147483647 w 171"/>
              <a:gd name="T49" fmla="*/ 2147483647 h 103"/>
              <a:gd name="T50" fmla="*/ 2147483647 w 171"/>
              <a:gd name="T51" fmla="*/ 2147483647 h 103"/>
              <a:gd name="T52" fmla="*/ 2147483647 w 171"/>
              <a:gd name="T53" fmla="*/ 2147483647 h 103"/>
              <a:gd name="T54" fmla="*/ 2147483647 w 171"/>
              <a:gd name="T55" fmla="*/ 2147483647 h 103"/>
              <a:gd name="T56" fmla="*/ 2147483647 w 171"/>
              <a:gd name="T57" fmla="*/ 2147483647 h 103"/>
              <a:gd name="T58" fmla="*/ 2147483647 w 171"/>
              <a:gd name="T59" fmla="*/ 2147483647 h 103"/>
              <a:gd name="T60" fmla="*/ 2147483647 w 171"/>
              <a:gd name="T61" fmla="*/ 2147483647 h 103"/>
              <a:gd name="T62" fmla="*/ 2147483647 w 171"/>
              <a:gd name="T63" fmla="*/ 2147483647 h 103"/>
              <a:gd name="T64" fmla="*/ 2147483647 w 171"/>
              <a:gd name="T65" fmla="*/ 2147483647 h 103"/>
              <a:gd name="T66" fmla="*/ 0 w 171"/>
              <a:gd name="T67" fmla="*/ 2147483647 h 103"/>
              <a:gd name="T68" fmla="*/ 2147483647 w 171"/>
              <a:gd name="T69" fmla="*/ 2147483647 h 103"/>
              <a:gd name="T70" fmla="*/ 2147483647 w 171"/>
              <a:gd name="T71" fmla="*/ 2147483647 h 103"/>
              <a:gd name="T72" fmla="*/ 2147483647 w 171"/>
              <a:gd name="T73" fmla="*/ 2147483647 h 103"/>
              <a:gd name="T74" fmla="*/ 2147483647 w 171"/>
              <a:gd name="T75" fmla="*/ 2147483647 h 103"/>
              <a:gd name="T76" fmla="*/ 2147483647 w 171"/>
              <a:gd name="T77" fmla="*/ 2147483647 h 103"/>
              <a:gd name="T78" fmla="*/ 2147483647 w 171"/>
              <a:gd name="T79" fmla="*/ 2147483647 h 103"/>
              <a:gd name="T80" fmla="*/ 2147483647 w 171"/>
              <a:gd name="T81" fmla="*/ 2147483647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1"/>
              <a:gd name="T124" fmla="*/ 0 h 103"/>
              <a:gd name="T125" fmla="*/ 171 w 171"/>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27741" name="Freeform 114"/>
          <p:cNvSpPr>
            <a:spLocks/>
          </p:cNvSpPr>
          <p:nvPr/>
        </p:nvSpPr>
        <p:spPr bwMode="auto">
          <a:xfrm>
            <a:off x="2487613" y="5461000"/>
            <a:ext cx="25400" cy="36513"/>
          </a:xfrm>
          <a:custGeom>
            <a:avLst/>
            <a:gdLst>
              <a:gd name="T0" fmla="*/ 2147483647 w 21"/>
              <a:gd name="T1" fmla="*/ 2147483647 h 31"/>
              <a:gd name="T2" fmla="*/ 2147483647 w 21"/>
              <a:gd name="T3" fmla="*/ 2147483647 h 31"/>
              <a:gd name="T4" fmla="*/ 2147483647 w 21"/>
              <a:gd name="T5" fmla="*/ 2147483647 h 31"/>
              <a:gd name="T6" fmla="*/ 2147483647 w 21"/>
              <a:gd name="T7" fmla="*/ 2147483647 h 31"/>
              <a:gd name="T8" fmla="*/ 2147483647 w 21"/>
              <a:gd name="T9" fmla="*/ 2147483647 h 31"/>
              <a:gd name="T10" fmla="*/ 2147483647 w 21"/>
              <a:gd name="T11" fmla="*/ 2147483647 h 31"/>
              <a:gd name="T12" fmla="*/ 2147483647 w 21"/>
              <a:gd name="T13" fmla="*/ 2147483647 h 31"/>
              <a:gd name="T14" fmla="*/ 2147483647 w 21"/>
              <a:gd name="T15" fmla="*/ 2147483647 h 31"/>
              <a:gd name="T16" fmla="*/ 2147483647 w 21"/>
              <a:gd name="T17" fmla="*/ 2147483647 h 31"/>
              <a:gd name="T18" fmla="*/ 2147483647 w 21"/>
              <a:gd name="T19" fmla="*/ 2147483647 h 31"/>
              <a:gd name="T20" fmla="*/ 2147483647 w 21"/>
              <a:gd name="T21" fmla="*/ 2147483647 h 31"/>
              <a:gd name="T22" fmla="*/ 2147483647 w 21"/>
              <a:gd name="T23" fmla="*/ 2147483647 h 31"/>
              <a:gd name="T24" fmla="*/ 2147483647 w 21"/>
              <a:gd name="T25" fmla="*/ 2147483647 h 31"/>
              <a:gd name="T26" fmla="*/ 2147483647 w 21"/>
              <a:gd name="T27" fmla="*/ 2147483647 h 31"/>
              <a:gd name="T28" fmla="*/ 2147483647 w 21"/>
              <a:gd name="T29" fmla="*/ 2147483647 h 31"/>
              <a:gd name="T30" fmla="*/ 2147483647 w 21"/>
              <a:gd name="T31" fmla="*/ 2147483647 h 31"/>
              <a:gd name="T32" fmla="*/ 2147483647 w 21"/>
              <a:gd name="T33" fmla="*/ 2147483647 h 31"/>
              <a:gd name="T34" fmla="*/ 2147483647 w 21"/>
              <a:gd name="T35" fmla="*/ 2147483647 h 31"/>
              <a:gd name="T36" fmla="*/ 2147483647 w 21"/>
              <a:gd name="T37" fmla="*/ 2147483647 h 31"/>
              <a:gd name="T38" fmla="*/ 2147483647 w 21"/>
              <a:gd name="T39" fmla="*/ 2147483647 h 31"/>
              <a:gd name="T40" fmla="*/ 2147483647 w 21"/>
              <a:gd name="T41" fmla="*/ 2147483647 h 31"/>
              <a:gd name="T42" fmla="*/ 2147483647 w 21"/>
              <a:gd name="T43" fmla="*/ 2147483647 h 31"/>
              <a:gd name="T44" fmla="*/ 2147483647 w 21"/>
              <a:gd name="T45" fmla="*/ 2147483647 h 31"/>
              <a:gd name="T46" fmla="*/ 2147483647 w 21"/>
              <a:gd name="T47" fmla="*/ 2147483647 h 31"/>
              <a:gd name="T48" fmla="*/ 2147483647 w 21"/>
              <a:gd name="T49" fmla="*/ 2147483647 h 31"/>
              <a:gd name="T50" fmla="*/ 2147483647 w 21"/>
              <a:gd name="T51" fmla="*/ 2147483647 h 31"/>
              <a:gd name="T52" fmla="*/ 2147483647 w 21"/>
              <a:gd name="T53" fmla="*/ 2147483647 h 31"/>
              <a:gd name="T54" fmla="*/ 2147483647 w 21"/>
              <a:gd name="T55" fmla="*/ 2147483647 h 31"/>
              <a:gd name="T56" fmla="*/ 2147483647 w 21"/>
              <a:gd name="T57" fmla="*/ 2147483647 h 31"/>
              <a:gd name="T58" fmla="*/ 2147483647 w 21"/>
              <a:gd name="T59" fmla="*/ 2147483647 h 31"/>
              <a:gd name="T60" fmla="*/ 2147483647 w 21"/>
              <a:gd name="T61" fmla="*/ 2147483647 h 31"/>
              <a:gd name="T62" fmla="*/ 2147483647 w 21"/>
              <a:gd name="T63" fmla="*/ 2147483647 h 31"/>
              <a:gd name="T64" fmla="*/ 2147483647 w 21"/>
              <a:gd name="T65" fmla="*/ 2147483647 h 31"/>
              <a:gd name="T66" fmla="*/ 2147483647 w 21"/>
              <a:gd name="T67" fmla="*/ 2147483647 h 31"/>
              <a:gd name="T68" fmla="*/ 2147483647 w 21"/>
              <a:gd name="T69" fmla="*/ 2147483647 h 31"/>
              <a:gd name="T70" fmla="*/ 2147483647 w 21"/>
              <a:gd name="T71" fmla="*/ 2147483647 h 31"/>
              <a:gd name="T72" fmla="*/ 2147483647 w 21"/>
              <a:gd name="T73" fmla="*/ 2147483647 h 31"/>
              <a:gd name="T74" fmla="*/ 2147483647 w 21"/>
              <a:gd name="T75" fmla="*/ 2147483647 h 31"/>
              <a:gd name="T76" fmla="*/ 2147483647 w 21"/>
              <a:gd name="T77" fmla="*/ 2147483647 h 31"/>
              <a:gd name="T78" fmla="*/ 2147483647 w 21"/>
              <a:gd name="T79" fmla="*/ 2147483647 h 31"/>
              <a:gd name="T80" fmla="*/ 2147483647 w 21"/>
              <a:gd name="T81" fmla="*/ 2147483647 h 31"/>
              <a:gd name="T82" fmla="*/ 2147483647 w 21"/>
              <a:gd name="T83" fmla="*/ 2147483647 h 31"/>
              <a:gd name="T84" fmla="*/ 2147483647 w 21"/>
              <a:gd name="T85" fmla="*/ 2147483647 h 31"/>
              <a:gd name="T86" fmla="*/ 2147483647 w 21"/>
              <a:gd name="T87" fmla="*/ 2147483647 h 31"/>
              <a:gd name="T88" fmla="*/ 2147483647 w 21"/>
              <a:gd name="T89" fmla="*/ 2147483647 h 31"/>
              <a:gd name="T90" fmla="*/ 2147483647 w 21"/>
              <a:gd name="T91" fmla="*/ 0 h 31"/>
              <a:gd name="T92" fmla="*/ 2147483647 w 21"/>
              <a:gd name="T93" fmla="*/ 2147483647 h 31"/>
              <a:gd name="T94" fmla="*/ 2147483647 w 21"/>
              <a:gd name="T95" fmla="*/ 2147483647 h 31"/>
              <a:gd name="T96" fmla="*/ 2147483647 w 21"/>
              <a:gd name="T97" fmla="*/ 2147483647 h 31"/>
              <a:gd name="T98" fmla="*/ 2147483647 w 21"/>
              <a:gd name="T99" fmla="*/ 2147483647 h 31"/>
              <a:gd name="T100" fmla="*/ 2147483647 w 21"/>
              <a:gd name="T101" fmla="*/ 2147483647 h 31"/>
              <a:gd name="T102" fmla="*/ 2147483647 w 21"/>
              <a:gd name="T103" fmla="*/ 2147483647 h 31"/>
              <a:gd name="T104" fmla="*/ 2147483647 w 21"/>
              <a:gd name="T105" fmla="*/ 2147483647 h 31"/>
              <a:gd name="T106" fmla="*/ 2147483647 w 21"/>
              <a:gd name="T107" fmla="*/ 2147483647 h 31"/>
              <a:gd name="T108" fmla="*/ 2147483647 w 21"/>
              <a:gd name="T109" fmla="*/ 2147483647 h 31"/>
              <a:gd name="T110" fmla="*/ 2147483647 w 21"/>
              <a:gd name="T111" fmla="*/ 2147483647 h 31"/>
              <a:gd name="T112" fmla="*/ 2147483647 w 21"/>
              <a:gd name="T113" fmla="*/ 2147483647 h 31"/>
              <a:gd name="T114" fmla="*/ 2147483647 w 21"/>
              <a:gd name="T115" fmla="*/ 2147483647 h 31"/>
              <a:gd name="T116" fmla="*/ 2147483647 w 21"/>
              <a:gd name="T117" fmla="*/ 2147483647 h 31"/>
              <a:gd name="T118" fmla="*/ 2147483647 w 21"/>
              <a:gd name="T119" fmla="*/ 2147483647 h 31"/>
              <a:gd name="T120" fmla="*/ 0 w 21"/>
              <a:gd name="T121" fmla="*/ 2147483647 h 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
              <a:gd name="T184" fmla="*/ 0 h 31"/>
              <a:gd name="T185" fmla="*/ 21 w 21"/>
              <a:gd name="T186" fmla="*/ 31 h 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 h="31">
                <a:moveTo>
                  <a:pt x="18" y="4"/>
                </a:moveTo>
                <a:lnTo>
                  <a:pt x="16" y="8"/>
                </a:lnTo>
                <a:lnTo>
                  <a:pt x="16" y="12"/>
                </a:lnTo>
                <a:lnTo>
                  <a:pt x="12" y="16"/>
                </a:lnTo>
                <a:lnTo>
                  <a:pt x="12" y="20"/>
                </a:lnTo>
                <a:lnTo>
                  <a:pt x="14" y="16"/>
                </a:lnTo>
                <a:lnTo>
                  <a:pt x="16" y="12"/>
                </a:lnTo>
                <a:lnTo>
                  <a:pt x="16" y="16"/>
                </a:lnTo>
                <a:lnTo>
                  <a:pt x="14" y="20"/>
                </a:lnTo>
                <a:lnTo>
                  <a:pt x="16" y="16"/>
                </a:lnTo>
                <a:lnTo>
                  <a:pt x="16" y="20"/>
                </a:lnTo>
                <a:lnTo>
                  <a:pt x="18" y="16"/>
                </a:lnTo>
                <a:lnTo>
                  <a:pt x="14" y="18"/>
                </a:lnTo>
                <a:lnTo>
                  <a:pt x="12" y="14"/>
                </a:lnTo>
                <a:lnTo>
                  <a:pt x="8" y="20"/>
                </a:lnTo>
                <a:lnTo>
                  <a:pt x="6" y="24"/>
                </a:lnTo>
                <a:lnTo>
                  <a:pt x="2" y="30"/>
                </a:lnTo>
                <a:lnTo>
                  <a:pt x="2" y="24"/>
                </a:lnTo>
                <a:lnTo>
                  <a:pt x="4" y="20"/>
                </a:lnTo>
                <a:lnTo>
                  <a:pt x="6" y="16"/>
                </a:lnTo>
                <a:lnTo>
                  <a:pt x="4" y="20"/>
                </a:lnTo>
                <a:lnTo>
                  <a:pt x="4" y="24"/>
                </a:lnTo>
                <a:lnTo>
                  <a:pt x="6" y="20"/>
                </a:lnTo>
                <a:lnTo>
                  <a:pt x="8" y="16"/>
                </a:lnTo>
                <a:lnTo>
                  <a:pt x="12" y="12"/>
                </a:lnTo>
                <a:lnTo>
                  <a:pt x="14" y="8"/>
                </a:lnTo>
                <a:lnTo>
                  <a:pt x="12" y="14"/>
                </a:lnTo>
                <a:lnTo>
                  <a:pt x="10" y="18"/>
                </a:lnTo>
                <a:lnTo>
                  <a:pt x="10" y="12"/>
                </a:lnTo>
                <a:lnTo>
                  <a:pt x="12" y="8"/>
                </a:lnTo>
                <a:lnTo>
                  <a:pt x="10" y="12"/>
                </a:lnTo>
                <a:lnTo>
                  <a:pt x="8" y="16"/>
                </a:lnTo>
                <a:lnTo>
                  <a:pt x="6" y="20"/>
                </a:lnTo>
                <a:lnTo>
                  <a:pt x="6" y="16"/>
                </a:lnTo>
                <a:lnTo>
                  <a:pt x="6" y="12"/>
                </a:lnTo>
                <a:lnTo>
                  <a:pt x="10" y="8"/>
                </a:lnTo>
                <a:lnTo>
                  <a:pt x="10" y="4"/>
                </a:lnTo>
                <a:lnTo>
                  <a:pt x="10" y="8"/>
                </a:lnTo>
                <a:lnTo>
                  <a:pt x="8" y="12"/>
                </a:lnTo>
                <a:lnTo>
                  <a:pt x="6" y="16"/>
                </a:lnTo>
                <a:lnTo>
                  <a:pt x="6" y="20"/>
                </a:lnTo>
                <a:lnTo>
                  <a:pt x="10" y="14"/>
                </a:lnTo>
                <a:lnTo>
                  <a:pt x="12" y="8"/>
                </a:lnTo>
                <a:lnTo>
                  <a:pt x="16" y="6"/>
                </a:lnTo>
                <a:lnTo>
                  <a:pt x="16" y="2"/>
                </a:lnTo>
                <a:lnTo>
                  <a:pt x="20" y="0"/>
                </a:lnTo>
                <a:lnTo>
                  <a:pt x="20" y="4"/>
                </a:lnTo>
                <a:lnTo>
                  <a:pt x="20" y="8"/>
                </a:lnTo>
                <a:lnTo>
                  <a:pt x="18" y="12"/>
                </a:lnTo>
                <a:lnTo>
                  <a:pt x="16" y="16"/>
                </a:lnTo>
                <a:lnTo>
                  <a:pt x="14" y="20"/>
                </a:lnTo>
                <a:lnTo>
                  <a:pt x="12" y="24"/>
                </a:lnTo>
                <a:lnTo>
                  <a:pt x="10" y="20"/>
                </a:lnTo>
                <a:lnTo>
                  <a:pt x="10" y="16"/>
                </a:lnTo>
                <a:lnTo>
                  <a:pt x="12" y="12"/>
                </a:lnTo>
                <a:lnTo>
                  <a:pt x="12" y="8"/>
                </a:lnTo>
                <a:lnTo>
                  <a:pt x="8" y="10"/>
                </a:lnTo>
                <a:lnTo>
                  <a:pt x="6" y="14"/>
                </a:lnTo>
                <a:lnTo>
                  <a:pt x="4" y="18"/>
                </a:lnTo>
                <a:lnTo>
                  <a:pt x="2" y="22"/>
                </a:lnTo>
                <a:lnTo>
                  <a:pt x="0" y="26"/>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742" name="Freeform 115"/>
          <p:cNvSpPr>
            <a:spLocks/>
          </p:cNvSpPr>
          <p:nvPr/>
        </p:nvSpPr>
        <p:spPr bwMode="auto">
          <a:xfrm>
            <a:off x="2455863" y="5434013"/>
            <a:ext cx="28575" cy="44450"/>
          </a:xfrm>
          <a:custGeom>
            <a:avLst/>
            <a:gdLst>
              <a:gd name="T0" fmla="*/ 2147483647 w 23"/>
              <a:gd name="T1" fmla="*/ 0 h 39"/>
              <a:gd name="T2" fmla="*/ 2147483647 w 23"/>
              <a:gd name="T3" fmla="*/ 2147483647 h 39"/>
              <a:gd name="T4" fmla="*/ 2147483647 w 23"/>
              <a:gd name="T5" fmla="*/ 2147483647 h 39"/>
              <a:gd name="T6" fmla="*/ 2147483647 w 23"/>
              <a:gd name="T7" fmla="*/ 2147483647 h 39"/>
              <a:gd name="T8" fmla="*/ 2147483647 w 23"/>
              <a:gd name="T9" fmla="*/ 2147483647 h 39"/>
              <a:gd name="T10" fmla="*/ 2147483647 w 23"/>
              <a:gd name="T11" fmla="*/ 2147483647 h 39"/>
              <a:gd name="T12" fmla="*/ 2147483647 w 23"/>
              <a:gd name="T13" fmla="*/ 2147483647 h 39"/>
              <a:gd name="T14" fmla="*/ 2147483647 w 23"/>
              <a:gd name="T15" fmla="*/ 2147483647 h 39"/>
              <a:gd name="T16" fmla="*/ 2147483647 w 23"/>
              <a:gd name="T17" fmla="*/ 2147483647 h 39"/>
              <a:gd name="T18" fmla="*/ 2147483647 w 23"/>
              <a:gd name="T19" fmla="*/ 2147483647 h 39"/>
              <a:gd name="T20" fmla="*/ 2147483647 w 23"/>
              <a:gd name="T21" fmla="*/ 2147483647 h 39"/>
              <a:gd name="T22" fmla="*/ 2147483647 w 23"/>
              <a:gd name="T23" fmla="*/ 2147483647 h 39"/>
              <a:gd name="T24" fmla="*/ 0 w 23"/>
              <a:gd name="T25" fmla="*/ 2147483647 h 39"/>
              <a:gd name="T26" fmla="*/ 0 w 23"/>
              <a:gd name="T27" fmla="*/ 2147483647 h 39"/>
              <a:gd name="T28" fmla="*/ 2147483647 w 23"/>
              <a:gd name="T29" fmla="*/ 2147483647 h 39"/>
              <a:gd name="T30" fmla="*/ 2147483647 w 23"/>
              <a:gd name="T31" fmla="*/ 2147483647 h 39"/>
              <a:gd name="T32" fmla="*/ 2147483647 w 23"/>
              <a:gd name="T33" fmla="*/ 2147483647 h 39"/>
              <a:gd name="T34" fmla="*/ 2147483647 w 23"/>
              <a:gd name="T35" fmla="*/ 2147483647 h 39"/>
              <a:gd name="T36" fmla="*/ 2147483647 w 23"/>
              <a:gd name="T37" fmla="*/ 2147483647 h 39"/>
              <a:gd name="T38" fmla="*/ 2147483647 w 23"/>
              <a:gd name="T39" fmla="*/ 2147483647 h 39"/>
              <a:gd name="T40" fmla="*/ 2147483647 w 23"/>
              <a:gd name="T41" fmla="*/ 2147483647 h 39"/>
              <a:gd name="T42" fmla="*/ 2147483647 w 23"/>
              <a:gd name="T43" fmla="*/ 2147483647 h 39"/>
              <a:gd name="T44" fmla="*/ 2147483647 w 23"/>
              <a:gd name="T45" fmla="*/ 2147483647 h 39"/>
              <a:gd name="T46" fmla="*/ 2147483647 w 23"/>
              <a:gd name="T47" fmla="*/ 2147483647 h 39"/>
              <a:gd name="T48" fmla="*/ 2147483647 w 23"/>
              <a:gd name="T49" fmla="*/ 2147483647 h 39"/>
              <a:gd name="T50" fmla="*/ 2147483647 w 23"/>
              <a:gd name="T51" fmla="*/ 2147483647 h 39"/>
              <a:gd name="T52" fmla="*/ 2147483647 w 23"/>
              <a:gd name="T53" fmla="*/ 2147483647 h 39"/>
              <a:gd name="T54" fmla="*/ 2147483647 w 23"/>
              <a:gd name="T55" fmla="*/ 2147483647 h 39"/>
              <a:gd name="T56" fmla="*/ 2147483647 w 23"/>
              <a:gd name="T57" fmla="*/ 2147483647 h 39"/>
              <a:gd name="T58" fmla="*/ 2147483647 w 23"/>
              <a:gd name="T59" fmla="*/ 2147483647 h 39"/>
              <a:gd name="T60" fmla="*/ 2147483647 w 23"/>
              <a:gd name="T61" fmla="*/ 2147483647 h 39"/>
              <a:gd name="T62" fmla="*/ 2147483647 w 23"/>
              <a:gd name="T63" fmla="*/ 2147483647 h 39"/>
              <a:gd name="T64" fmla="*/ 2147483647 w 23"/>
              <a:gd name="T65" fmla="*/ 2147483647 h 39"/>
              <a:gd name="T66" fmla="*/ 2147483647 w 23"/>
              <a:gd name="T67" fmla="*/ 2147483647 h 39"/>
              <a:gd name="T68" fmla="*/ 2147483647 w 23"/>
              <a:gd name="T69" fmla="*/ 2147483647 h 39"/>
              <a:gd name="T70" fmla="*/ 2147483647 w 23"/>
              <a:gd name="T71" fmla="*/ 2147483647 h 39"/>
              <a:gd name="T72" fmla="*/ 2147483647 w 23"/>
              <a:gd name="T73" fmla="*/ 2147483647 h 39"/>
              <a:gd name="T74" fmla="*/ 2147483647 w 23"/>
              <a:gd name="T75" fmla="*/ 2147483647 h 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
              <a:gd name="T115" fmla="*/ 0 h 39"/>
              <a:gd name="T116" fmla="*/ 23 w 23"/>
              <a:gd name="T117" fmla="*/ 39 h 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 h="39">
                <a:moveTo>
                  <a:pt x="20" y="0"/>
                </a:moveTo>
                <a:lnTo>
                  <a:pt x="20" y="4"/>
                </a:lnTo>
                <a:lnTo>
                  <a:pt x="20" y="8"/>
                </a:lnTo>
                <a:lnTo>
                  <a:pt x="18" y="12"/>
                </a:lnTo>
                <a:lnTo>
                  <a:pt x="16" y="16"/>
                </a:lnTo>
                <a:lnTo>
                  <a:pt x="14" y="20"/>
                </a:lnTo>
                <a:lnTo>
                  <a:pt x="12" y="24"/>
                </a:lnTo>
                <a:lnTo>
                  <a:pt x="10" y="28"/>
                </a:lnTo>
                <a:lnTo>
                  <a:pt x="10" y="32"/>
                </a:lnTo>
                <a:lnTo>
                  <a:pt x="8" y="36"/>
                </a:lnTo>
                <a:lnTo>
                  <a:pt x="4" y="38"/>
                </a:lnTo>
                <a:lnTo>
                  <a:pt x="2" y="34"/>
                </a:lnTo>
                <a:lnTo>
                  <a:pt x="0" y="30"/>
                </a:lnTo>
                <a:lnTo>
                  <a:pt x="0" y="26"/>
                </a:lnTo>
                <a:lnTo>
                  <a:pt x="4" y="24"/>
                </a:lnTo>
                <a:lnTo>
                  <a:pt x="8" y="20"/>
                </a:lnTo>
                <a:lnTo>
                  <a:pt x="12" y="18"/>
                </a:lnTo>
                <a:lnTo>
                  <a:pt x="12" y="14"/>
                </a:lnTo>
                <a:lnTo>
                  <a:pt x="12" y="10"/>
                </a:lnTo>
                <a:lnTo>
                  <a:pt x="12" y="6"/>
                </a:lnTo>
                <a:lnTo>
                  <a:pt x="12" y="10"/>
                </a:lnTo>
                <a:lnTo>
                  <a:pt x="12" y="14"/>
                </a:lnTo>
                <a:lnTo>
                  <a:pt x="10" y="18"/>
                </a:lnTo>
                <a:lnTo>
                  <a:pt x="8" y="22"/>
                </a:lnTo>
                <a:lnTo>
                  <a:pt x="8" y="26"/>
                </a:lnTo>
                <a:lnTo>
                  <a:pt x="8" y="30"/>
                </a:lnTo>
                <a:lnTo>
                  <a:pt x="8" y="34"/>
                </a:lnTo>
                <a:lnTo>
                  <a:pt x="4" y="32"/>
                </a:lnTo>
                <a:lnTo>
                  <a:pt x="6" y="28"/>
                </a:lnTo>
                <a:lnTo>
                  <a:pt x="10" y="24"/>
                </a:lnTo>
                <a:lnTo>
                  <a:pt x="14" y="22"/>
                </a:lnTo>
                <a:lnTo>
                  <a:pt x="16" y="18"/>
                </a:lnTo>
                <a:lnTo>
                  <a:pt x="20" y="14"/>
                </a:lnTo>
                <a:lnTo>
                  <a:pt x="22" y="10"/>
                </a:lnTo>
                <a:lnTo>
                  <a:pt x="18" y="8"/>
                </a:lnTo>
                <a:lnTo>
                  <a:pt x="18" y="12"/>
                </a:lnTo>
                <a:lnTo>
                  <a:pt x="16" y="16"/>
                </a:lnTo>
                <a:lnTo>
                  <a:pt x="14" y="20"/>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27743" name="Group 116"/>
          <p:cNvGrpSpPr>
            <a:grpSpLocks/>
          </p:cNvGrpSpPr>
          <p:nvPr/>
        </p:nvGrpSpPr>
        <p:grpSpPr bwMode="auto">
          <a:xfrm>
            <a:off x="3124200" y="5622925"/>
            <a:ext cx="357188" cy="466725"/>
            <a:chOff x="2372" y="3451"/>
            <a:chExt cx="295" cy="409"/>
          </a:xfrm>
        </p:grpSpPr>
        <p:sp>
          <p:nvSpPr>
            <p:cNvPr id="27794" name="Rectangle 117"/>
            <p:cNvSpPr>
              <a:spLocks noChangeArrowheads="1"/>
            </p:cNvSpPr>
            <p:nvPr/>
          </p:nvSpPr>
          <p:spPr bwMode="auto">
            <a:xfrm rot="1260000">
              <a:off x="2561" y="3489"/>
              <a:ext cx="52" cy="244"/>
            </a:xfrm>
            <a:prstGeom prst="rect">
              <a:avLst/>
            </a:prstGeom>
            <a:gradFill rotWithShape="0">
              <a:gsLst>
                <a:gs pos="0">
                  <a:srgbClr val="1D2B4B"/>
                </a:gs>
                <a:gs pos="100000">
                  <a:srgbClr val="618FFD"/>
                </a:gs>
              </a:gsLst>
              <a:path path="shape">
                <a:fillToRect l="50000" t="50000" r="50000" b="50000"/>
              </a:path>
            </a:gradFill>
            <a:ln w="12700">
              <a:solidFill>
                <a:schemeClr val="tx1"/>
              </a:solidFill>
              <a:miter lim="800000"/>
              <a:headEnd/>
              <a:tailEnd/>
            </a:ln>
          </p:spPr>
          <p:txBody>
            <a:bodyPr wrap="none" anchor="ctr"/>
            <a:lstStyle/>
            <a:p>
              <a:endParaRPr lang="en-US"/>
            </a:p>
          </p:txBody>
        </p:sp>
        <p:sp>
          <p:nvSpPr>
            <p:cNvPr id="27795" name="Rectangle 118"/>
            <p:cNvSpPr>
              <a:spLocks noChangeArrowheads="1"/>
            </p:cNvSpPr>
            <p:nvPr/>
          </p:nvSpPr>
          <p:spPr bwMode="auto">
            <a:xfrm>
              <a:off x="2372" y="3834"/>
              <a:ext cx="292" cy="26"/>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p>
              <a:endParaRPr lang="en-US"/>
            </a:p>
          </p:txBody>
        </p:sp>
        <p:sp>
          <p:nvSpPr>
            <p:cNvPr id="27796" name="Rectangle 119"/>
            <p:cNvSpPr>
              <a:spLocks noChangeArrowheads="1"/>
            </p:cNvSpPr>
            <p:nvPr/>
          </p:nvSpPr>
          <p:spPr bwMode="auto">
            <a:xfrm>
              <a:off x="2632" y="3650"/>
              <a:ext cx="32" cy="1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endParaRPr lang="en-US"/>
            </a:p>
          </p:txBody>
        </p:sp>
        <p:sp>
          <p:nvSpPr>
            <p:cNvPr id="27797" name="Oval 120"/>
            <p:cNvSpPr>
              <a:spLocks noChangeArrowheads="1"/>
            </p:cNvSpPr>
            <p:nvPr/>
          </p:nvSpPr>
          <p:spPr bwMode="auto">
            <a:xfrm>
              <a:off x="2572" y="3616"/>
              <a:ext cx="72" cy="59"/>
            </a:xfrm>
            <a:prstGeom prst="ellipse">
              <a:avLst/>
            </a:prstGeom>
            <a:gradFill rotWithShape="0">
              <a:gsLst>
                <a:gs pos="0">
                  <a:srgbClr val="618FFD"/>
                </a:gs>
                <a:gs pos="100000">
                  <a:srgbClr val="1D2B4B"/>
                </a:gs>
              </a:gsLst>
              <a:path path="shape">
                <a:fillToRect l="50000" t="50000" r="50000" b="50000"/>
              </a:path>
            </a:gradFill>
            <a:ln w="12700">
              <a:solidFill>
                <a:schemeClr val="tx1"/>
              </a:solidFill>
              <a:round/>
              <a:headEnd/>
              <a:tailEnd/>
            </a:ln>
          </p:spPr>
          <p:txBody>
            <a:bodyPr wrap="none" anchor="ctr"/>
            <a:lstStyle/>
            <a:p>
              <a:endParaRPr lang="en-US"/>
            </a:p>
          </p:txBody>
        </p:sp>
        <p:sp>
          <p:nvSpPr>
            <p:cNvPr id="27798" name="Rectangle 121"/>
            <p:cNvSpPr>
              <a:spLocks noChangeArrowheads="1"/>
            </p:cNvSpPr>
            <p:nvPr/>
          </p:nvSpPr>
          <p:spPr bwMode="auto">
            <a:xfrm rot="1080000">
              <a:off x="2452" y="3753"/>
              <a:ext cx="132" cy="9"/>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p>
              <a:endParaRPr lang="en-US"/>
            </a:p>
          </p:txBody>
        </p:sp>
        <p:sp>
          <p:nvSpPr>
            <p:cNvPr id="27799" name="Rectangle 122"/>
            <p:cNvSpPr>
              <a:spLocks noChangeArrowheads="1"/>
            </p:cNvSpPr>
            <p:nvPr/>
          </p:nvSpPr>
          <p:spPr bwMode="auto">
            <a:xfrm>
              <a:off x="2512" y="3767"/>
              <a:ext cx="12" cy="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endParaRPr lang="en-US"/>
            </a:p>
          </p:txBody>
        </p:sp>
        <p:sp>
          <p:nvSpPr>
            <p:cNvPr id="27800" name="Rectangle 123"/>
            <p:cNvSpPr>
              <a:spLocks noChangeArrowheads="1"/>
            </p:cNvSpPr>
            <p:nvPr/>
          </p:nvSpPr>
          <p:spPr bwMode="auto">
            <a:xfrm rot="1200000">
              <a:off x="2635" y="3451"/>
              <a:ext cx="32" cy="42"/>
            </a:xfrm>
            <a:prstGeom prst="rect">
              <a:avLst/>
            </a:prstGeom>
            <a:gradFill rotWithShape="0">
              <a:gsLst>
                <a:gs pos="0">
                  <a:srgbClr val="618FFD"/>
                </a:gs>
                <a:gs pos="100000">
                  <a:srgbClr val="1D2B4B"/>
                </a:gs>
              </a:gsLst>
              <a:path path="rect">
                <a:fillToRect l="100000" t="100000"/>
              </a:path>
            </a:gradFill>
            <a:ln w="12700">
              <a:solidFill>
                <a:schemeClr val="tx1"/>
              </a:solidFill>
              <a:miter lim="800000"/>
              <a:headEnd/>
              <a:tailEnd/>
            </a:ln>
          </p:spPr>
          <p:txBody>
            <a:bodyPr wrap="none" anchor="ctr"/>
            <a:lstStyle/>
            <a:p>
              <a:endParaRPr lang="en-US"/>
            </a:p>
          </p:txBody>
        </p:sp>
      </p:grpSp>
      <p:sp>
        <p:nvSpPr>
          <p:cNvPr id="27744" name="Rectangle 124"/>
          <p:cNvSpPr>
            <a:spLocks noChangeArrowheads="1"/>
          </p:cNvSpPr>
          <p:nvPr/>
        </p:nvSpPr>
        <p:spPr bwMode="auto">
          <a:xfrm>
            <a:off x="1670050" y="3781425"/>
            <a:ext cx="293688"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3200" b="1">
                <a:latin typeface="Times" charset="0"/>
              </a:rPr>
              <a:t>/</a:t>
            </a:r>
          </a:p>
        </p:txBody>
      </p:sp>
      <p:sp>
        <p:nvSpPr>
          <p:cNvPr id="27745" name="Line 125"/>
          <p:cNvSpPr>
            <a:spLocks noChangeShapeType="1"/>
          </p:cNvSpPr>
          <p:nvPr/>
        </p:nvSpPr>
        <p:spPr bwMode="auto">
          <a:xfrm>
            <a:off x="369888" y="6248400"/>
            <a:ext cx="1214437"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746" name="Line 126"/>
          <p:cNvSpPr>
            <a:spLocks noChangeShapeType="1"/>
          </p:cNvSpPr>
          <p:nvPr/>
        </p:nvSpPr>
        <p:spPr bwMode="auto">
          <a:xfrm>
            <a:off x="5751513" y="6229350"/>
            <a:ext cx="138906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747" name="Line 127"/>
          <p:cNvSpPr>
            <a:spLocks noChangeShapeType="1"/>
          </p:cNvSpPr>
          <p:nvPr/>
        </p:nvSpPr>
        <p:spPr bwMode="auto">
          <a:xfrm>
            <a:off x="4108450" y="5942013"/>
            <a:ext cx="124777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748" name="Rectangle 128"/>
          <p:cNvSpPr>
            <a:spLocks noChangeArrowheads="1"/>
          </p:cNvSpPr>
          <p:nvPr/>
        </p:nvSpPr>
        <p:spPr bwMode="auto">
          <a:xfrm>
            <a:off x="3825875" y="5670550"/>
            <a:ext cx="1560513" cy="57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r>
              <a:rPr lang="en-US" sz="1600" b="1">
                <a:latin typeface="Capitals" charset="0"/>
              </a:rPr>
              <a:t>2 </a:t>
            </a:r>
            <a:endParaRPr lang="en-US" sz="1600" b="1" u="sng">
              <a:latin typeface="Capitals" charset="0"/>
            </a:endParaRPr>
          </a:p>
          <a:p>
            <a:r>
              <a:rPr lang="en-US" sz="1600" b="1">
                <a:latin typeface="Capitals" charset="0"/>
              </a:rPr>
              <a:t>1</a:t>
            </a:r>
          </a:p>
        </p:txBody>
      </p:sp>
      <p:sp>
        <p:nvSpPr>
          <p:cNvPr id="27749" name="Rectangle 129"/>
          <p:cNvSpPr>
            <a:spLocks noChangeArrowheads="1"/>
          </p:cNvSpPr>
          <p:nvPr/>
        </p:nvSpPr>
        <p:spPr bwMode="auto">
          <a:xfrm>
            <a:off x="323850" y="6015038"/>
            <a:ext cx="425450"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endParaRPr lang="en-US" sz="2400">
              <a:latin typeface="Times" charset="0"/>
            </a:endParaRPr>
          </a:p>
        </p:txBody>
      </p:sp>
      <p:sp>
        <p:nvSpPr>
          <p:cNvPr id="27750" name="Line 130"/>
          <p:cNvSpPr>
            <a:spLocks noChangeShapeType="1"/>
          </p:cNvSpPr>
          <p:nvPr/>
        </p:nvSpPr>
        <p:spPr bwMode="auto">
          <a:xfrm>
            <a:off x="2930525" y="2020888"/>
            <a:ext cx="1389063"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751" name="Text Box 131"/>
          <p:cNvSpPr txBox="1">
            <a:spLocks noChangeArrowheads="1"/>
          </p:cNvSpPr>
          <p:nvPr/>
        </p:nvSpPr>
        <p:spPr bwMode="auto">
          <a:xfrm>
            <a:off x="6438900" y="6011863"/>
            <a:ext cx="7286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2000" b="1">
              <a:solidFill>
                <a:srgbClr val="5B5B5B"/>
              </a:solidFill>
              <a:latin typeface="Comic Sans MS" charset="0"/>
            </a:endParaRPr>
          </a:p>
        </p:txBody>
      </p:sp>
      <p:sp>
        <p:nvSpPr>
          <p:cNvPr id="27752" name="Line 132"/>
          <p:cNvSpPr>
            <a:spLocks noChangeShapeType="1"/>
          </p:cNvSpPr>
          <p:nvPr/>
        </p:nvSpPr>
        <p:spPr bwMode="auto">
          <a:xfrm>
            <a:off x="338138" y="4537075"/>
            <a:ext cx="138906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753" name="Line 133"/>
          <p:cNvSpPr>
            <a:spLocks noChangeShapeType="1"/>
          </p:cNvSpPr>
          <p:nvPr/>
        </p:nvSpPr>
        <p:spPr bwMode="auto">
          <a:xfrm>
            <a:off x="5661025" y="4510088"/>
            <a:ext cx="1389063"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754" name="Line 134"/>
          <p:cNvSpPr>
            <a:spLocks noChangeShapeType="1"/>
          </p:cNvSpPr>
          <p:nvPr/>
        </p:nvSpPr>
        <p:spPr bwMode="auto">
          <a:xfrm>
            <a:off x="4121150" y="6170613"/>
            <a:ext cx="124777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755" name="Text Box 135"/>
          <p:cNvSpPr txBox="1">
            <a:spLocks noChangeArrowheads="1"/>
          </p:cNvSpPr>
          <p:nvPr/>
        </p:nvSpPr>
        <p:spPr bwMode="auto">
          <a:xfrm>
            <a:off x="2325688" y="1643063"/>
            <a:ext cx="265906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solidFill>
                  <a:srgbClr val="E32434"/>
                </a:solidFill>
                <a:latin typeface="Capitals" charset="0"/>
              </a:rPr>
              <a:t>1600 Years</a:t>
            </a:r>
          </a:p>
        </p:txBody>
      </p:sp>
      <p:sp>
        <p:nvSpPr>
          <p:cNvPr id="27756" name="Text Box 136"/>
          <p:cNvSpPr txBox="1">
            <a:spLocks noChangeArrowheads="1"/>
          </p:cNvSpPr>
          <p:nvPr/>
        </p:nvSpPr>
        <p:spPr bwMode="auto">
          <a:xfrm>
            <a:off x="2303463" y="1970088"/>
            <a:ext cx="265906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solidFill>
                  <a:srgbClr val="E32434"/>
                </a:solidFill>
                <a:latin typeface="Capitals" charset="0"/>
              </a:rPr>
              <a:t>40 Authors</a:t>
            </a:r>
          </a:p>
        </p:txBody>
      </p:sp>
      <p:sp>
        <p:nvSpPr>
          <p:cNvPr id="27757" name="Text Box 137"/>
          <p:cNvSpPr txBox="1">
            <a:spLocks noChangeArrowheads="1"/>
          </p:cNvSpPr>
          <p:nvPr/>
        </p:nvSpPr>
        <p:spPr bwMode="auto">
          <a:xfrm>
            <a:off x="849313" y="3240088"/>
            <a:ext cx="1169987"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solidFill>
                  <a:srgbClr val="E32434"/>
                </a:solidFill>
                <a:latin typeface="Capitals" charset="0"/>
              </a:rPr>
              <a:t>Hebrew</a:t>
            </a:r>
          </a:p>
        </p:txBody>
      </p:sp>
      <p:sp>
        <p:nvSpPr>
          <p:cNvPr id="27758" name="Text Box 138"/>
          <p:cNvSpPr txBox="1">
            <a:spLocks noChangeArrowheads="1"/>
          </p:cNvSpPr>
          <p:nvPr/>
        </p:nvSpPr>
        <p:spPr bwMode="auto">
          <a:xfrm>
            <a:off x="819150" y="2840038"/>
            <a:ext cx="177006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ja-JP" altLang="en-US" sz="2400" b="1" baseline="-25000">
                <a:solidFill>
                  <a:srgbClr val="E32434"/>
                </a:solidFill>
                <a:latin typeface="Capitals" charset="0"/>
              </a:rPr>
              <a:t>“</a:t>
            </a:r>
            <a:r>
              <a:rPr lang="en-US" altLang="ja-JP" sz="2400" b="1" baseline="-25000">
                <a:solidFill>
                  <a:srgbClr val="E32434"/>
                </a:solidFill>
                <a:latin typeface="Capitals" charset="0"/>
              </a:rPr>
              <a:t>39</a:t>
            </a:r>
            <a:r>
              <a:rPr lang="ja-JP" altLang="en-US" sz="2400" b="1" baseline="-25000">
                <a:solidFill>
                  <a:srgbClr val="E32434"/>
                </a:solidFill>
                <a:latin typeface="Capitals" charset="0"/>
              </a:rPr>
              <a:t>”</a:t>
            </a:r>
            <a:r>
              <a:rPr lang="en-US" altLang="ja-JP" sz="2400" b="1" baseline="-25000">
                <a:solidFill>
                  <a:srgbClr val="E32434"/>
                </a:solidFill>
                <a:latin typeface="Capitals" charset="0"/>
              </a:rPr>
              <a:t> Books</a:t>
            </a:r>
            <a:endParaRPr lang="en-US" sz="2400" b="1" baseline="-25000">
              <a:solidFill>
                <a:srgbClr val="E32434"/>
              </a:solidFill>
              <a:latin typeface="Capitals" charset="0"/>
            </a:endParaRPr>
          </a:p>
        </p:txBody>
      </p:sp>
      <p:sp>
        <p:nvSpPr>
          <p:cNvPr id="27759" name="Text Box 139"/>
          <p:cNvSpPr txBox="1">
            <a:spLocks noChangeArrowheads="1"/>
          </p:cNvSpPr>
          <p:nvPr/>
        </p:nvSpPr>
        <p:spPr bwMode="auto">
          <a:xfrm>
            <a:off x="5848350" y="3205163"/>
            <a:ext cx="10747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solidFill>
                  <a:srgbClr val="E32434"/>
                </a:solidFill>
                <a:latin typeface="Capitals" charset="0"/>
              </a:rPr>
              <a:t>Greek</a:t>
            </a:r>
          </a:p>
        </p:txBody>
      </p:sp>
      <p:sp>
        <p:nvSpPr>
          <p:cNvPr id="27760" name="Text Box 140"/>
          <p:cNvSpPr txBox="1">
            <a:spLocks noChangeArrowheads="1"/>
          </p:cNvSpPr>
          <p:nvPr/>
        </p:nvSpPr>
        <p:spPr bwMode="auto">
          <a:xfrm>
            <a:off x="5927725" y="3798888"/>
            <a:ext cx="9652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solidFill>
                  <a:srgbClr val="E32434"/>
                </a:solidFill>
                <a:latin typeface="Capitals" charset="0"/>
              </a:rPr>
              <a:t>Grace</a:t>
            </a:r>
          </a:p>
        </p:txBody>
      </p:sp>
      <p:sp>
        <p:nvSpPr>
          <p:cNvPr id="27761" name="Text Box 141"/>
          <p:cNvSpPr txBox="1">
            <a:spLocks noChangeArrowheads="1"/>
          </p:cNvSpPr>
          <p:nvPr/>
        </p:nvSpPr>
        <p:spPr bwMode="auto">
          <a:xfrm>
            <a:off x="5500688" y="4141788"/>
            <a:ext cx="177006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solidFill>
                  <a:srgbClr val="E32434"/>
                </a:solidFill>
                <a:latin typeface="Capitals" charset="0"/>
              </a:rPr>
              <a:t>Fulfillment</a:t>
            </a:r>
          </a:p>
        </p:txBody>
      </p:sp>
      <p:sp>
        <p:nvSpPr>
          <p:cNvPr id="27762" name="Text Box 142"/>
          <p:cNvSpPr txBox="1">
            <a:spLocks noChangeArrowheads="1"/>
          </p:cNvSpPr>
          <p:nvPr/>
        </p:nvSpPr>
        <p:spPr bwMode="auto">
          <a:xfrm>
            <a:off x="930275" y="3848100"/>
            <a:ext cx="7699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solidFill>
                  <a:srgbClr val="E32434"/>
                </a:solidFill>
                <a:latin typeface="Capitals" charset="0"/>
              </a:rPr>
              <a:t>Law</a:t>
            </a:r>
          </a:p>
        </p:txBody>
      </p:sp>
      <p:sp>
        <p:nvSpPr>
          <p:cNvPr id="27763" name="Text Box 143"/>
          <p:cNvSpPr txBox="1">
            <a:spLocks noChangeArrowheads="1"/>
          </p:cNvSpPr>
          <p:nvPr/>
        </p:nvSpPr>
        <p:spPr bwMode="auto">
          <a:xfrm>
            <a:off x="455613" y="4160838"/>
            <a:ext cx="126206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solidFill>
                  <a:srgbClr val="E32434"/>
                </a:solidFill>
                <a:latin typeface="Capitals" charset="0"/>
              </a:rPr>
              <a:t>Promise</a:t>
            </a:r>
          </a:p>
        </p:txBody>
      </p:sp>
      <p:sp>
        <p:nvSpPr>
          <p:cNvPr id="27764" name="Text Box 144"/>
          <p:cNvSpPr txBox="1">
            <a:spLocks noChangeArrowheads="1"/>
          </p:cNvSpPr>
          <p:nvPr/>
        </p:nvSpPr>
        <p:spPr bwMode="auto">
          <a:xfrm>
            <a:off x="909638" y="5445125"/>
            <a:ext cx="177006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solidFill>
                  <a:srgbClr val="E32434"/>
                </a:solidFill>
                <a:latin typeface="Capitals" charset="0"/>
              </a:rPr>
              <a:t>Telescope</a:t>
            </a:r>
          </a:p>
        </p:txBody>
      </p:sp>
      <p:sp>
        <p:nvSpPr>
          <p:cNvPr id="27765" name="Text Box 145"/>
          <p:cNvSpPr txBox="1">
            <a:spLocks noChangeArrowheads="1"/>
          </p:cNvSpPr>
          <p:nvPr/>
        </p:nvSpPr>
        <p:spPr bwMode="auto">
          <a:xfrm>
            <a:off x="190500" y="5926138"/>
            <a:ext cx="1770063"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baseline="-25000">
                <a:solidFill>
                  <a:srgbClr val="E32434"/>
                </a:solidFill>
                <a:latin typeface="Capitals" charset="0"/>
              </a:rPr>
              <a:t>Eternity Past</a:t>
            </a:r>
          </a:p>
        </p:txBody>
      </p:sp>
      <p:sp>
        <p:nvSpPr>
          <p:cNvPr id="27766" name="Text Box 146"/>
          <p:cNvSpPr txBox="1">
            <a:spLocks noChangeArrowheads="1"/>
          </p:cNvSpPr>
          <p:nvPr/>
        </p:nvSpPr>
        <p:spPr bwMode="auto">
          <a:xfrm>
            <a:off x="2155825" y="5956300"/>
            <a:ext cx="177006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baseline="-25000">
                <a:solidFill>
                  <a:srgbClr val="E32434"/>
                </a:solidFill>
                <a:latin typeface="Capitals" charset="0"/>
              </a:rPr>
              <a:t>Microscope</a:t>
            </a:r>
          </a:p>
        </p:txBody>
      </p:sp>
      <p:sp>
        <p:nvSpPr>
          <p:cNvPr id="27767" name="Text Box 147"/>
          <p:cNvSpPr txBox="1">
            <a:spLocks noChangeArrowheads="1"/>
          </p:cNvSpPr>
          <p:nvPr/>
        </p:nvSpPr>
        <p:spPr bwMode="auto">
          <a:xfrm>
            <a:off x="3989388" y="5629275"/>
            <a:ext cx="1770062"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baseline="-25000">
                <a:solidFill>
                  <a:srgbClr val="E32434"/>
                </a:solidFill>
                <a:latin typeface="Capitals" charset="0"/>
              </a:rPr>
              <a:t>Telescopes</a:t>
            </a:r>
          </a:p>
        </p:txBody>
      </p:sp>
      <p:sp>
        <p:nvSpPr>
          <p:cNvPr id="27768" name="Text Box 148"/>
          <p:cNvSpPr txBox="1">
            <a:spLocks noChangeArrowheads="1"/>
          </p:cNvSpPr>
          <p:nvPr/>
        </p:nvSpPr>
        <p:spPr bwMode="auto">
          <a:xfrm>
            <a:off x="4005263" y="5849938"/>
            <a:ext cx="1770062"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baseline="-25000">
                <a:solidFill>
                  <a:srgbClr val="E32434"/>
                </a:solidFill>
                <a:latin typeface="Capitals" charset="0"/>
              </a:rPr>
              <a:t>Microscope</a:t>
            </a:r>
          </a:p>
        </p:txBody>
      </p:sp>
      <p:sp>
        <p:nvSpPr>
          <p:cNvPr id="27769" name="Text Box 149"/>
          <p:cNvSpPr txBox="1">
            <a:spLocks noChangeArrowheads="1"/>
          </p:cNvSpPr>
          <p:nvPr/>
        </p:nvSpPr>
        <p:spPr bwMode="auto">
          <a:xfrm>
            <a:off x="6096000" y="5505450"/>
            <a:ext cx="14478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solidFill>
                  <a:srgbClr val="E32434"/>
                </a:solidFill>
                <a:latin typeface="Capitals" charset="0"/>
              </a:rPr>
              <a:t>Telescope</a:t>
            </a:r>
          </a:p>
        </p:txBody>
      </p:sp>
      <p:sp>
        <p:nvSpPr>
          <p:cNvPr id="27770" name="Text Box 150"/>
          <p:cNvSpPr txBox="1">
            <a:spLocks noChangeArrowheads="1"/>
          </p:cNvSpPr>
          <p:nvPr/>
        </p:nvSpPr>
        <p:spPr bwMode="auto">
          <a:xfrm>
            <a:off x="5586413" y="5921375"/>
            <a:ext cx="177006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baseline="-25000">
                <a:solidFill>
                  <a:srgbClr val="E32434"/>
                </a:solidFill>
                <a:latin typeface="Capitals" charset="0"/>
              </a:rPr>
              <a:t>Eternity Future</a:t>
            </a:r>
          </a:p>
        </p:txBody>
      </p:sp>
      <p:sp>
        <p:nvSpPr>
          <p:cNvPr id="27771" name="Text Box 151"/>
          <p:cNvSpPr txBox="1">
            <a:spLocks noChangeArrowheads="1"/>
          </p:cNvSpPr>
          <p:nvPr/>
        </p:nvSpPr>
        <p:spPr bwMode="auto">
          <a:xfrm>
            <a:off x="2247900" y="2546350"/>
            <a:ext cx="265906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solidFill>
                  <a:srgbClr val="E32434"/>
                </a:solidFill>
                <a:latin typeface="Capitals" charset="0"/>
              </a:rPr>
              <a:t>Glory of God</a:t>
            </a:r>
          </a:p>
        </p:txBody>
      </p:sp>
      <p:sp>
        <p:nvSpPr>
          <p:cNvPr id="27772" name="Text Box 152"/>
          <p:cNvSpPr txBox="1">
            <a:spLocks noChangeArrowheads="1"/>
          </p:cNvSpPr>
          <p:nvPr/>
        </p:nvSpPr>
        <p:spPr bwMode="auto">
          <a:xfrm>
            <a:off x="771525" y="2197100"/>
            <a:ext cx="213836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ja-JP" altLang="en-US" sz="2400" b="1" baseline="-25000">
                <a:solidFill>
                  <a:srgbClr val="E32434"/>
                </a:solidFill>
                <a:latin typeface="Capitals" charset="0"/>
              </a:rPr>
              <a:t>“</a:t>
            </a:r>
            <a:r>
              <a:rPr lang="en-US" altLang="ja-JP" sz="2400" b="1" baseline="-25000">
                <a:solidFill>
                  <a:srgbClr val="E32434"/>
                </a:solidFill>
                <a:latin typeface="Capitals" charset="0"/>
              </a:rPr>
              <a:t>Old</a:t>
            </a:r>
            <a:r>
              <a:rPr lang="ja-JP" altLang="en-US" sz="2400" b="1" baseline="-25000">
                <a:solidFill>
                  <a:srgbClr val="E32434"/>
                </a:solidFill>
                <a:latin typeface="Capitals" charset="0"/>
              </a:rPr>
              <a:t>”</a:t>
            </a:r>
            <a:r>
              <a:rPr lang="en-US" altLang="ja-JP" sz="2400" b="1" baseline="-25000">
                <a:solidFill>
                  <a:srgbClr val="E32434"/>
                </a:solidFill>
                <a:latin typeface="Capitals" charset="0"/>
              </a:rPr>
              <a:t> Testament</a:t>
            </a:r>
            <a:endParaRPr lang="en-US" sz="2400" b="1" baseline="-25000">
              <a:solidFill>
                <a:srgbClr val="E32434"/>
              </a:solidFill>
              <a:latin typeface="Capitals" charset="0"/>
            </a:endParaRPr>
          </a:p>
        </p:txBody>
      </p:sp>
      <p:sp>
        <p:nvSpPr>
          <p:cNvPr id="27773" name="Text Box 153"/>
          <p:cNvSpPr txBox="1">
            <a:spLocks noChangeArrowheads="1"/>
          </p:cNvSpPr>
          <p:nvPr/>
        </p:nvSpPr>
        <p:spPr bwMode="auto">
          <a:xfrm>
            <a:off x="5353050" y="2216150"/>
            <a:ext cx="219075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ja-JP" altLang="en-US" sz="2400" b="1" baseline="-25000">
                <a:solidFill>
                  <a:srgbClr val="E32434"/>
                </a:solidFill>
                <a:latin typeface="Capitals" charset="0"/>
              </a:rPr>
              <a:t>“</a:t>
            </a:r>
            <a:r>
              <a:rPr lang="en-US" altLang="ja-JP" sz="2400" b="1" baseline="-25000">
                <a:solidFill>
                  <a:srgbClr val="E32434"/>
                </a:solidFill>
                <a:latin typeface="Capitals" charset="0"/>
              </a:rPr>
              <a:t>New</a:t>
            </a:r>
            <a:r>
              <a:rPr lang="ja-JP" altLang="en-US" sz="2400" b="1" baseline="-25000">
                <a:solidFill>
                  <a:srgbClr val="E32434"/>
                </a:solidFill>
                <a:latin typeface="Capitals" charset="0"/>
              </a:rPr>
              <a:t>”</a:t>
            </a:r>
            <a:r>
              <a:rPr lang="en-US" altLang="ja-JP" sz="2400" b="1" baseline="-25000">
                <a:solidFill>
                  <a:srgbClr val="E32434"/>
                </a:solidFill>
                <a:latin typeface="Capitals" charset="0"/>
              </a:rPr>
              <a:t> Testament</a:t>
            </a:r>
            <a:endParaRPr lang="en-US" sz="2400" b="1" baseline="-25000">
              <a:solidFill>
                <a:srgbClr val="E32434"/>
              </a:solidFill>
              <a:latin typeface="Capitals" charset="0"/>
            </a:endParaRPr>
          </a:p>
        </p:txBody>
      </p:sp>
      <p:sp>
        <p:nvSpPr>
          <p:cNvPr id="27774" name="Text Box 154"/>
          <p:cNvSpPr txBox="1">
            <a:spLocks noChangeArrowheads="1"/>
          </p:cNvSpPr>
          <p:nvPr/>
        </p:nvSpPr>
        <p:spPr bwMode="auto">
          <a:xfrm>
            <a:off x="5584825" y="2813050"/>
            <a:ext cx="19589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ja-JP" altLang="en-US" sz="2400" b="1" baseline="-25000">
                <a:solidFill>
                  <a:srgbClr val="E32434"/>
                </a:solidFill>
                <a:latin typeface="Capitals" charset="0"/>
              </a:rPr>
              <a:t>“</a:t>
            </a:r>
            <a:r>
              <a:rPr lang="en-US" altLang="ja-JP" sz="2400" b="1" baseline="-25000">
                <a:solidFill>
                  <a:srgbClr val="E32434"/>
                </a:solidFill>
                <a:latin typeface="Capitals" charset="0"/>
              </a:rPr>
              <a:t>27</a:t>
            </a:r>
            <a:r>
              <a:rPr lang="ja-JP" altLang="en-US" sz="2400" b="1" baseline="-25000">
                <a:solidFill>
                  <a:srgbClr val="E32434"/>
                </a:solidFill>
                <a:latin typeface="Capitals" charset="0"/>
              </a:rPr>
              <a:t>”</a:t>
            </a:r>
            <a:r>
              <a:rPr lang="en-US" altLang="ja-JP" sz="2400" b="1" baseline="-25000">
                <a:solidFill>
                  <a:srgbClr val="E32434"/>
                </a:solidFill>
                <a:latin typeface="Capitals" charset="0"/>
              </a:rPr>
              <a:t> Books</a:t>
            </a:r>
            <a:endParaRPr lang="en-US" sz="2400" b="1" baseline="-25000">
              <a:solidFill>
                <a:srgbClr val="E32434"/>
              </a:solidFill>
              <a:latin typeface="Capitals" charset="0"/>
            </a:endParaRPr>
          </a:p>
        </p:txBody>
      </p:sp>
      <p:sp>
        <p:nvSpPr>
          <p:cNvPr id="27775" name="Text Box 155"/>
          <p:cNvSpPr txBox="1">
            <a:spLocks noChangeArrowheads="1"/>
          </p:cNvSpPr>
          <p:nvPr/>
        </p:nvSpPr>
        <p:spPr bwMode="auto">
          <a:xfrm rot="91668">
            <a:off x="1998663" y="4918075"/>
            <a:ext cx="769937"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solidFill>
                  <a:srgbClr val="E32434"/>
                </a:solidFill>
                <a:latin typeface="Capitals" charset="0"/>
              </a:rPr>
              <a:t>LAW</a:t>
            </a:r>
          </a:p>
        </p:txBody>
      </p:sp>
      <p:sp>
        <p:nvSpPr>
          <p:cNvPr id="27776" name="Text Box 156"/>
          <p:cNvSpPr txBox="1">
            <a:spLocks noChangeArrowheads="1"/>
          </p:cNvSpPr>
          <p:nvPr/>
        </p:nvSpPr>
        <p:spPr bwMode="auto">
          <a:xfrm rot="4577662">
            <a:off x="2864644" y="4196557"/>
            <a:ext cx="147320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baseline="-25000">
                <a:solidFill>
                  <a:srgbClr val="E32434"/>
                </a:solidFill>
                <a:latin typeface="Capitals" charset="0"/>
              </a:rPr>
              <a:t>PROPHECIES</a:t>
            </a:r>
          </a:p>
        </p:txBody>
      </p:sp>
      <p:sp>
        <p:nvSpPr>
          <p:cNvPr id="27777" name="Text Box 157"/>
          <p:cNvSpPr txBox="1">
            <a:spLocks noChangeArrowheads="1"/>
          </p:cNvSpPr>
          <p:nvPr/>
        </p:nvSpPr>
        <p:spPr bwMode="auto">
          <a:xfrm>
            <a:off x="4440238" y="5149850"/>
            <a:ext cx="14732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400" b="1" baseline="-25000">
                <a:solidFill>
                  <a:srgbClr val="E32434"/>
                </a:solidFill>
                <a:latin typeface="Capitals" charset="0"/>
              </a:rPr>
              <a:t>REVELATION</a:t>
            </a:r>
          </a:p>
        </p:txBody>
      </p:sp>
      <p:sp>
        <p:nvSpPr>
          <p:cNvPr id="27778" name="Text Box 158"/>
          <p:cNvSpPr txBox="1">
            <a:spLocks noChangeArrowheads="1"/>
          </p:cNvSpPr>
          <p:nvPr/>
        </p:nvSpPr>
        <p:spPr bwMode="auto">
          <a:xfrm rot="-3033647">
            <a:off x="3798094" y="3818732"/>
            <a:ext cx="147320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baseline="-25000">
                <a:solidFill>
                  <a:srgbClr val="E32434"/>
                </a:solidFill>
                <a:latin typeface="Capitals" charset="0"/>
              </a:rPr>
              <a:t>GOSPELS</a:t>
            </a:r>
          </a:p>
        </p:txBody>
      </p:sp>
      <p:sp>
        <p:nvSpPr>
          <p:cNvPr id="27779" name="Text Box 159"/>
          <p:cNvSpPr txBox="1">
            <a:spLocks noChangeArrowheads="1"/>
          </p:cNvSpPr>
          <p:nvPr/>
        </p:nvSpPr>
        <p:spPr bwMode="auto">
          <a:xfrm rot="-762753">
            <a:off x="4395788" y="4710113"/>
            <a:ext cx="147320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baseline="-25000">
                <a:solidFill>
                  <a:srgbClr val="E32434"/>
                </a:solidFill>
                <a:latin typeface="Capitals" charset="0"/>
              </a:rPr>
              <a:t>EPISTLES</a:t>
            </a:r>
          </a:p>
        </p:txBody>
      </p:sp>
      <p:sp>
        <p:nvSpPr>
          <p:cNvPr id="27780" name="Text Box 160"/>
          <p:cNvSpPr txBox="1">
            <a:spLocks noChangeArrowheads="1"/>
          </p:cNvSpPr>
          <p:nvPr/>
        </p:nvSpPr>
        <p:spPr bwMode="auto">
          <a:xfrm>
            <a:off x="2719388" y="5240338"/>
            <a:ext cx="147320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baseline="-25000">
                <a:latin typeface="Capitals" charset="0"/>
              </a:rPr>
              <a:t>HISTORIES</a:t>
            </a:r>
          </a:p>
        </p:txBody>
      </p:sp>
      <p:sp>
        <p:nvSpPr>
          <p:cNvPr id="27781" name="Text Box 161"/>
          <p:cNvSpPr txBox="1">
            <a:spLocks noChangeArrowheads="1"/>
          </p:cNvSpPr>
          <p:nvPr/>
        </p:nvSpPr>
        <p:spPr bwMode="auto">
          <a:xfrm rot="-2034800">
            <a:off x="4202113" y="4146550"/>
            <a:ext cx="147320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baseline="-25000">
                <a:solidFill>
                  <a:srgbClr val="E32434"/>
                </a:solidFill>
                <a:latin typeface="Capitals" charset="0"/>
              </a:rPr>
              <a:t>ACTS</a:t>
            </a:r>
          </a:p>
        </p:txBody>
      </p:sp>
      <p:sp>
        <p:nvSpPr>
          <p:cNvPr id="27782" name="Text Box 162"/>
          <p:cNvSpPr txBox="1">
            <a:spLocks noChangeArrowheads="1"/>
          </p:cNvSpPr>
          <p:nvPr/>
        </p:nvSpPr>
        <p:spPr bwMode="auto">
          <a:xfrm rot="3053071">
            <a:off x="2358232" y="4382293"/>
            <a:ext cx="147320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baseline="-25000">
                <a:solidFill>
                  <a:srgbClr val="E32434"/>
                </a:solidFill>
                <a:latin typeface="Capitals" charset="0"/>
              </a:rPr>
              <a:t>WRITINGS</a:t>
            </a:r>
          </a:p>
        </p:txBody>
      </p:sp>
      <p:sp>
        <p:nvSpPr>
          <p:cNvPr id="27783" name="Text Box 163"/>
          <p:cNvSpPr txBox="1">
            <a:spLocks noChangeArrowheads="1"/>
          </p:cNvSpPr>
          <p:nvPr/>
        </p:nvSpPr>
        <p:spPr bwMode="auto">
          <a:xfrm rot="1226197">
            <a:off x="1985963" y="4600575"/>
            <a:ext cx="147320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baseline="-25000">
                <a:solidFill>
                  <a:srgbClr val="E32434"/>
                </a:solidFill>
                <a:latin typeface="Capitals" charset="0"/>
              </a:rPr>
              <a:t>HISTORIES</a:t>
            </a:r>
          </a:p>
        </p:txBody>
      </p:sp>
      <p:grpSp>
        <p:nvGrpSpPr>
          <p:cNvPr id="27784" name="Group 164"/>
          <p:cNvGrpSpPr>
            <a:grpSpLocks/>
          </p:cNvGrpSpPr>
          <p:nvPr/>
        </p:nvGrpSpPr>
        <p:grpSpPr bwMode="auto">
          <a:xfrm>
            <a:off x="1776413" y="3443288"/>
            <a:ext cx="4265612" cy="1965325"/>
            <a:chOff x="1119" y="2169"/>
            <a:chExt cx="2687" cy="1238"/>
          </a:xfrm>
        </p:grpSpPr>
        <p:sp>
          <p:nvSpPr>
            <p:cNvPr id="27786" name="Rectangle 165"/>
            <p:cNvSpPr>
              <a:spLocks noChangeArrowheads="1"/>
            </p:cNvSpPr>
            <p:nvPr/>
          </p:nvSpPr>
          <p:spPr bwMode="auto">
            <a:xfrm>
              <a:off x="1119" y="3083"/>
              <a:ext cx="393" cy="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800" b="1">
                  <a:latin typeface="Times" charset="0"/>
                </a:rPr>
                <a:t>1</a:t>
              </a:r>
            </a:p>
          </p:txBody>
        </p:sp>
        <p:sp>
          <p:nvSpPr>
            <p:cNvPr id="27787" name="Rectangle 166"/>
            <p:cNvSpPr>
              <a:spLocks noChangeArrowheads="1"/>
            </p:cNvSpPr>
            <p:nvPr/>
          </p:nvSpPr>
          <p:spPr bwMode="auto">
            <a:xfrm>
              <a:off x="1250" y="2697"/>
              <a:ext cx="395"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2000" b="1">
                  <a:latin typeface="Times" charset="0"/>
                </a:rPr>
                <a:t>2</a:t>
              </a:r>
            </a:p>
          </p:txBody>
        </p:sp>
        <p:sp>
          <p:nvSpPr>
            <p:cNvPr id="27788" name="Rectangle 167"/>
            <p:cNvSpPr>
              <a:spLocks noChangeArrowheads="1"/>
            </p:cNvSpPr>
            <p:nvPr/>
          </p:nvSpPr>
          <p:spPr bwMode="auto">
            <a:xfrm>
              <a:off x="1604" y="2369"/>
              <a:ext cx="393"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2000" b="1">
                  <a:latin typeface="Times" charset="0"/>
                </a:rPr>
                <a:t>3</a:t>
              </a:r>
            </a:p>
          </p:txBody>
        </p:sp>
        <p:sp>
          <p:nvSpPr>
            <p:cNvPr id="27789" name="Rectangle 168"/>
            <p:cNvSpPr>
              <a:spLocks noChangeArrowheads="1"/>
            </p:cNvSpPr>
            <p:nvPr/>
          </p:nvSpPr>
          <p:spPr bwMode="auto">
            <a:xfrm>
              <a:off x="2213" y="2169"/>
              <a:ext cx="393"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2000" b="1">
                  <a:latin typeface="Times" charset="0"/>
                </a:rPr>
                <a:t>4</a:t>
              </a:r>
            </a:p>
          </p:txBody>
        </p:sp>
        <p:sp>
          <p:nvSpPr>
            <p:cNvPr id="27790" name="Rectangle 169"/>
            <p:cNvSpPr>
              <a:spLocks noChangeArrowheads="1"/>
            </p:cNvSpPr>
            <p:nvPr/>
          </p:nvSpPr>
          <p:spPr bwMode="auto">
            <a:xfrm>
              <a:off x="2796" y="2356"/>
              <a:ext cx="394" cy="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800" b="1">
                  <a:latin typeface="Times" charset="0"/>
                </a:rPr>
                <a:t>5</a:t>
              </a:r>
            </a:p>
          </p:txBody>
        </p:sp>
        <p:sp>
          <p:nvSpPr>
            <p:cNvPr id="27791" name="Rectangle 170"/>
            <p:cNvSpPr>
              <a:spLocks noChangeArrowheads="1"/>
            </p:cNvSpPr>
            <p:nvPr/>
          </p:nvSpPr>
          <p:spPr bwMode="auto">
            <a:xfrm>
              <a:off x="3070" y="2558"/>
              <a:ext cx="39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600" b="1">
                  <a:latin typeface="Times" charset="0"/>
                </a:rPr>
                <a:t>6</a:t>
              </a:r>
            </a:p>
          </p:txBody>
        </p:sp>
        <p:sp>
          <p:nvSpPr>
            <p:cNvPr id="27792" name="Rectangle 171"/>
            <p:cNvSpPr>
              <a:spLocks noChangeArrowheads="1"/>
            </p:cNvSpPr>
            <p:nvPr/>
          </p:nvSpPr>
          <p:spPr bwMode="auto">
            <a:xfrm>
              <a:off x="3302" y="2868"/>
              <a:ext cx="393"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600" b="1">
                  <a:latin typeface="Times" charset="0"/>
                </a:rPr>
                <a:t>7</a:t>
              </a:r>
            </a:p>
          </p:txBody>
        </p:sp>
        <p:sp>
          <p:nvSpPr>
            <p:cNvPr id="27793" name="Rectangle 172"/>
            <p:cNvSpPr>
              <a:spLocks noChangeArrowheads="1"/>
            </p:cNvSpPr>
            <p:nvPr/>
          </p:nvSpPr>
          <p:spPr bwMode="auto">
            <a:xfrm>
              <a:off x="3411" y="3236"/>
              <a:ext cx="395" cy="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200" b="1">
                  <a:latin typeface="Times" charset="0"/>
                </a:rPr>
                <a:t>8</a:t>
              </a:r>
            </a:p>
          </p:txBody>
        </p:sp>
      </p:grpSp>
      <p:sp>
        <p:nvSpPr>
          <p:cNvPr id="27785" name="Rectangle 173"/>
          <p:cNvSpPr>
            <a:spLocks noChangeArrowheads="1"/>
          </p:cNvSpPr>
          <p:nvPr/>
        </p:nvSpPr>
        <p:spPr bwMode="auto">
          <a:xfrm rot="-1421558">
            <a:off x="5640388" y="4845050"/>
            <a:ext cx="615950" cy="3540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74" name="Text Box 69">
            <a:extLst>
              <a:ext uri="{FF2B5EF4-FFF2-40B4-BE49-F238E27FC236}">
                <a16:creationId xmlns:a16="http://schemas.microsoft.com/office/drawing/2014/main" id="{3B23AF5D-6E6A-C407-2313-76C0BAAEC33F}"/>
              </a:ext>
            </a:extLst>
          </p:cNvPr>
          <p:cNvSpPr txBox="1">
            <a:spLocks noChangeArrowheads="1"/>
          </p:cNvSpPr>
          <p:nvPr/>
        </p:nvSpPr>
        <p:spPr bwMode="auto">
          <a:xfrm>
            <a:off x="1401763" y="8909050"/>
            <a:ext cx="567213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00" b="1" i="1" u="sng" dirty="0"/>
              <a:t>A FINISHED VERSION IS PROVIDED AS STUDY HELP NUMBER 33.</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8673" name="Group 2"/>
          <p:cNvGrpSpPr>
            <a:grpSpLocks/>
          </p:cNvGrpSpPr>
          <p:nvPr/>
        </p:nvGrpSpPr>
        <p:grpSpPr bwMode="auto">
          <a:xfrm>
            <a:off x="785813" y="4567238"/>
            <a:ext cx="503237" cy="2595562"/>
            <a:chOff x="192" y="1824"/>
            <a:chExt cx="288" cy="2304"/>
          </a:xfrm>
        </p:grpSpPr>
        <p:sp>
          <p:nvSpPr>
            <p:cNvPr id="29013" name="AutoShape 3"/>
            <p:cNvSpPr>
              <a:spLocks noChangeArrowheads="1"/>
            </p:cNvSpPr>
            <p:nvPr/>
          </p:nvSpPr>
          <p:spPr bwMode="auto">
            <a:xfrm>
              <a:off x="192" y="1920"/>
              <a:ext cx="240" cy="2112"/>
            </a:xfrm>
            <a:prstGeom prst="bracketPair">
              <a:avLst>
                <a:gd name="adj" fmla="val 16667"/>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9014" name="Rectangle 4"/>
            <p:cNvSpPr>
              <a:spLocks noChangeArrowheads="1"/>
            </p:cNvSpPr>
            <p:nvPr/>
          </p:nvSpPr>
          <p:spPr bwMode="auto">
            <a:xfrm>
              <a:off x="288" y="1824"/>
              <a:ext cx="192" cy="230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28674" name="Group 5"/>
          <p:cNvGrpSpPr>
            <a:grpSpLocks/>
          </p:cNvGrpSpPr>
          <p:nvPr/>
        </p:nvGrpSpPr>
        <p:grpSpPr bwMode="auto">
          <a:xfrm>
            <a:off x="785813" y="1343025"/>
            <a:ext cx="503237" cy="2909888"/>
            <a:chOff x="192" y="1824"/>
            <a:chExt cx="288" cy="2304"/>
          </a:xfrm>
        </p:grpSpPr>
        <p:sp>
          <p:nvSpPr>
            <p:cNvPr id="29011" name="AutoShape 6"/>
            <p:cNvSpPr>
              <a:spLocks noChangeArrowheads="1"/>
            </p:cNvSpPr>
            <p:nvPr/>
          </p:nvSpPr>
          <p:spPr bwMode="auto">
            <a:xfrm>
              <a:off x="192" y="1920"/>
              <a:ext cx="240" cy="2112"/>
            </a:xfrm>
            <a:prstGeom prst="bracketPair">
              <a:avLst>
                <a:gd name="adj" fmla="val 16667"/>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9012" name="Rectangle 7"/>
            <p:cNvSpPr>
              <a:spLocks noChangeArrowheads="1"/>
            </p:cNvSpPr>
            <p:nvPr/>
          </p:nvSpPr>
          <p:spPr bwMode="auto">
            <a:xfrm>
              <a:off x="288" y="1824"/>
              <a:ext cx="192" cy="230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28675" name="Text Box 8"/>
          <p:cNvSpPr txBox="1">
            <a:spLocks noChangeArrowheads="1"/>
          </p:cNvSpPr>
          <p:nvPr/>
        </p:nvSpPr>
        <p:spPr bwMode="auto">
          <a:xfrm>
            <a:off x="6580188" y="19050"/>
            <a:ext cx="7540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19</a:t>
            </a:r>
          </a:p>
        </p:txBody>
      </p:sp>
      <p:sp>
        <p:nvSpPr>
          <p:cNvPr id="28676" name="Rectangle 9"/>
          <p:cNvSpPr>
            <a:spLocks noChangeArrowheads="1"/>
          </p:cNvSpPr>
          <p:nvPr/>
        </p:nvSpPr>
        <p:spPr bwMode="auto">
          <a:xfrm>
            <a:off x="0" y="798513"/>
            <a:ext cx="627063" cy="782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8677" name="Text Box 10"/>
          <p:cNvSpPr txBox="1">
            <a:spLocks noChangeArrowheads="1"/>
          </p:cNvSpPr>
          <p:nvPr/>
        </p:nvSpPr>
        <p:spPr bwMode="auto">
          <a:xfrm>
            <a:off x="1412876" y="741363"/>
            <a:ext cx="581818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i="1">
                <a:latin typeface="Comic Sans MS" charset="0"/>
              </a:rPr>
              <a:t> LINING UP THE OLD TESTAMENT</a:t>
            </a:r>
          </a:p>
        </p:txBody>
      </p:sp>
      <p:sp>
        <p:nvSpPr>
          <p:cNvPr id="28678" name="Text Box 11"/>
          <p:cNvSpPr txBox="1">
            <a:spLocks noChangeArrowheads="1"/>
          </p:cNvSpPr>
          <p:nvPr/>
        </p:nvSpPr>
        <p:spPr bwMode="auto">
          <a:xfrm>
            <a:off x="922338" y="8637588"/>
            <a:ext cx="567213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00" b="1" i="1" u="sng"/>
              <a:t>A FINISHED VERSION IS PROVIDED AS STUDY HELP NUMBER 34.</a:t>
            </a:r>
          </a:p>
        </p:txBody>
      </p:sp>
      <p:sp>
        <p:nvSpPr>
          <p:cNvPr id="28679" name="Line 12"/>
          <p:cNvSpPr>
            <a:spLocks noChangeShapeType="1"/>
          </p:cNvSpPr>
          <p:nvPr/>
        </p:nvSpPr>
        <p:spPr bwMode="auto">
          <a:xfrm>
            <a:off x="4846638" y="1422400"/>
            <a:ext cx="809625"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5400">
                <a:solidFill>
                  <a:srgbClr val="000000"/>
                </a:solidFill>
                <a:round/>
                <a:headEnd/>
                <a:tailEnd/>
              </a14:hiddenLine>
            </a:ext>
          </a:extLst>
        </p:spPr>
        <p:txBody>
          <a:bodyPr wrap="none" anchor="ctr"/>
          <a:lstStyle/>
          <a:p>
            <a:endParaRPr lang="en-US"/>
          </a:p>
        </p:txBody>
      </p:sp>
      <p:grpSp>
        <p:nvGrpSpPr>
          <p:cNvPr id="28680" name="Group 13"/>
          <p:cNvGrpSpPr>
            <a:grpSpLocks/>
          </p:cNvGrpSpPr>
          <p:nvPr/>
        </p:nvGrpSpPr>
        <p:grpSpPr bwMode="auto">
          <a:xfrm>
            <a:off x="938213" y="1073150"/>
            <a:ext cx="1571625" cy="427038"/>
            <a:chOff x="458" y="303"/>
            <a:chExt cx="779" cy="270"/>
          </a:xfrm>
        </p:grpSpPr>
        <p:sp>
          <p:nvSpPr>
            <p:cNvPr id="29005" name="AutoShape 14"/>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9006" name="Rectangle 15"/>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9007" name="Line 16"/>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9008" name="Line 17"/>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9009" name="Text Box 18"/>
            <p:cNvSpPr txBox="1">
              <a:spLocks noChangeArrowheads="1"/>
            </p:cNvSpPr>
            <p:nvPr/>
          </p:nvSpPr>
          <p:spPr bwMode="auto">
            <a:xfrm>
              <a:off x="458" y="303"/>
              <a:ext cx="690" cy="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CREATION</a:t>
              </a:r>
            </a:p>
          </p:txBody>
        </p:sp>
        <p:sp>
          <p:nvSpPr>
            <p:cNvPr id="29010" name="Rectangle 19"/>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28681" name="Group 20"/>
          <p:cNvGrpSpPr>
            <a:grpSpLocks/>
          </p:cNvGrpSpPr>
          <p:nvPr/>
        </p:nvGrpSpPr>
        <p:grpSpPr bwMode="auto">
          <a:xfrm>
            <a:off x="938213" y="1500188"/>
            <a:ext cx="1571625" cy="428625"/>
            <a:chOff x="458" y="303"/>
            <a:chExt cx="779" cy="270"/>
          </a:xfrm>
        </p:grpSpPr>
        <p:sp>
          <p:nvSpPr>
            <p:cNvPr id="28999" name="AutoShape 21"/>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9000" name="Rectangle 22"/>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9001" name="Line 23"/>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9002" name="Line 24"/>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9003" name="Text Box 25"/>
            <p:cNvSpPr txBox="1">
              <a:spLocks noChangeArrowheads="1"/>
            </p:cNvSpPr>
            <p:nvPr/>
          </p:nvSpPr>
          <p:spPr bwMode="auto">
            <a:xfrm>
              <a:off x="458" y="303"/>
              <a:ext cx="690"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ABRAHAM</a:t>
              </a:r>
            </a:p>
          </p:txBody>
        </p:sp>
        <p:sp>
          <p:nvSpPr>
            <p:cNvPr id="29004" name="Rectangle 26"/>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28682" name="Group 27"/>
          <p:cNvGrpSpPr>
            <a:grpSpLocks/>
          </p:cNvGrpSpPr>
          <p:nvPr/>
        </p:nvGrpSpPr>
        <p:grpSpPr bwMode="auto">
          <a:xfrm>
            <a:off x="927100" y="2130425"/>
            <a:ext cx="1579563" cy="428625"/>
            <a:chOff x="458" y="303"/>
            <a:chExt cx="779" cy="270"/>
          </a:xfrm>
        </p:grpSpPr>
        <p:sp>
          <p:nvSpPr>
            <p:cNvPr id="28993" name="AutoShape 28"/>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8994" name="Rectangle 29"/>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8995" name="Line 30"/>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8996" name="Line 31"/>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8997" name="Text Box 32"/>
            <p:cNvSpPr txBox="1">
              <a:spLocks noChangeArrowheads="1"/>
            </p:cNvSpPr>
            <p:nvPr/>
          </p:nvSpPr>
          <p:spPr bwMode="auto">
            <a:xfrm>
              <a:off x="458" y="303"/>
              <a:ext cx="690"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JOSEPH</a:t>
              </a:r>
              <a:endParaRPr lang="en-US" sz="800" b="1">
                <a:latin typeface="Arial" charset="0"/>
              </a:endParaRPr>
            </a:p>
          </p:txBody>
        </p:sp>
        <p:sp>
          <p:nvSpPr>
            <p:cNvPr id="28998" name="Rectangle 33"/>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28683" name="Group 34"/>
          <p:cNvGrpSpPr>
            <a:grpSpLocks/>
          </p:cNvGrpSpPr>
          <p:nvPr/>
        </p:nvGrpSpPr>
        <p:grpSpPr bwMode="auto">
          <a:xfrm>
            <a:off x="947738" y="2679700"/>
            <a:ext cx="1570037" cy="428625"/>
            <a:chOff x="458" y="303"/>
            <a:chExt cx="779" cy="270"/>
          </a:xfrm>
        </p:grpSpPr>
        <p:sp>
          <p:nvSpPr>
            <p:cNvPr id="28987" name="AutoShape 35"/>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8988" name="Rectangle 36"/>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8989" name="Line 37"/>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8990" name="Line 38"/>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8991" name="Text Box 39"/>
            <p:cNvSpPr txBox="1">
              <a:spLocks noChangeArrowheads="1"/>
            </p:cNvSpPr>
            <p:nvPr/>
          </p:nvSpPr>
          <p:spPr bwMode="auto">
            <a:xfrm>
              <a:off x="458" y="303"/>
              <a:ext cx="690"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MOSES</a:t>
              </a:r>
              <a:endParaRPr lang="en-US" sz="800" b="1">
                <a:latin typeface="Arial" charset="0"/>
              </a:endParaRPr>
            </a:p>
          </p:txBody>
        </p:sp>
        <p:sp>
          <p:nvSpPr>
            <p:cNvPr id="28992" name="Rectangle 40"/>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28684" name="Group 41"/>
          <p:cNvGrpSpPr>
            <a:grpSpLocks/>
          </p:cNvGrpSpPr>
          <p:nvPr/>
        </p:nvGrpSpPr>
        <p:grpSpPr bwMode="auto">
          <a:xfrm>
            <a:off x="947738" y="3781425"/>
            <a:ext cx="1587500" cy="427038"/>
            <a:chOff x="458" y="303"/>
            <a:chExt cx="779" cy="270"/>
          </a:xfrm>
        </p:grpSpPr>
        <p:sp>
          <p:nvSpPr>
            <p:cNvPr id="28981" name="AutoShape 42"/>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8982" name="Rectangle 43"/>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8983" name="Line 44"/>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8984" name="Line 45"/>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8985" name="Text Box 46"/>
            <p:cNvSpPr txBox="1">
              <a:spLocks noChangeArrowheads="1"/>
            </p:cNvSpPr>
            <p:nvPr/>
          </p:nvSpPr>
          <p:spPr bwMode="auto">
            <a:xfrm>
              <a:off x="458" y="303"/>
              <a:ext cx="690" cy="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JOSHUA</a:t>
              </a:r>
              <a:endParaRPr lang="en-US" sz="800" b="1">
                <a:latin typeface="Arial" charset="0"/>
              </a:endParaRPr>
            </a:p>
          </p:txBody>
        </p:sp>
        <p:sp>
          <p:nvSpPr>
            <p:cNvPr id="28986" name="Rectangle 47"/>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28685" name="Group 48"/>
          <p:cNvGrpSpPr>
            <a:grpSpLocks/>
          </p:cNvGrpSpPr>
          <p:nvPr/>
        </p:nvGrpSpPr>
        <p:grpSpPr bwMode="auto">
          <a:xfrm>
            <a:off x="938213" y="4724400"/>
            <a:ext cx="1592262" cy="427038"/>
            <a:chOff x="458" y="303"/>
            <a:chExt cx="779" cy="270"/>
          </a:xfrm>
        </p:grpSpPr>
        <p:sp>
          <p:nvSpPr>
            <p:cNvPr id="28975" name="AutoShape 49"/>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8976" name="Rectangle 50"/>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8977" name="Line 51"/>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8978" name="Line 52"/>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8979" name="Text Box 53"/>
            <p:cNvSpPr txBox="1">
              <a:spLocks noChangeArrowheads="1"/>
            </p:cNvSpPr>
            <p:nvPr/>
          </p:nvSpPr>
          <p:spPr bwMode="auto">
            <a:xfrm>
              <a:off x="458" y="303"/>
              <a:ext cx="690" cy="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ANARCHY</a:t>
              </a:r>
              <a:endParaRPr lang="en-US" sz="800" b="1">
                <a:latin typeface="Arial" charset="0"/>
              </a:endParaRPr>
            </a:p>
          </p:txBody>
        </p:sp>
        <p:sp>
          <p:nvSpPr>
            <p:cNvPr id="28980" name="Rectangle 54"/>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28686" name="Group 55"/>
          <p:cNvGrpSpPr>
            <a:grpSpLocks/>
          </p:cNvGrpSpPr>
          <p:nvPr/>
        </p:nvGrpSpPr>
        <p:grpSpPr bwMode="auto">
          <a:xfrm>
            <a:off x="938213" y="6734175"/>
            <a:ext cx="1592262" cy="428625"/>
            <a:chOff x="458" y="303"/>
            <a:chExt cx="779" cy="270"/>
          </a:xfrm>
        </p:grpSpPr>
        <p:sp>
          <p:nvSpPr>
            <p:cNvPr id="28969" name="AutoShape 56"/>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8970" name="Rectangle 57"/>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8971" name="Line 58"/>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8972" name="Line 59"/>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8973" name="Text Box 60"/>
            <p:cNvSpPr txBox="1">
              <a:spLocks noChangeArrowheads="1"/>
            </p:cNvSpPr>
            <p:nvPr/>
          </p:nvSpPr>
          <p:spPr bwMode="auto">
            <a:xfrm>
              <a:off x="458" y="303"/>
              <a:ext cx="690"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CAPTIVITY</a:t>
              </a:r>
              <a:endParaRPr lang="en-US" sz="800" b="1">
                <a:latin typeface="Arial" charset="0"/>
              </a:endParaRPr>
            </a:p>
          </p:txBody>
        </p:sp>
        <p:sp>
          <p:nvSpPr>
            <p:cNvPr id="28974" name="Rectangle 61"/>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28687" name="Group 62"/>
          <p:cNvGrpSpPr>
            <a:grpSpLocks/>
          </p:cNvGrpSpPr>
          <p:nvPr/>
        </p:nvGrpSpPr>
        <p:grpSpPr bwMode="auto">
          <a:xfrm>
            <a:off x="938213" y="7597775"/>
            <a:ext cx="1592262" cy="430213"/>
            <a:chOff x="458" y="303"/>
            <a:chExt cx="779" cy="270"/>
          </a:xfrm>
        </p:grpSpPr>
        <p:sp>
          <p:nvSpPr>
            <p:cNvPr id="28963" name="AutoShape 63"/>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8964" name="Rectangle 64"/>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8965" name="Line 65"/>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8966" name="Line 66"/>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8967" name="Text Box 67"/>
            <p:cNvSpPr txBox="1">
              <a:spLocks noChangeArrowheads="1"/>
            </p:cNvSpPr>
            <p:nvPr/>
          </p:nvSpPr>
          <p:spPr bwMode="auto">
            <a:xfrm>
              <a:off x="458" y="303"/>
              <a:ext cx="690" cy="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SILENCE</a:t>
              </a:r>
              <a:endParaRPr lang="en-US" sz="800" b="1">
                <a:latin typeface="Arial" charset="0"/>
              </a:endParaRPr>
            </a:p>
          </p:txBody>
        </p:sp>
        <p:sp>
          <p:nvSpPr>
            <p:cNvPr id="28968" name="Rectangle 68"/>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28688" name="Group 69"/>
          <p:cNvGrpSpPr>
            <a:grpSpLocks/>
          </p:cNvGrpSpPr>
          <p:nvPr/>
        </p:nvGrpSpPr>
        <p:grpSpPr bwMode="auto">
          <a:xfrm>
            <a:off x="938213" y="8105775"/>
            <a:ext cx="1592262" cy="428625"/>
            <a:chOff x="458" y="303"/>
            <a:chExt cx="779" cy="270"/>
          </a:xfrm>
        </p:grpSpPr>
        <p:sp>
          <p:nvSpPr>
            <p:cNvPr id="28957" name="AutoShape 70"/>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8958" name="Rectangle 71"/>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8959" name="Line 72"/>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8960" name="Line 73"/>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8961" name="Text Box 74"/>
            <p:cNvSpPr txBox="1">
              <a:spLocks noChangeArrowheads="1"/>
            </p:cNvSpPr>
            <p:nvPr/>
          </p:nvSpPr>
          <p:spPr bwMode="auto">
            <a:xfrm>
              <a:off x="458" y="303"/>
              <a:ext cx="690" cy="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JESUS</a:t>
              </a:r>
              <a:endParaRPr lang="en-US" sz="800" b="1">
                <a:latin typeface="Arial" charset="0"/>
              </a:endParaRPr>
            </a:p>
          </p:txBody>
        </p:sp>
        <p:sp>
          <p:nvSpPr>
            <p:cNvPr id="28962" name="Rectangle 75"/>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28689" name="Group 76"/>
          <p:cNvGrpSpPr>
            <a:grpSpLocks/>
          </p:cNvGrpSpPr>
          <p:nvPr/>
        </p:nvGrpSpPr>
        <p:grpSpPr bwMode="auto">
          <a:xfrm>
            <a:off x="942975" y="5510213"/>
            <a:ext cx="1592263" cy="428625"/>
            <a:chOff x="458" y="303"/>
            <a:chExt cx="779" cy="270"/>
          </a:xfrm>
        </p:grpSpPr>
        <p:sp>
          <p:nvSpPr>
            <p:cNvPr id="28951" name="AutoShape 77"/>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8952" name="Rectangle 78"/>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8953" name="Line 79"/>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8954" name="Line 80"/>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8955" name="Text Box 81"/>
            <p:cNvSpPr txBox="1">
              <a:spLocks noChangeArrowheads="1"/>
            </p:cNvSpPr>
            <p:nvPr/>
          </p:nvSpPr>
          <p:spPr bwMode="auto">
            <a:xfrm>
              <a:off x="458" y="303"/>
              <a:ext cx="690"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ROYALTY</a:t>
              </a:r>
              <a:endParaRPr lang="en-US" sz="800" b="1">
                <a:latin typeface="Arial" charset="0"/>
              </a:endParaRPr>
            </a:p>
          </p:txBody>
        </p:sp>
        <p:sp>
          <p:nvSpPr>
            <p:cNvPr id="28956" name="Rectangle 82"/>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sp>
        <p:nvSpPr>
          <p:cNvPr id="28690" name="Rectangle 83"/>
          <p:cNvSpPr>
            <a:spLocks noChangeArrowheads="1"/>
          </p:cNvSpPr>
          <p:nvPr/>
        </p:nvSpPr>
        <p:spPr bwMode="auto">
          <a:xfrm>
            <a:off x="4525963" y="1422400"/>
            <a:ext cx="1257300" cy="2262188"/>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7027" tIns="48513" rIns="97027" bIns="48513" anchor="ctr"/>
          <a:lstStyle/>
          <a:p>
            <a:pPr algn="r" defTabSz="969963"/>
            <a:endParaRPr lang="en-US" sz="2500">
              <a:latin typeface="Times" charset="0"/>
            </a:endParaRPr>
          </a:p>
        </p:txBody>
      </p:sp>
      <p:sp>
        <p:nvSpPr>
          <p:cNvPr id="28691" name="Rectangle 84"/>
          <p:cNvSpPr>
            <a:spLocks noChangeArrowheads="1"/>
          </p:cNvSpPr>
          <p:nvPr/>
        </p:nvSpPr>
        <p:spPr bwMode="auto">
          <a:xfrm>
            <a:off x="2682875" y="8105775"/>
            <a:ext cx="1508125" cy="314325"/>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7027" tIns="48513" rIns="97027" bIns="48513" anchor="ctr"/>
          <a:lstStyle/>
          <a:p>
            <a:pPr algn="ctr" defTabSz="969963"/>
            <a:endParaRPr lang="en-US" sz="2500">
              <a:latin typeface="Times" charset="0"/>
            </a:endParaRPr>
          </a:p>
        </p:txBody>
      </p:sp>
      <p:sp>
        <p:nvSpPr>
          <p:cNvPr id="28692" name="Text Box 85"/>
          <p:cNvSpPr txBox="1">
            <a:spLocks noChangeArrowheads="1"/>
          </p:cNvSpPr>
          <p:nvPr/>
        </p:nvSpPr>
        <p:spPr bwMode="auto">
          <a:xfrm>
            <a:off x="669925" y="1108075"/>
            <a:ext cx="671513"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1.</a:t>
            </a:r>
          </a:p>
        </p:txBody>
      </p:sp>
      <p:sp>
        <p:nvSpPr>
          <p:cNvPr id="28693" name="Text Box 86"/>
          <p:cNvSpPr txBox="1">
            <a:spLocks noChangeArrowheads="1"/>
          </p:cNvSpPr>
          <p:nvPr/>
        </p:nvSpPr>
        <p:spPr bwMode="auto">
          <a:xfrm>
            <a:off x="665163" y="1539875"/>
            <a:ext cx="671512"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2.</a:t>
            </a:r>
          </a:p>
        </p:txBody>
      </p:sp>
      <p:sp>
        <p:nvSpPr>
          <p:cNvPr id="28694" name="Text Box 87"/>
          <p:cNvSpPr txBox="1">
            <a:spLocks noChangeArrowheads="1"/>
          </p:cNvSpPr>
          <p:nvPr/>
        </p:nvSpPr>
        <p:spPr bwMode="auto">
          <a:xfrm>
            <a:off x="669925" y="2173288"/>
            <a:ext cx="671513"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3.</a:t>
            </a:r>
          </a:p>
        </p:txBody>
      </p:sp>
      <p:sp>
        <p:nvSpPr>
          <p:cNvPr id="28695" name="Text Box 88"/>
          <p:cNvSpPr txBox="1">
            <a:spLocks noChangeArrowheads="1"/>
          </p:cNvSpPr>
          <p:nvPr/>
        </p:nvSpPr>
        <p:spPr bwMode="auto">
          <a:xfrm>
            <a:off x="676275" y="2719388"/>
            <a:ext cx="669925"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4.</a:t>
            </a:r>
          </a:p>
        </p:txBody>
      </p:sp>
      <p:sp>
        <p:nvSpPr>
          <p:cNvPr id="28696" name="Text Box 89"/>
          <p:cNvSpPr txBox="1">
            <a:spLocks noChangeArrowheads="1"/>
          </p:cNvSpPr>
          <p:nvPr/>
        </p:nvSpPr>
        <p:spPr bwMode="auto">
          <a:xfrm>
            <a:off x="669925" y="3814763"/>
            <a:ext cx="671513"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5.</a:t>
            </a:r>
          </a:p>
        </p:txBody>
      </p:sp>
      <p:sp>
        <p:nvSpPr>
          <p:cNvPr id="28697" name="Text Box 90"/>
          <p:cNvSpPr txBox="1">
            <a:spLocks noChangeArrowheads="1"/>
          </p:cNvSpPr>
          <p:nvPr/>
        </p:nvSpPr>
        <p:spPr bwMode="auto">
          <a:xfrm>
            <a:off x="669925" y="4764088"/>
            <a:ext cx="671513"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6.</a:t>
            </a:r>
          </a:p>
        </p:txBody>
      </p:sp>
      <p:sp>
        <p:nvSpPr>
          <p:cNvPr id="28698" name="Text Box 91"/>
          <p:cNvSpPr txBox="1">
            <a:spLocks noChangeArrowheads="1"/>
          </p:cNvSpPr>
          <p:nvPr/>
        </p:nvSpPr>
        <p:spPr bwMode="auto">
          <a:xfrm>
            <a:off x="676275" y="5549900"/>
            <a:ext cx="669925"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7.</a:t>
            </a:r>
          </a:p>
        </p:txBody>
      </p:sp>
      <p:sp>
        <p:nvSpPr>
          <p:cNvPr id="28699" name="Text Box 92"/>
          <p:cNvSpPr txBox="1">
            <a:spLocks noChangeArrowheads="1"/>
          </p:cNvSpPr>
          <p:nvPr/>
        </p:nvSpPr>
        <p:spPr bwMode="auto">
          <a:xfrm>
            <a:off x="676275" y="6773863"/>
            <a:ext cx="669925"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8.</a:t>
            </a:r>
          </a:p>
        </p:txBody>
      </p:sp>
      <p:sp>
        <p:nvSpPr>
          <p:cNvPr id="28700" name="Text Box 93"/>
          <p:cNvSpPr txBox="1">
            <a:spLocks noChangeArrowheads="1"/>
          </p:cNvSpPr>
          <p:nvPr/>
        </p:nvSpPr>
        <p:spPr bwMode="auto">
          <a:xfrm>
            <a:off x="669925" y="7639050"/>
            <a:ext cx="671513"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9.</a:t>
            </a:r>
          </a:p>
        </p:txBody>
      </p:sp>
      <p:sp>
        <p:nvSpPr>
          <p:cNvPr id="28701" name="Text Box 94"/>
          <p:cNvSpPr txBox="1">
            <a:spLocks noChangeArrowheads="1"/>
          </p:cNvSpPr>
          <p:nvPr/>
        </p:nvSpPr>
        <p:spPr bwMode="auto">
          <a:xfrm>
            <a:off x="617538" y="8150225"/>
            <a:ext cx="671512"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10.</a:t>
            </a:r>
          </a:p>
        </p:txBody>
      </p:sp>
      <p:sp>
        <p:nvSpPr>
          <p:cNvPr id="28702" name="Text Box 95"/>
          <p:cNvSpPr txBox="1">
            <a:spLocks noChangeArrowheads="1"/>
          </p:cNvSpPr>
          <p:nvPr/>
        </p:nvSpPr>
        <p:spPr bwMode="auto">
          <a:xfrm>
            <a:off x="352425" y="1035050"/>
            <a:ext cx="373063"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500" b="1">
                <a:latin typeface="Arial" charset="0"/>
              </a:rPr>
              <a:t>C</a:t>
            </a:r>
          </a:p>
        </p:txBody>
      </p:sp>
      <p:sp>
        <p:nvSpPr>
          <p:cNvPr id="28703" name="Text Box 96"/>
          <p:cNvSpPr txBox="1">
            <a:spLocks noChangeArrowheads="1"/>
          </p:cNvSpPr>
          <p:nvPr/>
        </p:nvSpPr>
        <p:spPr bwMode="auto">
          <a:xfrm rot="-5388474">
            <a:off x="-388144" y="2394744"/>
            <a:ext cx="1833563"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500" b="1">
                <a:latin typeface="Arial" charset="0"/>
              </a:rPr>
              <a:t>4 PEOPLE</a:t>
            </a:r>
          </a:p>
        </p:txBody>
      </p:sp>
      <p:sp>
        <p:nvSpPr>
          <p:cNvPr id="28704" name="Text Box 97"/>
          <p:cNvSpPr txBox="1">
            <a:spLocks noChangeArrowheads="1"/>
          </p:cNvSpPr>
          <p:nvPr/>
        </p:nvSpPr>
        <p:spPr bwMode="auto">
          <a:xfrm rot="-5389253">
            <a:off x="-1015999" y="5473700"/>
            <a:ext cx="3073400"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500" b="1">
                <a:latin typeface="Arial" charset="0"/>
              </a:rPr>
              <a:t>3 SOCIETIES</a:t>
            </a:r>
          </a:p>
        </p:txBody>
      </p:sp>
      <p:sp>
        <p:nvSpPr>
          <p:cNvPr id="28705" name="Text Box 98"/>
          <p:cNvSpPr txBox="1">
            <a:spLocks noChangeArrowheads="1"/>
          </p:cNvSpPr>
          <p:nvPr/>
        </p:nvSpPr>
        <p:spPr bwMode="auto">
          <a:xfrm>
            <a:off x="373063" y="7527925"/>
            <a:ext cx="373062"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500" b="1">
                <a:latin typeface="Arial" charset="0"/>
              </a:rPr>
              <a:t>S</a:t>
            </a:r>
          </a:p>
        </p:txBody>
      </p:sp>
      <p:sp>
        <p:nvSpPr>
          <p:cNvPr id="28706" name="Text Box 99"/>
          <p:cNvSpPr txBox="1">
            <a:spLocks noChangeArrowheads="1"/>
          </p:cNvSpPr>
          <p:nvPr/>
        </p:nvSpPr>
        <p:spPr bwMode="auto">
          <a:xfrm>
            <a:off x="390525" y="8035925"/>
            <a:ext cx="373063"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500" b="1">
                <a:latin typeface="Arial" charset="0"/>
              </a:rPr>
              <a:t>J</a:t>
            </a:r>
          </a:p>
        </p:txBody>
      </p:sp>
      <p:grpSp>
        <p:nvGrpSpPr>
          <p:cNvPr id="28707" name="Group 100"/>
          <p:cNvGrpSpPr>
            <a:grpSpLocks/>
          </p:cNvGrpSpPr>
          <p:nvPr/>
        </p:nvGrpSpPr>
        <p:grpSpPr bwMode="auto">
          <a:xfrm>
            <a:off x="258763" y="407988"/>
            <a:ext cx="1768475" cy="357187"/>
            <a:chOff x="148" y="271"/>
            <a:chExt cx="1013" cy="218"/>
          </a:xfrm>
        </p:grpSpPr>
        <p:sp>
          <p:nvSpPr>
            <p:cNvPr id="28949" name="Text Box 101"/>
            <p:cNvSpPr txBox="1">
              <a:spLocks noChangeArrowheads="1"/>
            </p:cNvSpPr>
            <p:nvPr/>
          </p:nvSpPr>
          <p:spPr bwMode="auto">
            <a:xfrm>
              <a:off x="148" y="271"/>
              <a:ext cx="1013" cy="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700" b="1">
                  <a:latin typeface="Arial" charset="0"/>
                </a:rPr>
                <a:t>C 7 S J</a:t>
              </a:r>
            </a:p>
          </p:txBody>
        </p:sp>
        <p:sp>
          <p:nvSpPr>
            <p:cNvPr id="28950" name="Line 102"/>
            <p:cNvSpPr>
              <a:spLocks noChangeShapeType="1"/>
            </p:cNvSpPr>
            <p:nvPr/>
          </p:nvSpPr>
          <p:spPr bwMode="auto">
            <a:xfrm>
              <a:off x="348" y="370"/>
              <a:ext cx="37"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lIns="97027" tIns="48513" rIns="97027" bIns="48513">
              <a:spAutoFit/>
            </a:bodyPr>
            <a:lstStyle/>
            <a:p>
              <a:endParaRPr lang="en-US"/>
            </a:p>
          </p:txBody>
        </p:sp>
      </p:grpSp>
      <p:sp>
        <p:nvSpPr>
          <p:cNvPr id="28708" name="AutoShape 103" descr="Dark upward diagonal"/>
          <p:cNvSpPr>
            <a:spLocks noChangeArrowheads="1"/>
          </p:cNvSpPr>
          <p:nvPr/>
        </p:nvSpPr>
        <p:spPr bwMode="auto">
          <a:xfrm>
            <a:off x="468313" y="723900"/>
            <a:ext cx="236537" cy="366713"/>
          </a:xfrm>
          <a:prstGeom prst="downArrow">
            <a:avLst>
              <a:gd name="adj1" fmla="val 50000"/>
              <a:gd name="adj2" fmla="val 38759"/>
            </a:avLst>
          </a:prstGeom>
          <a:pattFill prst="dkUpDiag">
            <a:fgClr>
              <a:schemeClr val="tx1"/>
            </a:fgClr>
            <a:bgClr>
              <a:schemeClr val="bg1"/>
            </a:bgClr>
          </a:pattFill>
          <a:ln w="9525">
            <a:solidFill>
              <a:schemeClr val="tx1"/>
            </a:solidFill>
            <a:miter lim="800000"/>
            <a:headEnd/>
            <a:tailEnd/>
          </a:ln>
        </p:spPr>
        <p:txBody>
          <a:bodyPr wrap="none" anchor="ctr"/>
          <a:lstStyle/>
          <a:p>
            <a:endParaRPr lang="en-US"/>
          </a:p>
        </p:txBody>
      </p:sp>
      <p:sp>
        <p:nvSpPr>
          <p:cNvPr id="28709" name="Rectangle 104"/>
          <p:cNvSpPr>
            <a:spLocks noChangeArrowheads="1"/>
          </p:cNvSpPr>
          <p:nvPr/>
        </p:nvSpPr>
        <p:spPr bwMode="auto">
          <a:xfrm>
            <a:off x="2598738" y="1185863"/>
            <a:ext cx="1592262" cy="243840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7027" tIns="48513" rIns="97027" bIns="48513" anchor="ctr"/>
          <a:lstStyle/>
          <a:p>
            <a:pPr algn="ctr" defTabSz="969963"/>
            <a:endParaRPr lang="en-US" sz="2500">
              <a:latin typeface="Times" charset="0"/>
            </a:endParaRPr>
          </a:p>
        </p:txBody>
      </p:sp>
      <p:sp>
        <p:nvSpPr>
          <p:cNvPr id="28710" name="Rectangle 105"/>
          <p:cNvSpPr>
            <a:spLocks noChangeArrowheads="1"/>
          </p:cNvSpPr>
          <p:nvPr/>
        </p:nvSpPr>
        <p:spPr bwMode="auto">
          <a:xfrm>
            <a:off x="2598738" y="3781425"/>
            <a:ext cx="1592262" cy="3773488"/>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7027" tIns="48513" rIns="97027" bIns="48513" anchor="ctr"/>
          <a:lstStyle/>
          <a:p>
            <a:pPr algn="ctr" defTabSz="969963"/>
            <a:endParaRPr lang="en-US" sz="2500">
              <a:latin typeface="Times" charset="0"/>
            </a:endParaRPr>
          </a:p>
        </p:txBody>
      </p:sp>
      <p:sp>
        <p:nvSpPr>
          <p:cNvPr id="28711" name="Line 106"/>
          <p:cNvSpPr>
            <a:spLocks noChangeShapeType="1"/>
          </p:cNvSpPr>
          <p:nvPr/>
        </p:nvSpPr>
        <p:spPr bwMode="auto">
          <a:xfrm>
            <a:off x="3000375" y="1500188"/>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12" name="AutoShape 107"/>
          <p:cNvSpPr>
            <a:spLocks noChangeArrowheads="1"/>
          </p:cNvSpPr>
          <p:nvPr/>
        </p:nvSpPr>
        <p:spPr bwMode="auto">
          <a:xfrm>
            <a:off x="3668713" y="6113463"/>
            <a:ext cx="1751012" cy="13271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169 w 21600"/>
              <a:gd name="T13" fmla="*/ 4169 h 21600"/>
              <a:gd name="T14" fmla="*/ 17431 w 21600"/>
              <a:gd name="T15" fmla="*/ 17431 h 21600"/>
            </a:gdLst>
            <a:ahLst/>
            <a:cxnLst>
              <a:cxn ang="T8">
                <a:pos x="T0" y="T1"/>
              </a:cxn>
              <a:cxn ang="T9">
                <a:pos x="T2" y="T3"/>
              </a:cxn>
              <a:cxn ang="T10">
                <a:pos x="T4" y="T5"/>
              </a:cxn>
              <a:cxn ang="T11">
                <a:pos x="T6" y="T7"/>
              </a:cxn>
            </a:cxnLst>
            <a:rect l="T12" t="T13" r="T14" b="T15"/>
            <a:pathLst>
              <a:path w="21600" h="21600">
                <a:moveTo>
                  <a:pt x="0" y="0"/>
                </a:moveTo>
                <a:lnTo>
                  <a:pt x="4738" y="21600"/>
                </a:lnTo>
                <a:lnTo>
                  <a:pt x="16862" y="21600"/>
                </a:lnTo>
                <a:lnTo>
                  <a:pt x="21600" y="0"/>
                </a:lnTo>
                <a:lnTo>
                  <a:pt x="0" y="0"/>
                </a:lnTo>
                <a:close/>
              </a:path>
            </a:pathLst>
          </a:custGeom>
          <a:solidFill>
            <a:schemeClr val="bg1"/>
          </a:solidFill>
          <a:ln w="38100">
            <a:solidFill>
              <a:schemeClr val="tx1"/>
            </a:solidFill>
            <a:miter lim="800000"/>
            <a:headEnd/>
            <a:tailEnd/>
          </a:ln>
        </p:spPr>
        <p:txBody>
          <a:bodyPr wrap="none" anchor="ctr"/>
          <a:lstStyle/>
          <a:p>
            <a:endParaRPr lang="en-US"/>
          </a:p>
        </p:txBody>
      </p:sp>
      <p:sp>
        <p:nvSpPr>
          <p:cNvPr id="28713" name="Rectangle 108"/>
          <p:cNvSpPr>
            <a:spLocks noChangeArrowheads="1"/>
          </p:cNvSpPr>
          <p:nvPr/>
        </p:nvSpPr>
        <p:spPr bwMode="auto">
          <a:xfrm>
            <a:off x="4205288" y="5816600"/>
            <a:ext cx="1377950" cy="18700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8714" name="AutoShape 109"/>
          <p:cNvSpPr>
            <a:spLocks noChangeArrowheads="1"/>
          </p:cNvSpPr>
          <p:nvPr/>
        </p:nvSpPr>
        <p:spPr bwMode="auto">
          <a:xfrm>
            <a:off x="3817938" y="6219825"/>
            <a:ext cx="1751012" cy="11350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846 w 21600"/>
              <a:gd name="T13" fmla="*/ 3846 h 21600"/>
              <a:gd name="T14" fmla="*/ 17754 w 21600"/>
              <a:gd name="T15" fmla="*/ 17754 h 21600"/>
            </a:gdLst>
            <a:ahLst/>
            <a:cxnLst>
              <a:cxn ang="T8">
                <a:pos x="T0" y="T1"/>
              </a:cxn>
              <a:cxn ang="T9">
                <a:pos x="T2" y="T3"/>
              </a:cxn>
              <a:cxn ang="T10">
                <a:pos x="T4" y="T5"/>
              </a:cxn>
              <a:cxn ang="T11">
                <a:pos x="T6" y="T7"/>
              </a:cxn>
            </a:cxnLst>
            <a:rect l="T12" t="T13" r="T14" b="T15"/>
            <a:pathLst>
              <a:path w="21600" h="21600">
                <a:moveTo>
                  <a:pt x="0" y="0"/>
                </a:moveTo>
                <a:lnTo>
                  <a:pt x="4092" y="21600"/>
                </a:lnTo>
                <a:lnTo>
                  <a:pt x="17508" y="21600"/>
                </a:lnTo>
                <a:lnTo>
                  <a:pt x="21600" y="0"/>
                </a:lnTo>
                <a:lnTo>
                  <a:pt x="0" y="0"/>
                </a:lnTo>
                <a:close/>
              </a:path>
            </a:pathLst>
          </a:custGeom>
          <a:solidFill>
            <a:schemeClr val="bg1"/>
          </a:solidFill>
          <a:ln w="38100">
            <a:solidFill>
              <a:schemeClr val="tx1"/>
            </a:solidFill>
            <a:miter lim="800000"/>
            <a:headEnd/>
            <a:tailEnd/>
          </a:ln>
        </p:spPr>
        <p:txBody>
          <a:bodyPr wrap="none" anchor="ctr"/>
          <a:lstStyle/>
          <a:p>
            <a:endParaRPr lang="en-US"/>
          </a:p>
        </p:txBody>
      </p:sp>
      <p:sp>
        <p:nvSpPr>
          <p:cNvPr id="28715" name="Rectangle 110"/>
          <p:cNvSpPr>
            <a:spLocks noChangeArrowheads="1"/>
          </p:cNvSpPr>
          <p:nvPr/>
        </p:nvSpPr>
        <p:spPr bwMode="auto">
          <a:xfrm>
            <a:off x="4521200" y="4233863"/>
            <a:ext cx="1257300" cy="4324350"/>
          </a:xfrm>
          <a:prstGeom prst="rect">
            <a:avLst/>
          </a:prstGeom>
          <a:solidFill>
            <a:schemeClr val="bg1"/>
          </a:solidFill>
          <a:ln w="38100">
            <a:solidFill>
              <a:schemeClr val="tx1"/>
            </a:solidFill>
            <a:miter lim="800000"/>
            <a:headEnd/>
            <a:tailEnd/>
          </a:ln>
        </p:spPr>
        <p:txBody>
          <a:bodyPr wrap="none" lIns="97027" tIns="48513" rIns="97027" bIns="48513" anchor="ctr"/>
          <a:lstStyle/>
          <a:p>
            <a:pPr algn="ctr" defTabSz="969963"/>
            <a:endParaRPr lang="en-US" sz="2500">
              <a:latin typeface="Times" charset="0"/>
            </a:endParaRPr>
          </a:p>
        </p:txBody>
      </p:sp>
      <p:sp>
        <p:nvSpPr>
          <p:cNvPr id="28716" name="Line 111"/>
          <p:cNvSpPr>
            <a:spLocks noChangeShapeType="1"/>
          </p:cNvSpPr>
          <p:nvPr/>
        </p:nvSpPr>
        <p:spPr bwMode="auto">
          <a:xfrm>
            <a:off x="4527550" y="6237288"/>
            <a:ext cx="0" cy="611187"/>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17" name="Line 112"/>
          <p:cNvSpPr>
            <a:spLocks noChangeShapeType="1"/>
          </p:cNvSpPr>
          <p:nvPr/>
        </p:nvSpPr>
        <p:spPr bwMode="auto">
          <a:xfrm>
            <a:off x="4506913" y="6731000"/>
            <a:ext cx="0" cy="6111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19" name="Line 114"/>
          <p:cNvSpPr>
            <a:spLocks noChangeShapeType="1"/>
          </p:cNvSpPr>
          <p:nvPr/>
        </p:nvSpPr>
        <p:spPr bwMode="auto">
          <a:xfrm>
            <a:off x="2908300" y="1193800"/>
            <a:ext cx="0" cy="2430463"/>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20" name="Line 115"/>
          <p:cNvSpPr>
            <a:spLocks noChangeShapeType="1"/>
          </p:cNvSpPr>
          <p:nvPr/>
        </p:nvSpPr>
        <p:spPr bwMode="auto">
          <a:xfrm>
            <a:off x="2898775" y="3784600"/>
            <a:ext cx="0" cy="3773488"/>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21" name="Text Box 116"/>
          <p:cNvSpPr txBox="1">
            <a:spLocks noChangeArrowheads="1"/>
          </p:cNvSpPr>
          <p:nvPr/>
        </p:nvSpPr>
        <p:spPr bwMode="auto">
          <a:xfrm rot="-5388474">
            <a:off x="4437062" y="2341563"/>
            <a:ext cx="2373313"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700" b="1">
                <a:latin typeface="Arial" charset="0"/>
              </a:rPr>
              <a:t>POETRY (5)</a:t>
            </a:r>
          </a:p>
        </p:txBody>
      </p:sp>
      <p:sp>
        <p:nvSpPr>
          <p:cNvPr id="28722" name="Line 117"/>
          <p:cNvSpPr>
            <a:spLocks noChangeShapeType="1"/>
          </p:cNvSpPr>
          <p:nvPr/>
        </p:nvSpPr>
        <p:spPr bwMode="auto">
          <a:xfrm>
            <a:off x="5478463" y="1422400"/>
            <a:ext cx="0" cy="2249488"/>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23" name="Line 118"/>
          <p:cNvSpPr>
            <a:spLocks noChangeShapeType="1"/>
          </p:cNvSpPr>
          <p:nvPr/>
        </p:nvSpPr>
        <p:spPr bwMode="auto">
          <a:xfrm>
            <a:off x="5478463" y="4254500"/>
            <a:ext cx="0" cy="43307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24" name="Line 119"/>
          <p:cNvSpPr>
            <a:spLocks noChangeShapeType="1"/>
          </p:cNvSpPr>
          <p:nvPr/>
        </p:nvSpPr>
        <p:spPr bwMode="auto">
          <a:xfrm>
            <a:off x="3000375" y="2843213"/>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25" name="Line 120"/>
          <p:cNvSpPr>
            <a:spLocks noChangeShapeType="1"/>
          </p:cNvSpPr>
          <p:nvPr/>
        </p:nvSpPr>
        <p:spPr bwMode="auto">
          <a:xfrm>
            <a:off x="3000375" y="3086100"/>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26" name="Line 121"/>
          <p:cNvSpPr>
            <a:spLocks noChangeShapeType="1"/>
          </p:cNvSpPr>
          <p:nvPr/>
        </p:nvSpPr>
        <p:spPr bwMode="auto">
          <a:xfrm>
            <a:off x="3000375" y="3322638"/>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27" name="Line 122"/>
          <p:cNvSpPr>
            <a:spLocks noChangeShapeType="1"/>
          </p:cNvSpPr>
          <p:nvPr/>
        </p:nvSpPr>
        <p:spPr bwMode="auto">
          <a:xfrm>
            <a:off x="3000375" y="4022725"/>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28" name="Line 123"/>
          <p:cNvSpPr>
            <a:spLocks noChangeShapeType="1"/>
          </p:cNvSpPr>
          <p:nvPr/>
        </p:nvSpPr>
        <p:spPr bwMode="auto">
          <a:xfrm>
            <a:off x="3000375" y="4999038"/>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29" name="Line 124"/>
          <p:cNvSpPr>
            <a:spLocks noChangeShapeType="1"/>
          </p:cNvSpPr>
          <p:nvPr/>
        </p:nvSpPr>
        <p:spPr bwMode="auto">
          <a:xfrm>
            <a:off x="3000375" y="5556250"/>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30" name="Line 125"/>
          <p:cNvSpPr>
            <a:spLocks noChangeShapeType="1"/>
          </p:cNvSpPr>
          <p:nvPr/>
        </p:nvSpPr>
        <p:spPr bwMode="auto">
          <a:xfrm>
            <a:off x="3000375" y="5838825"/>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31" name="Line 126"/>
          <p:cNvSpPr>
            <a:spLocks noChangeShapeType="1"/>
          </p:cNvSpPr>
          <p:nvPr/>
        </p:nvSpPr>
        <p:spPr bwMode="auto">
          <a:xfrm>
            <a:off x="2992438" y="6015038"/>
            <a:ext cx="10937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32" name="Line 127"/>
          <p:cNvSpPr>
            <a:spLocks noChangeShapeType="1"/>
          </p:cNvSpPr>
          <p:nvPr/>
        </p:nvSpPr>
        <p:spPr bwMode="auto">
          <a:xfrm>
            <a:off x="3000375" y="6297613"/>
            <a:ext cx="65246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33" name="Line 128"/>
          <p:cNvSpPr>
            <a:spLocks noChangeShapeType="1"/>
          </p:cNvSpPr>
          <p:nvPr/>
        </p:nvSpPr>
        <p:spPr bwMode="auto">
          <a:xfrm>
            <a:off x="3006725" y="6565900"/>
            <a:ext cx="723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34" name="Line 129"/>
          <p:cNvSpPr>
            <a:spLocks noChangeShapeType="1"/>
          </p:cNvSpPr>
          <p:nvPr/>
        </p:nvSpPr>
        <p:spPr bwMode="auto">
          <a:xfrm>
            <a:off x="3006725" y="6756400"/>
            <a:ext cx="7715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35" name="Line 130"/>
          <p:cNvSpPr>
            <a:spLocks noChangeShapeType="1"/>
          </p:cNvSpPr>
          <p:nvPr/>
        </p:nvSpPr>
        <p:spPr bwMode="auto">
          <a:xfrm>
            <a:off x="3000375" y="6985000"/>
            <a:ext cx="8477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36" name="Line 131"/>
          <p:cNvSpPr>
            <a:spLocks noChangeShapeType="1"/>
          </p:cNvSpPr>
          <p:nvPr/>
        </p:nvSpPr>
        <p:spPr bwMode="auto">
          <a:xfrm>
            <a:off x="3006725" y="7215188"/>
            <a:ext cx="8985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37" name="Line 132"/>
          <p:cNvSpPr>
            <a:spLocks noChangeShapeType="1"/>
          </p:cNvSpPr>
          <p:nvPr/>
        </p:nvSpPr>
        <p:spPr bwMode="auto">
          <a:xfrm>
            <a:off x="3006725" y="7418388"/>
            <a:ext cx="94615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38" name="Line 133"/>
          <p:cNvSpPr>
            <a:spLocks noChangeShapeType="1"/>
          </p:cNvSpPr>
          <p:nvPr/>
        </p:nvSpPr>
        <p:spPr bwMode="auto">
          <a:xfrm>
            <a:off x="3000375" y="4757738"/>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39" name="Line 134"/>
          <p:cNvSpPr>
            <a:spLocks noChangeShapeType="1"/>
          </p:cNvSpPr>
          <p:nvPr/>
        </p:nvSpPr>
        <p:spPr bwMode="auto">
          <a:xfrm>
            <a:off x="4621213" y="2398713"/>
            <a:ext cx="79216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40" name="Line 135"/>
          <p:cNvSpPr>
            <a:spLocks noChangeShapeType="1"/>
          </p:cNvSpPr>
          <p:nvPr/>
        </p:nvSpPr>
        <p:spPr bwMode="auto">
          <a:xfrm>
            <a:off x="4621213" y="2824163"/>
            <a:ext cx="79216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41" name="Line 136"/>
          <p:cNvSpPr>
            <a:spLocks noChangeShapeType="1"/>
          </p:cNvSpPr>
          <p:nvPr/>
        </p:nvSpPr>
        <p:spPr bwMode="auto">
          <a:xfrm>
            <a:off x="4613275" y="3203575"/>
            <a:ext cx="79375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42" name="Line 137"/>
          <p:cNvSpPr>
            <a:spLocks noChangeShapeType="1"/>
          </p:cNvSpPr>
          <p:nvPr/>
        </p:nvSpPr>
        <p:spPr bwMode="auto">
          <a:xfrm>
            <a:off x="4613275" y="3609975"/>
            <a:ext cx="79375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43" name="Line 138"/>
          <p:cNvSpPr>
            <a:spLocks noChangeShapeType="1"/>
          </p:cNvSpPr>
          <p:nvPr/>
        </p:nvSpPr>
        <p:spPr bwMode="auto">
          <a:xfrm>
            <a:off x="4621213" y="1835150"/>
            <a:ext cx="79216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44" name="Line 139"/>
          <p:cNvSpPr>
            <a:spLocks noChangeShapeType="1"/>
          </p:cNvSpPr>
          <p:nvPr/>
        </p:nvSpPr>
        <p:spPr bwMode="auto">
          <a:xfrm>
            <a:off x="4606925" y="4570413"/>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45" name="Line 140"/>
          <p:cNvSpPr>
            <a:spLocks noChangeShapeType="1"/>
          </p:cNvSpPr>
          <p:nvPr/>
        </p:nvSpPr>
        <p:spPr bwMode="auto">
          <a:xfrm>
            <a:off x="4606925" y="4741863"/>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46" name="Line 141"/>
          <p:cNvSpPr>
            <a:spLocks noChangeShapeType="1"/>
          </p:cNvSpPr>
          <p:nvPr/>
        </p:nvSpPr>
        <p:spPr bwMode="auto">
          <a:xfrm>
            <a:off x="4616450" y="4954588"/>
            <a:ext cx="8143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47" name="Line 142"/>
          <p:cNvSpPr>
            <a:spLocks noChangeShapeType="1"/>
          </p:cNvSpPr>
          <p:nvPr/>
        </p:nvSpPr>
        <p:spPr bwMode="auto">
          <a:xfrm>
            <a:off x="4606925" y="5372100"/>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48" name="Line 143"/>
          <p:cNvSpPr>
            <a:spLocks noChangeShapeType="1"/>
          </p:cNvSpPr>
          <p:nvPr/>
        </p:nvSpPr>
        <p:spPr bwMode="auto">
          <a:xfrm>
            <a:off x="4608513" y="5554663"/>
            <a:ext cx="8143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49" name="Line 144"/>
          <p:cNvSpPr>
            <a:spLocks noChangeShapeType="1"/>
          </p:cNvSpPr>
          <p:nvPr/>
        </p:nvSpPr>
        <p:spPr bwMode="auto">
          <a:xfrm>
            <a:off x="4610100" y="5745163"/>
            <a:ext cx="8143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50" name="Line 145"/>
          <p:cNvSpPr>
            <a:spLocks noChangeShapeType="1"/>
          </p:cNvSpPr>
          <p:nvPr/>
        </p:nvSpPr>
        <p:spPr bwMode="auto">
          <a:xfrm>
            <a:off x="4611688" y="5932488"/>
            <a:ext cx="8143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51" name="Line 146"/>
          <p:cNvSpPr>
            <a:spLocks noChangeShapeType="1"/>
          </p:cNvSpPr>
          <p:nvPr/>
        </p:nvSpPr>
        <p:spPr bwMode="auto">
          <a:xfrm>
            <a:off x="4610100" y="6308725"/>
            <a:ext cx="8143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52" name="Line 147"/>
          <p:cNvSpPr>
            <a:spLocks noChangeShapeType="1"/>
          </p:cNvSpPr>
          <p:nvPr/>
        </p:nvSpPr>
        <p:spPr bwMode="auto">
          <a:xfrm>
            <a:off x="4606925" y="6499225"/>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53" name="Line 148"/>
          <p:cNvSpPr>
            <a:spLocks noChangeShapeType="1"/>
          </p:cNvSpPr>
          <p:nvPr/>
        </p:nvSpPr>
        <p:spPr bwMode="auto">
          <a:xfrm>
            <a:off x="4606925" y="6926263"/>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54" name="Line 149"/>
          <p:cNvSpPr>
            <a:spLocks noChangeShapeType="1"/>
          </p:cNvSpPr>
          <p:nvPr/>
        </p:nvSpPr>
        <p:spPr bwMode="auto">
          <a:xfrm>
            <a:off x="4608513" y="7154863"/>
            <a:ext cx="8143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55" name="Line 150"/>
          <p:cNvSpPr>
            <a:spLocks noChangeShapeType="1"/>
          </p:cNvSpPr>
          <p:nvPr/>
        </p:nvSpPr>
        <p:spPr bwMode="auto">
          <a:xfrm>
            <a:off x="4610100" y="7516813"/>
            <a:ext cx="8143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56" name="Line 151"/>
          <p:cNvSpPr>
            <a:spLocks noChangeShapeType="1"/>
          </p:cNvSpPr>
          <p:nvPr/>
        </p:nvSpPr>
        <p:spPr bwMode="auto">
          <a:xfrm>
            <a:off x="4621213" y="7739063"/>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57" name="Line 152"/>
          <p:cNvSpPr>
            <a:spLocks noChangeShapeType="1"/>
          </p:cNvSpPr>
          <p:nvPr/>
        </p:nvSpPr>
        <p:spPr bwMode="auto">
          <a:xfrm>
            <a:off x="4613275" y="8134350"/>
            <a:ext cx="8143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58" name="Line 153"/>
          <p:cNvSpPr>
            <a:spLocks noChangeShapeType="1"/>
          </p:cNvSpPr>
          <p:nvPr/>
        </p:nvSpPr>
        <p:spPr bwMode="auto">
          <a:xfrm>
            <a:off x="4606925" y="8315325"/>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59" name="Line 154"/>
          <p:cNvSpPr>
            <a:spLocks noChangeShapeType="1"/>
          </p:cNvSpPr>
          <p:nvPr/>
        </p:nvSpPr>
        <p:spPr bwMode="auto">
          <a:xfrm>
            <a:off x="4608513" y="8497888"/>
            <a:ext cx="8143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60" name="AutoShape 155" descr="70%"/>
          <p:cNvSpPr>
            <a:spLocks noChangeArrowheads="1"/>
          </p:cNvSpPr>
          <p:nvPr/>
        </p:nvSpPr>
        <p:spPr bwMode="auto">
          <a:xfrm>
            <a:off x="2532063" y="1555750"/>
            <a:ext cx="2055812" cy="311150"/>
          </a:xfrm>
          <a:prstGeom prst="leftArrow">
            <a:avLst>
              <a:gd name="adj1" fmla="val 50000"/>
              <a:gd name="adj2" fmla="val 165179"/>
            </a:avLst>
          </a:prstGeom>
          <a:pattFill prst="pct70">
            <a:fgClr>
              <a:schemeClr val="tx1"/>
            </a:fgClr>
            <a:bgClr>
              <a:schemeClr val="bg1"/>
            </a:bgClr>
          </a:pattFill>
          <a:ln w="9525">
            <a:solidFill>
              <a:schemeClr val="tx1"/>
            </a:solidFill>
            <a:miter lim="800000"/>
            <a:headEnd/>
            <a:tailEnd/>
          </a:ln>
        </p:spPr>
        <p:txBody>
          <a:bodyPr wrap="none" anchor="ctr"/>
          <a:lstStyle/>
          <a:p>
            <a:endParaRPr lang="en-US"/>
          </a:p>
        </p:txBody>
      </p:sp>
      <p:sp>
        <p:nvSpPr>
          <p:cNvPr id="28761" name="AutoShape 156" descr="20%"/>
          <p:cNvSpPr>
            <a:spLocks noChangeArrowheads="1"/>
          </p:cNvSpPr>
          <p:nvPr/>
        </p:nvSpPr>
        <p:spPr bwMode="auto">
          <a:xfrm>
            <a:off x="3408363" y="1579563"/>
            <a:ext cx="322262" cy="995362"/>
          </a:xfrm>
          <a:prstGeom prst="downArrow">
            <a:avLst>
              <a:gd name="adj1" fmla="val 50000"/>
              <a:gd name="adj2" fmla="val 77217"/>
            </a:avLst>
          </a:prstGeom>
          <a:pattFill prst="pct20">
            <a:fgClr>
              <a:schemeClr val="tx1"/>
            </a:fgClr>
            <a:bgClr>
              <a:schemeClr val="bg1"/>
            </a:bgClr>
          </a:pattFill>
          <a:ln w="9525">
            <a:solidFill>
              <a:schemeClr val="tx1"/>
            </a:solidFill>
            <a:miter lim="800000"/>
            <a:headEnd/>
            <a:tailEnd/>
          </a:ln>
        </p:spPr>
        <p:txBody>
          <a:bodyPr wrap="none" anchor="ctr"/>
          <a:lstStyle/>
          <a:p>
            <a:endParaRPr lang="en-US"/>
          </a:p>
        </p:txBody>
      </p:sp>
      <p:sp>
        <p:nvSpPr>
          <p:cNvPr id="28762" name="Text Box 157"/>
          <p:cNvSpPr txBox="1">
            <a:spLocks noChangeArrowheads="1"/>
          </p:cNvSpPr>
          <p:nvPr/>
        </p:nvSpPr>
        <p:spPr bwMode="auto">
          <a:xfrm>
            <a:off x="1069975" y="1212850"/>
            <a:ext cx="11874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All Time Prior to 2000 B.C.</a:t>
            </a:r>
          </a:p>
        </p:txBody>
      </p:sp>
      <p:sp>
        <p:nvSpPr>
          <p:cNvPr id="28763" name="Text Box 158"/>
          <p:cNvSpPr txBox="1">
            <a:spLocks noChangeArrowheads="1"/>
          </p:cNvSpPr>
          <p:nvPr/>
        </p:nvSpPr>
        <p:spPr bwMode="auto">
          <a:xfrm>
            <a:off x="1076325" y="1639888"/>
            <a:ext cx="10477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2000 B.C.</a:t>
            </a:r>
          </a:p>
        </p:txBody>
      </p:sp>
      <p:sp>
        <p:nvSpPr>
          <p:cNvPr id="28764" name="Text Box 159"/>
          <p:cNvSpPr txBox="1">
            <a:spLocks noChangeArrowheads="1"/>
          </p:cNvSpPr>
          <p:nvPr/>
        </p:nvSpPr>
        <p:spPr bwMode="auto">
          <a:xfrm>
            <a:off x="1069975" y="2270125"/>
            <a:ext cx="10477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2000 B.C.</a:t>
            </a:r>
          </a:p>
        </p:txBody>
      </p:sp>
      <p:sp>
        <p:nvSpPr>
          <p:cNvPr id="28765" name="Text Box 160"/>
          <p:cNvSpPr txBox="1">
            <a:spLocks noChangeArrowheads="1"/>
          </p:cNvSpPr>
          <p:nvPr/>
        </p:nvSpPr>
        <p:spPr bwMode="auto">
          <a:xfrm>
            <a:off x="1079500" y="2822575"/>
            <a:ext cx="10477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1500 B.C.</a:t>
            </a:r>
          </a:p>
        </p:txBody>
      </p:sp>
      <p:sp>
        <p:nvSpPr>
          <p:cNvPr id="28766" name="Text Box 161"/>
          <p:cNvSpPr txBox="1">
            <a:spLocks noChangeArrowheads="1"/>
          </p:cNvSpPr>
          <p:nvPr/>
        </p:nvSpPr>
        <p:spPr bwMode="auto">
          <a:xfrm>
            <a:off x="1074738" y="3919538"/>
            <a:ext cx="10477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1500 B.C.</a:t>
            </a:r>
          </a:p>
        </p:txBody>
      </p:sp>
      <p:sp>
        <p:nvSpPr>
          <p:cNvPr id="28767" name="Text Box 162"/>
          <p:cNvSpPr txBox="1">
            <a:spLocks noChangeArrowheads="1"/>
          </p:cNvSpPr>
          <p:nvPr/>
        </p:nvSpPr>
        <p:spPr bwMode="auto">
          <a:xfrm>
            <a:off x="1079500" y="4860925"/>
            <a:ext cx="10477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1000 B.C.</a:t>
            </a:r>
          </a:p>
        </p:txBody>
      </p:sp>
      <p:sp>
        <p:nvSpPr>
          <p:cNvPr id="28768" name="Text Box 163"/>
          <p:cNvSpPr txBox="1">
            <a:spLocks noChangeArrowheads="1"/>
          </p:cNvSpPr>
          <p:nvPr/>
        </p:nvSpPr>
        <p:spPr bwMode="auto">
          <a:xfrm>
            <a:off x="1084263" y="5654675"/>
            <a:ext cx="10477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1000 B.C.</a:t>
            </a:r>
          </a:p>
        </p:txBody>
      </p:sp>
      <p:sp>
        <p:nvSpPr>
          <p:cNvPr id="28769" name="Text Box 164"/>
          <p:cNvSpPr txBox="1">
            <a:spLocks noChangeArrowheads="1"/>
          </p:cNvSpPr>
          <p:nvPr/>
        </p:nvSpPr>
        <p:spPr bwMode="auto">
          <a:xfrm>
            <a:off x="1074738" y="6880225"/>
            <a:ext cx="10477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500 B.C.</a:t>
            </a:r>
          </a:p>
        </p:txBody>
      </p:sp>
      <p:sp>
        <p:nvSpPr>
          <p:cNvPr id="28770" name="Text Box 165"/>
          <p:cNvSpPr txBox="1">
            <a:spLocks noChangeArrowheads="1"/>
          </p:cNvSpPr>
          <p:nvPr/>
        </p:nvSpPr>
        <p:spPr bwMode="auto">
          <a:xfrm>
            <a:off x="1074738" y="7740650"/>
            <a:ext cx="10477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500 B.C.</a:t>
            </a:r>
          </a:p>
        </p:txBody>
      </p:sp>
      <p:sp>
        <p:nvSpPr>
          <p:cNvPr id="28771" name="Text Box 166"/>
          <p:cNvSpPr txBox="1">
            <a:spLocks noChangeArrowheads="1"/>
          </p:cNvSpPr>
          <p:nvPr/>
        </p:nvSpPr>
        <p:spPr bwMode="auto">
          <a:xfrm>
            <a:off x="1074738" y="8302625"/>
            <a:ext cx="1047750" cy="23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00" b="1" i="1">
                <a:latin typeface="Arial" charset="0"/>
              </a:rPr>
              <a:t>Approx </a:t>
            </a:r>
            <a:r>
              <a:rPr lang="en-US" b="1" i="1">
                <a:latin typeface="Arial" charset="0"/>
              </a:rPr>
              <a:t>Time</a:t>
            </a:r>
            <a:r>
              <a:rPr lang="en-US" sz="400" b="1" i="1">
                <a:latin typeface="Arial" charset="0"/>
              </a:rPr>
              <a:t> Frame:                  First Century A.D.</a:t>
            </a:r>
          </a:p>
        </p:txBody>
      </p:sp>
      <p:sp>
        <p:nvSpPr>
          <p:cNvPr id="28772" name="Text Box 167"/>
          <p:cNvSpPr txBox="1">
            <a:spLocks noChangeArrowheads="1"/>
          </p:cNvSpPr>
          <p:nvPr/>
        </p:nvSpPr>
        <p:spPr bwMode="auto">
          <a:xfrm>
            <a:off x="1966913" y="1217613"/>
            <a:ext cx="544512"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Family                                           Sin                                       Flood                              Tower</a:t>
            </a:r>
          </a:p>
        </p:txBody>
      </p:sp>
      <p:sp>
        <p:nvSpPr>
          <p:cNvPr id="28773" name="Text Box 168"/>
          <p:cNvSpPr txBox="1">
            <a:spLocks noChangeArrowheads="1"/>
          </p:cNvSpPr>
          <p:nvPr/>
        </p:nvSpPr>
        <p:spPr bwMode="auto">
          <a:xfrm>
            <a:off x="1966913" y="1647825"/>
            <a:ext cx="544512"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L-S-B                                           Isaac                                       Jacob                              12 Sons</a:t>
            </a:r>
          </a:p>
        </p:txBody>
      </p:sp>
      <p:sp>
        <p:nvSpPr>
          <p:cNvPr id="28774" name="Text Box 169"/>
          <p:cNvSpPr txBox="1">
            <a:spLocks noChangeArrowheads="1"/>
          </p:cNvSpPr>
          <p:nvPr/>
        </p:nvSpPr>
        <p:spPr bwMode="auto">
          <a:xfrm>
            <a:off x="1884363" y="2824163"/>
            <a:ext cx="639762"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Sinai                                           M-C-C                                       Kadesh                              40 Years            5 Sermons</a:t>
            </a:r>
          </a:p>
        </p:txBody>
      </p:sp>
      <p:sp>
        <p:nvSpPr>
          <p:cNvPr id="28775" name="Text Box 170"/>
          <p:cNvSpPr txBox="1">
            <a:spLocks noChangeArrowheads="1"/>
          </p:cNvSpPr>
          <p:nvPr/>
        </p:nvSpPr>
        <p:spPr bwMode="auto">
          <a:xfrm>
            <a:off x="1971675" y="2271713"/>
            <a:ext cx="544513"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Slavery                                           430</a:t>
            </a:r>
          </a:p>
        </p:txBody>
      </p:sp>
      <p:sp>
        <p:nvSpPr>
          <p:cNvPr id="28776" name="Text Box 171"/>
          <p:cNvSpPr txBox="1">
            <a:spLocks noChangeArrowheads="1"/>
          </p:cNvSpPr>
          <p:nvPr/>
        </p:nvSpPr>
        <p:spPr bwMode="auto">
          <a:xfrm>
            <a:off x="1792288" y="3924300"/>
            <a:ext cx="7397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Jericho/Ai                                           Land Divided                                       </a:t>
            </a:r>
          </a:p>
        </p:txBody>
      </p:sp>
      <p:sp>
        <p:nvSpPr>
          <p:cNvPr id="28777" name="Text Box 172"/>
          <p:cNvSpPr txBox="1">
            <a:spLocks noChangeArrowheads="1"/>
          </p:cNvSpPr>
          <p:nvPr/>
        </p:nvSpPr>
        <p:spPr bwMode="auto">
          <a:xfrm>
            <a:off x="1792288" y="4870450"/>
            <a:ext cx="7397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Judges                                           350 Years                                       </a:t>
            </a:r>
          </a:p>
        </p:txBody>
      </p:sp>
      <p:grpSp>
        <p:nvGrpSpPr>
          <p:cNvPr id="28778" name="Group 173"/>
          <p:cNvGrpSpPr>
            <a:grpSpLocks/>
          </p:cNvGrpSpPr>
          <p:nvPr/>
        </p:nvGrpSpPr>
        <p:grpSpPr bwMode="auto">
          <a:xfrm>
            <a:off x="1714500" y="5637213"/>
            <a:ext cx="874713" cy="715962"/>
            <a:chOff x="976" y="3542"/>
            <a:chExt cx="453" cy="437"/>
          </a:xfrm>
        </p:grpSpPr>
        <p:sp>
          <p:nvSpPr>
            <p:cNvPr id="28946" name="Text Box 174"/>
            <p:cNvSpPr txBox="1">
              <a:spLocks noChangeArrowheads="1"/>
            </p:cNvSpPr>
            <p:nvPr/>
          </p:nvSpPr>
          <p:spPr bwMode="auto">
            <a:xfrm>
              <a:off x="1089" y="3542"/>
              <a:ext cx="229" cy="1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9246" tIns="54622" rIns="109246" bIns="5462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charset="0"/>
                </a:rPr>
                <a:t>S-D-S </a:t>
              </a:r>
              <a:r>
                <a:rPr lang="en-US" b="1" u="sng">
                  <a:latin typeface="Arial" charset="0"/>
                </a:rPr>
                <a:t>SPLIT</a:t>
              </a:r>
              <a:endParaRPr lang="en-US" b="1">
                <a:latin typeface="Arial" charset="0"/>
              </a:endParaRPr>
            </a:p>
          </p:txBody>
        </p:sp>
        <p:sp>
          <p:nvSpPr>
            <p:cNvPr id="28947" name="Text Box 175"/>
            <p:cNvSpPr txBox="1">
              <a:spLocks noChangeArrowheads="1"/>
            </p:cNvSpPr>
            <p:nvPr/>
          </p:nvSpPr>
          <p:spPr bwMode="auto">
            <a:xfrm>
              <a:off x="976" y="3634"/>
              <a:ext cx="277" cy="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9246" tIns="54622" rIns="109246" bIns="5462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N:North                                              10 Tribes                 Israel    20-J                      200                         Assyria                                        </a:t>
              </a:r>
            </a:p>
          </p:txBody>
        </p:sp>
        <p:sp>
          <p:nvSpPr>
            <p:cNvPr id="28948" name="Text Box 176"/>
            <p:cNvSpPr txBox="1">
              <a:spLocks noChangeArrowheads="1"/>
            </p:cNvSpPr>
            <p:nvPr/>
          </p:nvSpPr>
          <p:spPr bwMode="auto">
            <a:xfrm>
              <a:off x="1160" y="3633"/>
              <a:ext cx="269" cy="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9246" tIns="54622" rIns="109246" bIns="5462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a:latin typeface="Arial" charset="0"/>
                </a:rPr>
                <a:t>S:South                                              2 Tribes                 Judah  20-R                      350                         Babylon                                        </a:t>
              </a:r>
            </a:p>
          </p:txBody>
        </p:sp>
      </p:grpSp>
      <p:sp>
        <p:nvSpPr>
          <p:cNvPr id="28779" name="Text Box 177"/>
          <p:cNvSpPr txBox="1">
            <a:spLocks noChangeArrowheads="1"/>
          </p:cNvSpPr>
          <p:nvPr/>
        </p:nvSpPr>
        <p:spPr bwMode="auto">
          <a:xfrm>
            <a:off x="1793875" y="6872288"/>
            <a:ext cx="739775"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70 Years                                           2 Tribes                    100 Years                                50,000 People                                 Z-E-N                                       </a:t>
            </a:r>
          </a:p>
        </p:txBody>
      </p:sp>
      <p:sp>
        <p:nvSpPr>
          <p:cNvPr id="28780" name="Text Box 178"/>
          <p:cNvSpPr txBox="1">
            <a:spLocks noChangeArrowheads="1"/>
          </p:cNvSpPr>
          <p:nvPr/>
        </p:nvSpPr>
        <p:spPr bwMode="auto">
          <a:xfrm>
            <a:off x="1801813" y="7732713"/>
            <a:ext cx="741362"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Alex the Greek                                           Roman Systems</a:t>
            </a:r>
          </a:p>
        </p:txBody>
      </p:sp>
      <p:sp>
        <p:nvSpPr>
          <p:cNvPr id="28781" name="Text Box 179"/>
          <p:cNvSpPr txBox="1">
            <a:spLocks noChangeArrowheads="1"/>
          </p:cNvSpPr>
          <p:nvPr/>
        </p:nvSpPr>
        <p:spPr bwMode="auto">
          <a:xfrm>
            <a:off x="1797050" y="8240713"/>
            <a:ext cx="739775"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Life                                           Cross                    Church</a:t>
            </a:r>
          </a:p>
        </p:txBody>
      </p:sp>
      <p:sp>
        <p:nvSpPr>
          <p:cNvPr id="28782" name="Text Box 180"/>
          <p:cNvSpPr txBox="1">
            <a:spLocks noChangeArrowheads="1"/>
          </p:cNvSpPr>
          <p:nvPr/>
        </p:nvSpPr>
        <p:spPr bwMode="auto">
          <a:xfrm>
            <a:off x="4956175" y="1427163"/>
            <a:ext cx="590550" cy="220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00" b="1">
                <a:latin typeface="Arial" charset="0"/>
              </a:rPr>
              <a:t>circa:</a:t>
            </a:r>
            <a:endParaRPr lang="en-US" sz="2500">
              <a:latin typeface="Arial" charset="0"/>
            </a:endParaRPr>
          </a:p>
        </p:txBody>
      </p:sp>
      <p:sp>
        <p:nvSpPr>
          <p:cNvPr id="28783" name="Line 181"/>
          <p:cNvSpPr>
            <a:spLocks noChangeShapeType="1"/>
          </p:cNvSpPr>
          <p:nvPr/>
        </p:nvSpPr>
        <p:spPr bwMode="auto">
          <a:xfrm>
            <a:off x="5043488" y="1644650"/>
            <a:ext cx="0" cy="2020888"/>
          </a:xfrm>
          <a:prstGeom prst="line">
            <a:avLst/>
          </a:prstGeom>
          <a:noFill/>
          <a:ln w="5715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84" name="Text Box 182"/>
          <p:cNvSpPr txBox="1">
            <a:spLocks noChangeArrowheads="1"/>
          </p:cNvSpPr>
          <p:nvPr/>
        </p:nvSpPr>
        <p:spPr bwMode="auto">
          <a:xfrm>
            <a:off x="4473575" y="1814513"/>
            <a:ext cx="1039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600" b="1">
                <a:latin typeface="Arial" charset="0"/>
              </a:rPr>
              <a:t>ALL</a:t>
            </a:r>
            <a:r>
              <a:rPr lang="en-US" b="1">
                <a:latin typeface="Arial" charset="0"/>
              </a:rPr>
              <a:t> OTHER </a:t>
            </a:r>
            <a:r>
              <a:rPr lang="ja-JP" altLang="en-US" b="1">
                <a:latin typeface="Arial" charset="0"/>
              </a:rPr>
              <a:t>“</a:t>
            </a:r>
            <a:r>
              <a:rPr lang="en-US" altLang="ja-JP" b="1">
                <a:latin typeface="Arial" charset="0"/>
              </a:rPr>
              <a:t>WRITINGS</a:t>
            </a:r>
            <a:r>
              <a:rPr lang="ja-JP" altLang="en-US" b="1">
                <a:latin typeface="Arial" charset="0"/>
              </a:rPr>
              <a:t>”</a:t>
            </a:r>
            <a:r>
              <a:rPr lang="en-US" altLang="ja-JP" b="1">
                <a:latin typeface="Arial" charset="0"/>
              </a:rPr>
              <a:t> ARE            FROM THE          </a:t>
            </a:r>
            <a:r>
              <a:rPr lang="ja-JP" altLang="en-US" b="1">
                <a:latin typeface="Arial" charset="0"/>
              </a:rPr>
              <a:t>“</a:t>
            </a:r>
            <a:r>
              <a:rPr lang="en-US" altLang="ja-JP" b="1">
                <a:latin typeface="Arial" charset="0"/>
              </a:rPr>
              <a:t>ROYALTY</a:t>
            </a:r>
            <a:r>
              <a:rPr lang="ja-JP" altLang="en-US" b="1">
                <a:latin typeface="Arial" charset="0"/>
              </a:rPr>
              <a:t>”</a:t>
            </a:r>
            <a:r>
              <a:rPr lang="en-US" altLang="ja-JP" b="1">
                <a:latin typeface="Arial" charset="0"/>
              </a:rPr>
              <a:t> PERIOD</a:t>
            </a:r>
            <a:endParaRPr lang="en-US" b="1">
              <a:latin typeface="Arial" charset="0"/>
            </a:endParaRPr>
          </a:p>
        </p:txBody>
      </p:sp>
      <p:sp>
        <p:nvSpPr>
          <p:cNvPr id="28785" name="Line 185"/>
          <p:cNvSpPr>
            <a:spLocks noChangeShapeType="1"/>
          </p:cNvSpPr>
          <p:nvPr/>
        </p:nvSpPr>
        <p:spPr bwMode="auto">
          <a:xfrm>
            <a:off x="4629150" y="5011738"/>
            <a:ext cx="782638" cy="0"/>
          </a:xfrm>
          <a:prstGeom prst="line">
            <a:avLst/>
          </a:prstGeom>
          <a:noFill/>
          <a:ln w="57150">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86" name="Text Box 189"/>
          <p:cNvSpPr txBox="1">
            <a:spLocks noChangeArrowheads="1"/>
          </p:cNvSpPr>
          <p:nvPr/>
        </p:nvSpPr>
        <p:spPr bwMode="auto">
          <a:xfrm>
            <a:off x="4498975" y="5019675"/>
            <a:ext cx="600075"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200">
                <a:latin typeface="Arial" charset="0"/>
              </a:rPr>
              <a:t>*</a:t>
            </a:r>
            <a:endParaRPr lang="en-US" sz="2500">
              <a:latin typeface="Arial" charset="0"/>
            </a:endParaRPr>
          </a:p>
        </p:txBody>
      </p:sp>
      <p:sp>
        <p:nvSpPr>
          <p:cNvPr id="28787" name="Text Box 190"/>
          <p:cNvSpPr txBox="1">
            <a:spLocks noChangeArrowheads="1"/>
          </p:cNvSpPr>
          <p:nvPr/>
        </p:nvSpPr>
        <p:spPr bwMode="auto">
          <a:xfrm>
            <a:off x="4392613" y="6145213"/>
            <a:ext cx="6000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200">
                <a:latin typeface="Arial" charset="0"/>
              </a:rPr>
              <a:t>*</a:t>
            </a:r>
            <a:endParaRPr lang="en-US" sz="2500">
              <a:latin typeface="Arial" charset="0"/>
            </a:endParaRPr>
          </a:p>
        </p:txBody>
      </p:sp>
      <p:sp>
        <p:nvSpPr>
          <p:cNvPr id="28788" name="Text Box 191"/>
          <p:cNvSpPr txBox="1">
            <a:spLocks noChangeArrowheads="1"/>
          </p:cNvSpPr>
          <p:nvPr/>
        </p:nvSpPr>
        <p:spPr bwMode="auto">
          <a:xfrm>
            <a:off x="4484688" y="7162800"/>
            <a:ext cx="600075"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200">
                <a:latin typeface="Arial" charset="0"/>
              </a:rPr>
              <a:t>*</a:t>
            </a:r>
            <a:endParaRPr lang="en-US" sz="2500">
              <a:latin typeface="Arial" charset="0"/>
            </a:endParaRPr>
          </a:p>
        </p:txBody>
      </p:sp>
      <p:sp>
        <p:nvSpPr>
          <p:cNvPr id="28789" name="Text Box 192"/>
          <p:cNvSpPr txBox="1">
            <a:spLocks noChangeArrowheads="1"/>
          </p:cNvSpPr>
          <p:nvPr/>
        </p:nvSpPr>
        <p:spPr bwMode="auto">
          <a:xfrm>
            <a:off x="4484688" y="7385050"/>
            <a:ext cx="600075"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200">
                <a:latin typeface="Arial" charset="0"/>
              </a:rPr>
              <a:t>*</a:t>
            </a:r>
            <a:endParaRPr lang="en-US" sz="2500">
              <a:latin typeface="Arial" charset="0"/>
            </a:endParaRPr>
          </a:p>
        </p:txBody>
      </p:sp>
      <p:sp>
        <p:nvSpPr>
          <p:cNvPr id="28790" name="Line 193"/>
          <p:cNvSpPr>
            <a:spLocks noChangeShapeType="1"/>
          </p:cNvSpPr>
          <p:nvPr/>
        </p:nvSpPr>
        <p:spPr bwMode="auto">
          <a:xfrm>
            <a:off x="4611688" y="5999163"/>
            <a:ext cx="884237" cy="0"/>
          </a:xfrm>
          <a:prstGeom prst="line">
            <a:avLst/>
          </a:prstGeom>
          <a:noFill/>
          <a:ln w="285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91" name="Line 194"/>
          <p:cNvSpPr>
            <a:spLocks noChangeShapeType="1"/>
          </p:cNvSpPr>
          <p:nvPr/>
        </p:nvSpPr>
        <p:spPr bwMode="auto">
          <a:xfrm>
            <a:off x="4597400" y="7212013"/>
            <a:ext cx="884238" cy="0"/>
          </a:xfrm>
          <a:prstGeom prst="line">
            <a:avLst/>
          </a:prstGeom>
          <a:noFill/>
          <a:ln w="285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92" name="Line 195"/>
          <p:cNvSpPr>
            <a:spLocks noChangeShapeType="1"/>
          </p:cNvSpPr>
          <p:nvPr/>
        </p:nvSpPr>
        <p:spPr bwMode="auto">
          <a:xfrm>
            <a:off x="4597400" y="7800975"/>
            <a:ext cx="884238" cy="0"/>
          </a:xfrm>
          <a:prstGeom prst="line">
            <a:avLst/>
          </a:prstGeom>
          <a:noFill/>
          <a:ln w="285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8793" name="Group 196"/>
          <p:cNvGrpSpPr>
            <a:grpSpLocks/>
          </p:cNvGrpSpPr>
          <p:nvPr/>
        </p:nvGrpSpPr>
        <p:grpSpPr bwMode="auto">
          <a:xfrm>
            <a:off x="3724275" y="3265488"/>
            <a:ext cx="477838" cy="352425"/>
            <a:chOff x="3710" y="2489"/>
            <a:chExt cx="273" cy="215"/>
          </a:xfrm>
        </p:grpSpPr>
        <p:grpSp>
          <p:nvGrpSpPr>
            <p:cNvPr id="28942" name="Group 197"/>
            <p:cNvGrpSpPr>
              <a:grpSpLocks/>
            </p:cNvGrpSpPr>
            <p:nvPr/>
          </p:nvGrpSpPr>
          <p:grpSpPr bwMode="auto">
            <a:xfrm>
              <a:off x="3710" y="2489"/>
              <a:ext cx="273" cy="215"/>
              <a:chOff x="3710" y="2489"/>
              <a:chExt cx="273" cy="215"/>
            </a:xfrm>
          </p:grpSpPr>
          <p:pic>
            <p:nvPicPr>
              <p:cNvPr id="28944" name="Picture 19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0">
                    <a:solidFill>
                      <a:srgbClr val="000000"/>
                    </a:solidFill>
                    <a:miter lim="800000"/>
                    <a:headEnd/>
                    <a:tailEnd/>
                  </a14:hiddenLine>
                </a:ext>
              </a:extLst>
            </p:spPr>
          </p:pic>
          <p:sp>
            <p:nvSpPr>
              <p:cNvPr id="28945" name="Rectangle 199"/>
              <p:cNvSpPr>
                <a:spLocks noChangeArrowheads="1"/>
              </p:cNvSpPr>
              <p:nvPr/>
            </p:nvSpPr>
            <p:spPr bwMode="auto">
              <a:xfrm>
                <a:off x="3794" y="2567"/>
                <a:ext cx="96" cy="7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p>
                <a:endParaRPr lang="en-US"/>
              </a:p>
            </p:txBody>
          </p:sp>
        </p:grpSp>
        <p:sp>
          <p:nvSpPr>
            <p:cNvPr id="28943" name="Text Box 200"/>
            <p:cNvSpPr txBox="1">
              <a:spLocks noChangeArrowheads="1"/>
            </p:cNvSpPr>
            <p:nvPr/>
          </p:nvSpPr>
          <p:spPr bwMode="auto">
            <a:xfrm>
              <a:off x="3716" y="2528"/>
              <a:ext cx="251"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solidFill>
                    <a:srgbClr val="E32434"/>
                  </a:solidFill>
                  <a:latin typeface="Arial" charset="0"/>
                </a:rPr>
                <a:t>LC</a:t>
              </a:r>
              <a:endParaRPr lang="en-US" sz="1000" b="1">
                <a:latin typeface="Arial" charset="0"/>
              </a:endParaRPr>
            </a:p>
          </p:txBody>
        </p:sp>
      </p:grpSp>
      <p:grpSp>
        <p:nvGrpSpPr>
          <p:cNvPr id="28794" name="Group 201"/>
          <p:cNvGrpSpPr>
            <a:grpSpLocks/>
          </p:cNvGrpSpPr>
          <p:nvPr/>
        </p:nvGrpSpPr>
        <p:grpSpPr bwMode="auto">
          <a:xfrm>
            <a:off x="3754438" y="1249363"/>
            <a:ext cx="476250" cy="352425"/>
            <a:chOff x="3710" y="2489"/>
            <a:chExt cx="273" cy="215"/>
          </a:xfrm>
        </p:grpSpPr>
        <p:grpSp>
          <p:nvGrpSpPr>
            <p:cNvPr id="28938" name="Group 202"/>
            <p:cNvGrpSpPr>
              <a:grpSpLocks/>
            </p:cNvGrpSpPr>
            <p:nvPr/>
          </p:nvGrpSpPr>
          <p:grpSpPr bwMode="auto">
            <a:xfrm>
              <a:off x="3710" y="2489"/>
              <a:ext cx="273" cy="215"/>
              <a:chOff x="3710" y="2489"/>
              <a:chExt cx="273" cy="215"/>
            </a:xfrm>
          </p:grpSpPr>
          <p:pic>
            <p:nvPicPr>
              <p:cNvPr id="28940" name="Picture 20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0">
                    <a:solidFill>
                      <a:srgbClr val="000000"/>
                    </a:solidFill>
                    <a:miter lim="800000"/>
                    <a:headEnd/>
                    <a:tailEnd/>
                  </a14:hiddenLine>
                </a:ext>
              </a:extLst>
            </p:spPr>
          </p:pic>
          <p:sp>
            <p:nvSpPr>
              <p:cNvPr id="28941" name="Rectangle 204"/>
              <p:cNvSpPr>
                <a:spLocks noChangeArrowheads="1"/>
              </p:cNvSpPr>
              <p:nvPr/>
            </p:nvSpPr>
            <p:spPr bwMode="auto">
              <a:xfrm>
                <a:off x="3794" y="2567"/>
                <a:ext cx="96" cy="7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p>
                <a:endParaRPr lang="en-US"/>
              </a:p>
            </p:txBody>
          </p:sp>
        </p:grpSp>
        <p:sp>
          <p:nvSpPr>
            <p:cNvPr id="28939" name="Text Box 205"/>
            <p:cNvSpPr txBox="1">
              <a:spLocks noChangeArrowheads="1"/>
            </p:cNvSpPr>
            <p:nvPr/>
          </p:nvSpPr>
          <p:spPr bwMode="auto">
            <a:xfrm>
              <a:off x="3716" y="2528"/>
              <a:ext cx="251"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solidFill>
                    <a:srgbClr val="E32434"/>
                  </a:solidFill>
                  <a:latin typeface="Arial" charset="0"/>
                </a:rPr>
                <a:t>AC</a:t>
              </a:r>
              <a:endParaRPr lang="en-US" sz="1000" b="1">
                <a:latin typeface="Arial" charset="0"/>
              </a:endParaRPr>
            </a:p>
          </p:txBody>
        </p:sp>
      </p:grpSp>
      <p:grpSp>
        <p:nvGrpSpPr>
          <p:cNvPr id="28795" name="Group 206"/>
          <p:cNvGrpSpPr>
            <a:grpSpLocks/>
          </p:cNvGrpSpPr>
          <p:nvPr/>
        </p:nvGrpSpPr>
        <p:grpSpPr bwMode="auto">
          <a:xfrm>
            <a:off x="3754438" y="5534025"/>
            <a:ext cx="476250" cy="352425"/>
            <a:chOff x="3710" y="2489"/>
            <a:chExt cx="273" cy="215"/>
          </a:xfrm>
        </p:grpSpPr>
        <p:grpSp>
          <p:nvGrpSpPr>
            <p:cNvPr id="28934" name="Group 207"/>
            <p:cNvGrpSpPr>
              <a:grpSpLocks/>
            </p:cNvGrpSpPr>
            <p:nvPr/>
          </p:nvGrpSpPr>
          <p:grpSpPr bwMode="auto">
            <a:xfrm>
              <a:off x="3710" y="2489"/>
              <a:ext cx="273" cy="215"/>
              <a:chOff x="3710" y="2489"/>
              <a:chExt cx="273" cy="215"/>
            </a:xfrm>
          </p:grpSpPr>
          <p:pic>
            <p:nvPicPr>
              <p:cNvPr id="28936" name="Picture 20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0">
                    <a:solidFill>
                      <a:srgbClr val="000000"/>
                    </a:solidFill>
                    <a:miter lim="800000"/>
                    <a:headEnd/>
                    <a:tailEnd/>
                  </a14:hiddenLine>
                </a:ext>
              </a:extLst>
            </p:spPr>
          </p:pic>
          <p:sp>
            <p:nvSpPr>
              <p:cNvPr id="28937" name="Rectangle 209"/>
              <p:cNvSpPr>
                <a:spLocks noChangeArrowheads="1"/>
              </p:cNvSpPr>
              <p:nvPr/>
            </p:nvSpPr>
            <p:spPr bwMode="auto">
              <a:xfrm>
                <a:off x="3794" y="2567"/>
                <a:ext cx="96" cy="7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p>
                <a:endParaRPr lang="en-US"/>
              </a:p>
            </p:txBody>
          </p:sp>
        </p:grpSp>
        <p:sp>
          <p:nvSpPr>
            <p:cNvPr id="28935" name="Text Box 210"/>
            <p:cNvSpPr txBox="1">
              <a:spLocks noChangeArrowheads="1"/>
            </p:cNvSpPr>
            <p:nvPr/>
          </p:nvSpPr>
          <p:spPr bwMode="auto">
            <a:xfrm>
              <a:off x="3716" y="2528"/>
              <a:ext cx="251"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solidFill>
                    <a:srgbClr val="E32434"/>
                  </a:solidFill>
                  <a:latin typeface="Arial" charset="0"/>
                </a:rPr>
                <a:t>DC</a:t>
              </a:r>
              <a:endParaRPr lang="en-US" sz="1000" b="1">
                <a:latin typeface="Arial" charset="0"/>
              </a:endParaRPr>
            </a:p>
          </p:txBody>
        </p:sp>
      </p:grpSp>
      <p:grpSp>
        <p:nvGrpSpPr>
          <p:cNvPr id="28796" name="Group 211"/>
          <p:cNvGrpSpPr>
            <a:grpSpLocks/>
          </p:cNvGrpSpPr>
          <p:nvPr/>
        </p:nvGrpSpPr>
        <p:grpSpPr bwMode="auto">
          <a:xfrm>
            <a:off x="5086350" y="6024563"/>
            <a:ext cx="477838" cy="352425"/>
            <a:chOff x="3710" y="2489"/>
            <a:chExt cx="273" cy="215"/>
          </a:xfrm>
        </p:grpSpPr>
        <p:grpSp>
          <p:nvGrpSpPr>
            <p:cNvPr id="28930" name="Group 212"/>
            <p:cNvGrpSpPr>
              <a:grpSpLocks/>
            </p:cNvGrpSpPr>
            <p:nvPr/>
          </p:nvGrpSpPr>
          <p:grpSpPr bwMode="auto">
            <a:xfrm>
              <a:off x="3710" y="2489"/>
              <a:ext cx="273" cy="215"/>
              <a:chOff x="3710" y="2489"/>
              <a:chExt cx="273" cy="215"/>
            </a:xfrm>
          </p:grpSpPr>
          <p:pic>
            <p:nvPicPr>
              <p:cNvPr id="28932" name="Picture 21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0">
                    <a:solidFill>
                      <a:srgbClr val="000000"/>
                    </a:solidFill>
                    <a:miter lim="800000"/>
                    <a:headEnd/>
                    <a:tailEnd/>
                  </a14:hiddenLine>
                </a:ext>
              </a:extLst>
            </p:spPr>
          </p:pic>
          <p:sp>
            <p:nvSpPr>
              <p:cNvPr id="28933" name="Rectangle 214"/>
              <p:cNvSpPr>
                <a:spLocks noChangeArrowheads="1"/>
              </p:cNvSpPr>
              <p:nvPr/>
            </p:nvSpPr>
            <p:spPr bwMode="auto">
              <a:xfrm>
                <a:off x="3794" y="2567"/>
                <a:ext cx="96" cy="7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p>
                <a:endParaRPr lang="en-US"/>
              </a:p>
            </p:txBody>
          </p:sp>
        </p:grpSp>
        <p:sp>
          <p:nvSpPr>
            <p:cNvPr id="28931" name="Text Box 215"/>
            <p:cNvSpPr txBox="1">
              <a:spLocks noChangeArrowheads="1"/>
            </p:cNvSpPr>
            <p:nvPr/>
          </p:nvSpPr>
          <p:spPr bwMode="auto">
            <a:xfrm>
              <a:off x="3716" y="2528"/>
              <a:ext cx="251"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solidFill>
                    <a:srgbClr val="E32434"/>
                  </a:solidFill>
                  <a:latin typeface="Arial" charset="0"/>
                </a:rPr>
                <a:t>NC</a:t>
              </a:r>
              <a:endParaRPr lang="en-US" sz="1000" b="1">
                <a:latin typeface="Arial" charset="0"/>
              </a:endParaRPr>
            </a:p>
          </p:txBody>
        </p:sp>
      </p:grpSp>
      <p:sp>
        <p:nvSpPr>
          <p:cNvPr id="28797" name="Text Box 216"/>
          <p:cNvSpPr txBox="1">
            <a:spLocks noChangeArrowheads="1"/>
          </p:cNvSpPr>
          <p:nvPr/>
        </p:nvSpPr>
        <p:spPr bwMode="auto">
          <a:xfrm>
            <a:off x="4294188" y="2174875"/>
            <a:ext cx="669925" cy="296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a:latin typeface="Arial" charset="0"/>
              </a:rPr>
              <a:t>7.</a:t>
            </a:r>
          </a:p>
        </p:txBody>
      </p:sp>
      <p:sp>
        <p:nvSpPr>
          <p:cNvPr id="28798" name="Text Box 217"/>
          <p:cNvSpPr txBox="1">
            <a:spLocks noChangeArrowheads="1"/>
          </p:cNvSpPr>
          <p:nvPr/>
        </p:nvSpPr>
        <p:spPr bwMode="auto">
          <a:xfrm>
            <a:off x="4287838" y="2595563"/>
            <a:ext cx="669925"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a:latin typeface="Arial" charset="0"/>
              </a:rPr>
              <a:t>7.</a:t>
            </a:r>
          </a:p>
        </p:txBody>
      </p:sp>
      <p:sp>
        <p:nvSpPr>
          <p:cNvPr id="28799" name="Text Box 218"/>
          <p:cNvSpPr txBox="1">
            <a:spLocks noChangeArrowheads="1"/>
          </p:cNvSpPr>
          <p:nvPr/>
        </p:nvSpPr>
        <p:spPr bwMode="auto">
          <a:xfrm>
            <a:off x="4287838" y="2981325"/>
            <a:ext cx="669925" cy="296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a:latin typeface="Arial" charset="0"/>
              </a:rPr>
              <a:t>7.</a:t>
            </a:r>
          </a:p>
        </p:txBody>
      </p:sp>
      <p:sp>
        <p:nvSpPr>
          <p:cNvPr id="28800" name="Text Box 219"/>
          <p:cNvSpPr txBox="1">
            <a:spLocks noChangeArrowheads="1"/>
          </p:cNvSpPr>
          <p:nvPr/>
        </p:nvSpPr>
        <p:spPr bwMode="auto">
          <a:xfrm>
            <a:off x="4294188" y="3387725"/>
            <a:ext cx="669925" cy="296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a:latin typeface="Arial" charset="0"/>
              </a:rPr>
              <a:t>7.</a:t>
            </a:r>
          </a:p>
        </p:txBody>
      </p:sp>
      <p:sp>
        <p:nvSpPr>
          <p:cNvPr id="28801" name="Text Box 220"/>
          <p:cNvSpPr txBox="1">
            <a:spLocks noChangeArrowheads="1"/>
          </p:cNvSpPr>
          <p:nvPr/>
        </p:nvSpPr>
        <p:spPr bwMode="auto">
          <a:xfrm>
            <a:off x="4329113" y="1604963"/>
            <a:ext cx="669925"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a:latin typeface="Arial" charset="0"/>
              </a:rPr>
              <a:t>2.</a:t>
            </a:r>
          </a:p>
        </p:txBody>
      </p:sp>
      <p:sp>
        <p:nvSpPr>
          <p:cNvPr id="28802" name="Text Box 222"/>
          <p:cNvSpPr txBox="1">
            <a:spLocks noChangeArrowheads="1"/>
          </p:cNvSpPr>
          <p:nvPr/>
        </p:nvSpPr>
        <p:spPr bwMode="auto">
          <a:xfrm>
            <a:off x="2636838" y="8067675"/>
            <a:ext cx="1603375" cy="37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120000"/>
              </a:lnSpc>
              <a:spcBef>
                <a:spcPct val="50000"/>
              </a:spcBef>
            </a:pPr>
            <a:r>
              <a:rPr lang="en-US" sz="1100" b="1">
                <a:latin typeface="Arial" charset="0"/>
              </a:rPr>
              <a:t>NEW TESTAMENT</a:t>
            </a:r>
            <a:r>
              <a:rPr lang="en-US" sz="400" b="1">
                <a:latin typeface="Arial" charset="0"/>
              </a:rPr>
              <a:t>                                           GOSPELS…ACTS…EPISTLES…REVELATION</a:t>
            </a:r>
          </a:p>
        </p:txBody>
      </p:sp>
      <p:sp>
        <p:nvSpPr>
          <p:cNvPr id="28803" name="Text Box 223"/>
          <p:cNvSpPr txBox="1">
            <a:spLocks noChangeArrowheads="1"/>
          </p:cNvSpPr>
          <p:nvPr/>
        </p:nvSpPr>
        <p:spPr bwMode="auto">
          <a:xfrm>
            <a:off x="2595563" y="7688263"/>
            <a:ext cx="1601787" cy="30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120000"/>
              </a:lnSpc>
              <a:spcBef>
                <a:spcPct val="50000"/>
              </a:spcBef>
            </a:pPr>
            <a:r>
              <a:rPr lang="en-US" sz="1100" b="1">
                <a:latin typeface="Arial" charset="0"/>
              </a:rPr>
              <a:t>©2006 John Fryman</a:t>
            </a:r>
            <a:endParaRPr lang="en-US" sz="400" b="1">
              <a:latin typeface="Arial" charset="0"/>
            </a:endParaRPr>
          </a:p>
        </p:txBody>
      </p:sp>
      <p:sp>
        <p:nvSpPr>
          <p:cNvPr id="28804" name="Text Box 224"/>
          <p:cNvSpPr txBox="1">
            <a:spLocks noChangeArrowheads="1"/>
          </p:cNvSpPr>
          <p:nvPr/>
        </p:nvSpPr>
        <p:spPr bwMode="auto">
          <a:xfrm>
            <a:off x="2822575" y="5392738"/>
            <a:ext cx="495300" cy="204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00" b="1">
                <a:latin typeface="Arial" charset="0"/>
              </a:rPr>
              <a:t>(S)</a:t>
            </a:r>
          </a:p>
        </p:txBody>
      </p:sp>
      <p:sp>
        <p:nvSpPr>
          <p:cNvPr id="28805" name="Text Box 225"/>
          <p:cNvSpPr txBox="1">
            <a:spLocks noChangeArrowheads="1"/>
          </p:cNvSpPr>
          <p:nvPr/>
        </p:nvSpPr>
        <p:spPr bwMode="auto">
          <a:xfrm>
            <a:off x="2822575" y="5675313"/>
            <a:ext cx="495300" cy="204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00" b="1">
                <a:latin typeface="Arial" charset="0"/>
              </a:rPr>
              <a:t>(D)</a:t>
            </a:r>
          </a:p>
        </p:txBody>
      </p:sp>
      <p:sp>
        <p:nvSpPr>
          <p:cNvPr id="28806" name="Text Box 226"/>
          <p:cNvSpPr txBox="1">
            <a:spLocks noChangeArrowheads="1"/>
          </p:cNvSpPr>
          <p:nvPr/>
        </p:nvSpPr>
        <p:spPr bwMode="auto">
          <a:xfrm>
            <a:off x="2814638" y="5864225"/>
            <a:ext cx="496887" cy="20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00" b="1">
                <a:latin typeface="Arial" charset="0"/>
              </a:rPr>
              <a:t>(S)</a:t>
            </a:r>
          </a:p>
        </p:txBody>
      </p:sp>
      <p:sp>
        <p:nvSpPr>
          <p:cNvPr id="28807" name="Text Box 227"/>
          <p:cNvSpPr txBox="1">
            <a:spLocks noChangeArrowheads="1"/>
          </p:cNvSpPr>
          <p:nvPr/>
        </p:nvSpPr>
        <p:spPr bwMode="auto">
          <a:xfrm>
            <a:off x="2814638" y="6134100"/>
            <a:ext cx="496887" cy="20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00" b="1">
                <a:latin typeface="Arial" charset="0"/>
              </a:rPr>
              <a:t>(CW)</a:t>
            </a:r>
          </a:p>
        </p:txBody>
      </p:sp>
      <p:sp>
        <p:nvSpPr>
          <p:cNvPr id="28808" name="Text Box 228"/>
          <p:cNvSpPr txBox="1">
            <a:spLocks noChangeArrowheads="1"/>
          </p:cNvSpPr>
          <p:nvPr/>
        </p:nvSpPr>
        <p:spPr bwMode="auto">
          <a:xfrm>
            <a:off x="3765550" y="5721350"/>
            <a:ext cx="579438" cy="38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900" b="1">
                <a:latin typeface="Arial" charset="0"/>
              </a:rPr>
              <a:t>}</a:t>
            </a:r>
          </a:p>
        </p:txBody>
      </p:sp>
      <p:sp>
        <p:nvSpPr>
          <p:cNvPr id="28809" name="Text Box 229"/>
          <p:cNvSpPr txBox="1">
            <a:spLocks noChangeArrowheads="1"/>
          </p:cNvSpPr>
          <p:nvPr/>
        </p:nvSpPr>
        <p:spPr bwMode="auto">
          <a:xfrm>
            <a:off x="2913063" y="4829175"/>
            <a:ext cx="523875"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2500">
              <a:latin typeface="Arial" charset="0"/>
            </a:endParaRPr>
          </a:p>
        </p:txBody>
      </p:sp>
      <p:sp>
        <p:nvSpPr>
          <p:cNvPr id="28810" name="Text Box 230"/>
          <p:cNvSpPr txBox="1">
            <a:spLocks noChangeArrowheads="1"/>
          </p:cNvSpPr>
          <p:nvPr/>
        </p:nvSpPr>
        <p:spPr bwMode="auto">
          <a:xfrm>
            <a:off x="3489325" y="4202113"/>
            <a:ext cx="193675"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2500">
              <a:latin typeface="Arial" charset="0"/>
            </a:endParaRPr>
          </a:p>
        </p:txBody>
      </p:sp>
      <p:sp>
        <p:nvSpPr>
          <p:cNvPr id="28811" name="Text Box 231"/>
          <p:cNvSpPr txBox="1">
            <a:spLocks noChangeArrowheads="1"/>
          </p:cNvSpPr>
          <p:nvPr/>
        </p:nvSpPr>
        <p:spPr bwMode="auto">
          <a:xfrm>
            <a:off x="3062288" y="3946525"/>
            <a:ext cx="193675"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2500">
              <a:latin typeface="Arial" charset="0"/>
            </a:endParaRPr>
          </a:p>
        </p:txBody>
      </p:sp>
      <p:sp>
        <p:nvSpPr>
          <p:cNvPr id="28812" name="AutoShape 232"/>
          <p:cNvSpPr>
            <a:spLocks noChangeArrowheads="1"/>
          </p:cNvSpPr>
          <p:nvPr/>
        </p:nvSpPr>
        <p:spPr bwMode="auto">
          <a:xfrm>
            <a:off x="3276600" y="6303963"/>
            <a:ext cx="152400" cy="92075"/>
          </a:xfrm>
          <a:prstGeom prst="downArrow">
            <a:avLst>
              <a:gd name="adj1" fmla="val 50000"/>
              <a:gd name="adj2" fmla="val 25000"/>
            </a:avLst>
          </a:prstGeom>
          <a:solidFill>
            <a:schemeClr val="tx1"/>
          </a:solidFill>
          <a:ln w="9525">
            <a:solidFill>
              <a:schemeClr val="tx1"/>
            </a:solidFill>
            <a:miter lim="800000"/>
            <a:headEnd/>
            <a:tailEnd/>
          </a:ln>
        </p:spPr>
        <p:txBody>
          <a:bodyPr wrap="none" anchor="ctr"/>
          <a:lstStyle/>
          <a:p>
            <a:endParaRPr lang="en-US"/>
          </a:p>
        </p:txBody>
      </p:sp>
      <p:sp>
        <p:nvSpPr>
          <p:cNvPr id="28813" name="Text Box 233"/>
          <p:cNvSpPr txBox="1">
            <a:spLocks noChangeArrowheads="1"/>
          </p:cNvSpPr>
          <p:nvPr/>
        </p:nvSpPr>
        <p:spPr bwMode="auto">
          <a:xfrm>
            <a:off x="2814638" y="6396038"/>
            <a:ext cx="1265237"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500" b="1">
                <a:latin typeface="Arial" charset="0"/>
              </a:rPr>
              <a:t>(       )</a:t>
            </a:r>
          </a:p>
        </p:txBody>
      </p:sp>
      <p:sp>
        <p:nvSpPr>
          <p:cNvPr id="251114" name="Text Box 234"/>
          <p:cNvSpPr txBox="1">
            <a:spLocks noChangeArrowheads="1"/>
          </p:cNvSpPr>
          <p:nvPr/>
        </p:nvSpPr>
        <p:spPr bwMode="auto">
          <a:xfrm>
            <a:off x="2222501" y="438150"/>
            <a:ext cx="4324350" cy="396875"/>
          </a:xfrm>
          <a:prstGeom prst="rect">
            <a:avLst/>
          </a:prstGeom>
          <a:noFill/>
          <a:ln w="9525">
            <a:noFill/>
            <a:miter lim="800000"/>
            <a:headEnd/>
            <a:tailEnd/>
          </a:ln>
          <a:effectLst>
            <a:outerShdw blurRad="63500" dist="53882" dir="2700000" algn="ctr" rotWithShape="0">
              <a:srgbClr val="DEDEDE">
                <a:alpha val="74998"/>
              </a:srgbClr>
            </a:outerShdw>
          </a:effectLst>
        </p:spPr>
        <p:txBody>
          <a:bodyPr lIns="91438" rIns="91438">
            <a:spAutoFit/>
          </a:bodyPr>
          <a:lstStyle/>
          <a:p>
            <a:pPr algn="ctr">
              <a:spcBef>
                <a:spcPct val="50000"/>
              </a:spcBef>
              <a:defRPr/>
            </a:pPr>
            <a:r>
              <a:rPr lang="en-US" sz="2000" b="1" i="1" dirty="0">
                <a:latin typeface="Comic Sans MS" pitchFamily="-107" charset="0"/>
                <a:ea typeface="+mn-ea"/>
                <a:cs typeface="+mn-cs"/>
              </a:rPr>
              <a:t>“SETTING UP THE BOOKS:”       </a:t>
            </a:r>
          </a:p>
        </p:txBody>
      </p:sp>
      <p:sp>
        <p:nvSpPr>
          <p:cNvPr id="28816" name="Line 236"/>
          <p:cNvSpPr>
            <a:spLocks noChangeShapeType="1"/>
          </p:cNvSpPr>
          <p:nvPr/>
        </p:nvSpPr>
        <p:spPr bwMode="auto">
          <a:xfrm>
            <a:off x="411163" y="400050"/>
            <a:ext cx="6481762"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17" name="Line 237"/>
          <p:cNvSpPr>
            <a:spLocks noChangeShapeType="1"/>
          </p:cNvSpPr>
          <p:nvPr/>
        </p:nvSpPr>
        <p:spPr bwMode="auto">
          <a:xfrm>
            <a:off x="544513" y="9020175"/>
            <a:ext cx="6481762"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18" name="Text Box 238"/>
          <p:cNvSpPr txBox="1">
            <a:spLocks noChangeArrowheads="1"/>
          </p:cNvSpPr>
          <p:nvPr/>
        </p:nvSpPr>
        <p:spPr bwMode="auto">
          <a:xfrm>
            <a:off x="2981325" y="1271588"/>
            <a:ext cx="879475"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300" b="1">
                <a:solidFill>
                  <a:srgbClr val="E32434"/>
                </a:solidFill>
                <a:latin typeface="Arial" charset="0"/>
              </a:rPr>
              <a:t>Genesis</a:t>
            </a:r>
          </a:p>
        </p:txBody>
      </p:sp>
      <p:sp>
        <p:nvSpPr>
          <p:cNvPr id="28819" name="Text Box 239"/>
          <p:cNvSpPr txBox="1">
            <a:spLocks noChangeArrowheads="1"/>
          </p:cNvSpPr>
          <p:nvPr/>
        </p:nvSpPr>
        <p:spPr bwMode="auto">
          <a:xfrm>
            <a:off x="3076575" y="2857500"/>
            <a:ext cx="1055688" cy="296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300" b="1">
                <a:solidFill>
                  <a:srgbClr val="E32434"/>
                </a:solidFill>
                <a:latin typeface="Arial" charset="0"/>
              </a:rPr>
              <a:t>Leviticus</a:t>
            </a:r>
          </a:p>
        </p:txBody>
      </p:sp>
      <p:sp>
        <p:nvSpPr>
          <p:cNvPr id="28820" name="Text Box 240"/>
          <p:cNvSpPr txBox="1">
            <a:spLocks noChangeArrowheads="1"/>
          </p:cNvSpPr>
          <p:nvPr/>
        </p:nvSpPr>
        <p:spPr bwMode="auto">
          <a:xfrm>
            <a:off x="3062288" y="3098800"/>
            <a:ext cx="1125537" cy="296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300" b="1">
                <a:solidFill>
                  <a:srgbClr val="E32434"/>
                </a:solidFill>
                <a:latin typeface="Arial" charset="0"/>
              </a:rPr>
              <a:t>Numbers</a:t>
            </a:r>
          </a:p>
        </p:txBody>
      </p:sp>
      <p:sp>
        <p:nvSpPr>
          <p:cNvPr id="28821" name="Text Box 241"/>
          <p:cNvSpPr txBox="1">
            <a:spLocks noChangeArrowheads="1"/>
          </p:cNvSpPr>
          <p:nvPr/>
        </p:nvSpPr>
        <p:spPr bwMode="auto">
          <a:xfrm>
            <a:off x="3062288" y="3295650"/>
            <a:ext cx="881062"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solidFill>
                  <a:srgbClr val="E32434"/>
                </a:solidFill>
                <a:latin typeface="Arial" charset="0"/>
              </a:rPr>
              <a:t>Deutero-nomy</a:t>
            </a:r>
          </a:p>
        </p:txBody>
      </p:sp>
      <p:sp>
        <p:nvSpPr>
          <p:cNvPr id="28822" name="Line 242"/>
          <p:cNvSpPr>
            <a:spLocks noChangeShapeType="1"/>
          </p:cNvSpPr>
          <p:nvPr/>
        </p:nvSpPr>
        <p:spPr bwMode="auto">
          <a:xfrm>
            <a:off x="3006725" y="3571875"/>
            <a:ext cx="10937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23" name="Text Box 243"/>
          <p:cNvSpPr txBox="1">
            <a:spLocks noChangeArrowheads="1"/>
          </p:cNvSpPr>
          <p:nvPr/>
        </p:nvSpPr>
        <p:spPr bwMode="auto">
          <a:xfrm>
            <a:off x="3146425" y="2614613"/>
            <a:ext cx="881063"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300" b="1">
                <a:solidFill>
                  <a:srgbClr val="E32434"/>
                </a:solidFill>
                <a:latin typeface="Arial" charset="0"/>
              </a:rPr>
              <a:t>Exodus</a:t>
            </a:r>
          </a:p>
        </p:txBody>
      </p:sp>
      <p:sp>
        <p:nvSpPr>
          <p:cNvPr id="28824" name="Text Box 244"/>
          <p:cNvSpPr txBox="1">
            <a:spLocks noChangeArrowheads="1"/>
          </p:cNvSpPr>
          <p:nvPr/>
        </p:nvSpPr>
        <p:spPr bwMode="auto">
          <a:xfrm>
            <a:off x="4362450" y="1663700"/>
            <a:ext cx="99853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solidFill>
                  <a:srgbClr val="E32434"/>
                </a:solidFill>
                <a:latin typeface="Arial" charset="0"/>
              </a:rPr>
              <a:t>Job</a:t>
            </a:r>
          </a:p>
        </p:txBody>
      </p:sp>
      <p:sp>
        <p:nvSpPr>
          <p:cNvPr id="28825" name="Text Box 245"/>
          <p:cNvSpPr txBox="1">
            <a:spLocks noChangeArrowheads="1"/>
          </p:cNvSpPr>
          <p:nvPr/>
        </p:nvSpPr>
        <p:spPr bwMode="auto">
          <a:xfrm>
            <a:off x="4379913" y="2254250"/>
            <a:ext cx="998537"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800" b="1">
                <a:solidFill>
                  <a:srgbClr val="E32434"/>
                </a:solidFill>
                <a:latin typeface="Arial" charset="0"/>
              </a:rPr>
              <a:t>Psalms</a:t>
            </a:r>
          </a:p>
        </p:txBody>
      </p:sp>
      <p:sp>
        <p:nvSpPr>
          <p:cNvPr id="28826" name="Text Box 246"/>
          <p:cNvSpPr txBox="1">
            <a:spLocks noChangeArrowheads="1"/>
          </p:cNvSpPr>
          <p:nvPr/>
        </p:nvSpPr>
        <p:spPr bwMode="auto">
          <a:xfrm>
            <a:off x="4360863" y="2667000"/>
            <a:ext cx="998537" cy="20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000" b="1">
                <a:solidFill>
                  <a:srgbClr val="E32434"/>
                </a:solidFill>
                <a:latin typeface="Arial" charset="0"/>
              </a:rPr>
              <a:t>Prov.</a:t>
            </a:r>
          </a:p>
        </p:txBody>
      </p:sp>
      <p:sp>
        <p:nvSpPr>
          <p:cNvPr id="28827" name="Text Box 247"/>
          <p:cNvSpPr txBox="1">
            <a:spLocks noChangeArrowheads="1"/>
          </p:cNvSpPr>
          <p:nvPr/>
        </p:nvSpPr>
        <p:spPr bwMode="auto">
          <a:xfrm>
            <a:off x="4354513" y="3046413"/>
            <a:ext cx="998537" cy="204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000" b="1">
                <a:solidFill>
                  <a:srgbClr val="E32434"/>
                </a:solidFill>
                <a:latin typeface="Arial" charset="0"/>
              </a:rPr>
              <a:t>Eccl.</a:t>
            </a:r>
          </a:p>
        </p:txBody>
      </p:sp>
      <p:sp>
        <p:nvSpPr>
          <p:cNvPr id="28828" name="Text Box 248"/>
          <p:cNvSpPr txBox="1">
            <a:spLocks noChangeArrowheads="1"/>
          </p:cNvSpPr>
          <p:nvPr/>
        </p:nvSpPr>
        <p:spPr bwMode="auto">
          <a:xfrm>
            <a:off x="4362450" y="3459163"/>
            <a:ext cx="998538"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000" b="1">
                <a:solidFill>
                  <a:srgbClr val="E32434"/>
                </a:solidFill>
                <a:latin typeface="Arial" charset="0"/>
              </a:rPr>
              <a:t>S</a:t>
            </a:r>
            <a:r>
              <a:rPr lang="fr-FR" altLang="ja-JP" sz="1000" b="1">
                <a:solidFill>
                  <a:srgbClr val="E32434"/>
                </a:solidFill>
                <a:latin typeface="Arial" charset="0"/>
              </a:rPr>
              <a:t>'</a:t>
            </a:r>
            <a:r>
              <a:rPr lang="en-US" sz="1000" b="1">
                <a:solidFill>
                  <a:srgbClr val="E32434"/>
                </a:solidFill>
                <a:latin typeface="Arial" charset="0"/>
              </a:rPr>
              <a:t>Sol.</a:t>
            </a:r>
          </a:p>
        </p:txBody>
      </p:sp>
      <p:sp>
        <p:nvSpPr>
          <p:cNvPr id="28829" name="Text Box 249"/>
          <p:cNvSpPr txBox="1">
            <a:spLocks noChangeArrowheads="1"/>
          </p:cNvSpPr>
          <p:nvPr/>
        </p:nvSpPr>
        <p:spPr bwMode="auto">
          <a:xfrm>
            <a:off x="4919663" y="1611313"/>
            <a:ext cx="642937" cy="26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800" b="1">
                <a:solidFill>
                  <a:srgbClr val="E32434"/>
                </a:solidFill>
                <a:latin typeface="Arial" charset="0"/>
              </a:rPr>
              <a:t>Abra-          ham</a:t>
            </a:r>
          </a:p>
        </p:txBody>
      </p:sp>
      <p:sp>
        <p:nvSpPr>
          <p:cNvPr id="28834" name="Text Box 254"/>
          <p:cNvSpPr txBox="1">
            <a:spLocks noChangeArrowheads="1"/>
          </p:cNvSpPr>
          <p:nvPr/>
        </p:nvSpPr>
        <p:spPr bwMode="auto">
          <a:xfrm>
            <a:off x="3067050" y="3852863"/>
            <a:ext cx="998538" cy="23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solidFill>
                  <a:srgbClr val="E32434"/>
                </a:solidFill>
                <a:latin typeface="Arial" charset="0"/>
              </a:rPr>
              <a:t>Joshua</a:t>
            </a:r>
          </a:p>
        </p:txBody>
      </p:sp>
      <p:sp>
        <p:nvSpPr>
          <p:cNvPr id="28835" name="Text Box 255"/>
          <p:cNvSpPr txBox="1">
            <a:spLocks noChangeArrowheads="1"/>
          </p:cNvSpPr>
          <p:nvPr/>
        </p:nvSpPr>
        <p:spPr bwMode="auto">
          <a:xfrm>
            <a:off x="3059113" y="4579938"/>
            <a:ext cx="998537" cy="23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solidFill>
                  <a:srgbClr val="E32434"/>
                </a:solidFill>
                <a:latin typeface="Arial" charset="0"/>
              </a:rPr>
              <a:t>Judges</a:t>
            </a:r>
          </a:p>
        </p:txBody>
      </p:sp>
      <p:sp>
        <p:nvSpPr>
          <p:cNvPr id="28836" name="Text Box 256"/>
          <p:cNvSpPr txBox="1">
            <a:spLocks noChangeArrowheads="1"/>
          </p:cNvSpPr>
          <p:nvPr/>
        </p:nvSpPr>
        <p:spPr bwMode="auto">
          <a:xfrm>
            <a:off x="3052763" y="4822825"/>
            <a:ext cx="998537" cy="23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solidFill>
                  <a:srgbClr val="E32434"/>
                </a:solidFill>
                <a:latin typeface="Arial" charset="0"/>
              </a:rPr>
              <a:t>Ruth</a:t>
            </a:r>
          </a:p>
        </p:txBody>
      </p:sp>
      <p:sp>
        <p:nvSpPr>
          <p:cNvPr id="28837" name="Text Box 257"/>
          <p:cNvSpPr txBox="1">
            <a:spLocks noChangeArrowheads="1"/>
          </p:cNvSpPr>
          <p:nvPr/>
        </p:nvSpPr>
        <p:spPr bwMode="auto">
          <a:xfrm>
            <a:off x="3067050" y="5373688"/>
            <a:ext cx="998538" cy="23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solidFill>
                  <a:srgbClr val="E32434"/>
                </a:solidFill>
                <a:latin typeface="Arial" charset="0"/>
              </a:rPr>
              <a:t>1 Samuel</a:t>
            </a:r>
          </a:p>
        </p:txBody>
      </p:sp>
      <p:sp>
        <p:nvSpPr>
          <p:cNvPr id="28838" name="Text Box 258"/>
          <p:cNvSpPr txBox="1">
            <a:spLocks noChangeArrowheads="1"/>
          </p:cNvSpPr>
          <p:nvPr/>
        </p:nvSpPr>
        <p:spPr bwMode="auto">
          <a:xfrm>
            <a:off x="2940050" y="5661025"/>
            <a:ext cx="1000125" cy="23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solidFill>
                  <a:srgbClr val="E32434"/>
                </a:solidFill>
                <a:latin typeface="Arial" charset="0"/>
              </a:rPr>
              <a:t>2 Samuel</a:t>
            </a:r>
          </a:p>
        </p:txBody>
      </p:sp>
      <p:sp>
        <p:nvSpPr>
          <p:cNvPr id="28839" name="Text Box 259"/>
          <p:cNvSpPr txBox="1">
            <a:spLocks noChangeArrowheads="1"/>
          </p:cNvSpPr>
          <p:nvPr/>
        </p:nvSpPr>
        <p:spPr bwMode="auto">
          <a:xfrm>
            <a:off x="2962275" y="5838825"/>
            <a:ext cx="998538" cy="23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solidFill>
                  <a:srgbClr val="E32434"/>
                </a:solidFill>
                <a:latin typeface="Arial" charset="0"/>
              </a:rPr>
              <a:t>1 Kings</a:t>
            </a:r>
          </a:p>
        </p:txBody>
      </p:sp>
      <p:sp>
        <p:nvSpPr>
          <p:cNvPr id="28840" name="Text Box 260"/>
          <p:cNvSpPr txBox="1">
            <a:spLocks noChangeArrowheads="1"/>
          </p:cNvSpPr>
          <p:nvPr/>
        </p:nvSpPr>
        <p:spPr bwMode="auto">
          <a:xfrm>
            <a:off x="2905125" y="6119813"/>
            <a:ext cx="1000125" cy="23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solidFill>
                  <a:srgbClr val="E32434"/>
                </a:solidFill>
                <a:latin typeface="Arial" charset="0"/>
              </a:rPr>
              <a:t>2 King</a:t>
            </a:r>
          </a:p>
        </p:txBody>
      </p:sp>
      <p:sp>
        <p:nvSpPr>
          <p:cNvPr id="28841" name="Text Box 261"/>
          <p:cNvSpPr txBox="1">
            <a:spLocks noChangeArrowheads="1"/>
          </p:cNvSpPr>
          <p:nvPr/>
        </p:nvSpPr>
        <p:spPr bwMode="auto">
          <a:xfrm>
            <a:off x="2857500" y="6389688"/>
            <a:ext cx="998538" cy="23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solidFill>
                  <a:srgbClr val="E32434"/>
                </a:solidFill>
                <a:latin typeface="Arial" charset="0"/>
              </a:rPr>
              <a:t>1 Chron.</a:t>
            </a:r>
          </a:p>
        </p:txBody>
      </p:sp>
      <p:sp>
        <p:nvSpPr>
          <p:cNvPr id="28842" name="Text Box 262"/>
          <p:cNvSpPr txBox="1">
            <a:spLocks noChangeArrowheads="1"/>
          </p:cNvSpPr>
          <p:nvPr/>
        </p:nvSpPr>
        <p:spPr bwMode="auto">
          <a:xfrm>
            <a:off x="2852738" y="6578600"/>
            <a:ext cx="1000125" cy="23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solidFill>
                  <a:srgbClr val="E32434"/>
                </a:solidFill>
                <a:latin typeface="Arial" charset="0"/>
              </a:rPr>
              <a:t>2 Chron.</a:t>
            </a:r>
          </a:p>
        </p:txBody>
      </p:sp>
      <p:sp>
        <p:nvSpPr>
          <p:cNvPr id="28843" name="Text Box 263"/>
          <p:cNvSpPr txBox="1">
            <a:spLocks noChangeArrowheads="1"/>
          </p:cNvSpPr>
          <p:nvPr/>
        </p:nvSpPr>
        <p:spPr bwMode="auto">
          <a:xfrm>
            <a:off x="2933700" y="6802438"/>
            <a:ext cx="998538" cy="23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solidFill>
                  <a:srgbClr val="E32434"/>
                </a:solidFill>
                <a:latin typeface="Arial" charset="0"/>
              </a:rPr>
              <a:t>Ezra</a:t>
            </a:r>
          </a:p>
        </p:txBody>
      </p:sp>
      <p:sp>
        <p:nvSpPr>
          <p:cNvPr id="28844" name="Text Box 264"/>
          <p:cNvSpPr txBox="1">
            <a:spLocks noChangeArrowheads="1"/>
          </p:cNvSpPr>
          <p:nvPr/>
        </p:nvSpPr>
        <p:spPr bwMode="auto">
          <a:xfrm>
            <a:off x="2878138" y="7031038"/>
            <a:ext cx="1158875" cy="23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solidFill>
                  <a:srgbClr val="E32434"/>
                </a:solidFill>
                <a:latin typeface="Arial" charset="0"/>
              </a:rPr>
              <a:t>Nehemiah</a:t>
            </a:r>
          </a:p>
        </p:txBody>
      </p:sp>
      <p:sp>
        <p:nvSpPr>
          <p:cNvPr id="28845" name="Text Box 265"/>
          <p:cNvSpPr txBox="1">
            <a:spLocks noChangeArrowheads="1"/>
          </p:cNvSpPr>
          <p:nvPr/>
        </p:nvSpPr>
        <p:spPr bwMode="auto">
          <a:xfrm>
            <a:off x="2982913" y="7240588"/>
            <a:ext cx="998537" cy="23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solidFill>
                  <a:srgbClr val="E32434"/>
                </a:solidFill>
                <a:latin typeface="Arial" charset="0"/>
              </a:rPr>
              <a:t>Esther</a:t>
            </a:r>
          </a:p>
        </p:txBody>
      </p:sp>
      <p:sp>
        <p:nvSpPr>
          <p:cNvPr id="28846" name="Text Box 266"/>
          <p:cNvSpPr txBox="1">
            <a:spLocks noChangeArrowheads="1"/>
          </p:cNvSpPr>
          <p:nvPr/>
        </p:nvSpPr>
        <p:spPr bwMode="auto">
          <a:xfrm>
            <a:off x="4495800" y="4405313"/>
            <a:ext cx="10001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solidFill>
                  <a:srgbClr val="E32434"/>
                </a:solidFill>
                <a:latin typeface="Arial" charset="0"/>
              </a:rPr>
              <a:t>Amos</a:t>
            </a:r>
          </a:p>
        </p:txBody>
      </p:sp>
      <p:sp>
        <p:nvSpPr>
          <p:cNvPr id="28847" name="Text Box 267"/>
          <p:cNvSpPr txBox="1">
            <a:spLocks noChangeArrowheads="1"/>
          </p:cNvSpPr>
          <p:nvPr/>
        </p:nvSpPr>
        <p:spPr bwMode="auto">
          <a:xfrm>
            <a:off x="4495800" y="4583113"/>
            <a:ext cx="99853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solidFill>
                  <a:srgbClr val="E32434"/>
                </a:solidFill>
                <a:latin typeface="Arial" charset="0"/>
              </a:rPr>
              <a:t>Hosea</a:t>
            </a:r>
          </a:p>
        </p:txBody>
      </p:sp>
      <p:sp>
        <p:nvSpPr>
          <p:cNvPr id="28848" name="Text Box 268"/>
          <p:cNvSpPr txBox="1">
            <a:spLocks noChangeArrowheads="1"/>
          </p:cNvSpPr>
          <p:nvPr/>
        </p:nvSpPr>
        <p:spPr bwMode="auto">
          <a:xfrm>
            <a:off x="4552950" y="4706938"/>
            <a:ext cx="998538"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900" b="1">
                <a:solidFill>
                  <a:srgbClr val="E32434"/>
                </a:solidFill>
                <a:latin typeface="Arial" charset="0"/>
              </a:rPr>
              <a:t>Jonah                   (Nineveh)</a:t>
            </a:r>
          </a:p>
        </p:txBody>
      </p:sp>
      <p:sp>
        <p:nvSpPr>
          <p:cNvPr id="28849" name="Text Box 269"/>
          <p:cNvSpPr txBox="1">
            <a:spLocks noChangeArrowheads="1"/>
          </p:cNvSpPr>
          <p:nvPr/>
        </p:nvSpPr>
        <p:spPr bwMode="auto">
          <a:xfrm>
            <a:off x="4552950" y="5216525"/>
            <a:ext cx="99853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solidFill>
                  <a:srgbClr val="E32434"/>
                </a:solidFill>
                <a:latin typeface="Arial" charset="0"/>
              </a:rPr>
              <a:t>Isaiah</a:t>
            </a:r>
          </a:p>
        </p:txBody>
      </p:sp>
      <p:sp>
        <p:nvSpPr>
          <p:cNvPr id="28850" name="Text Box 270"/>
          <p:cNvSpPr txBox="1">
            <a:spLocks noChangeArrowheads="1"/>
          </p:cNvSpPr>
          <p:nvPr/>
        </p:nvSpPr>
        <p:spPr bwMode="auto">
          <a:xfrm>
            <a:off x="4525963" y="5394325"/>
            <a:ext cx="998537"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solidFill>
                  <a:srgbClr val="E32434"/>
                </a:solidFill>
                <a:latin typeface="Arial" charset="0"/>
              </a:rPr>
              <a:t>Joel</a:t>
            </a:r>
          </a:p>
        </p:txBody>
      </p:sp>
      <p:sp>
        <p:nvSpPr>
          <p:cNvPr id="28851" name="Text Box 271"/>
          <p:cNvSpPr txBox="1">
            <a:spLocks noChangeArrowheads="1"/>
          </p:cNvSpPr>
          <p:nvPr/>
        </p:nvSpPr>
        <p:spPr bwMode="auto">
          <a:xfrm>
            <a:off x="4508500" y="5584825"/>
            <a:ext cx="10001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solidFill>
                  <a:srgbClr val="E32434"/>
                </a:solidFill>
                <a:latin typeface="Arial" charset="0"/>
              </a:rPr>
              <a:t>Micah</a:t>
            </a:r>
          </a:p>
        </p:txBody>
      </p:sp>
      <p:sp>
        <p:nvSpPr>
          <p:cNvPr id="28852" name="Text Box 273"/>
          <p:cNvSpPr txBox="1">
            <a:spLocks noChangeArrowheads="1"/>
          </p:cNvSpPr>
          <p:nvPr/>
        </p:nvSpPr>
        <p:spPr bwMode="auto">
          <a:xfrm>
            <a:off x="4516438" y="6527800"/>
            <a:ext cx="998537"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solidFill>
                  <a:srgbClr val="E32434"/>
                </a:solidFill>
                <a:latin typeface="Arial" charset="0"/>
              </a:rPr>
              <a:t>Habakkuk</a:t>
            </a:r>
          </a:p>
        </p:txBody>
      </p:sp>
      <p:sp>
        <p:nvSpPr>
          <p:cNvPr id="28853" name="Text Box 274"/>
          <p:cNvSpPr txBox="1">
            <a:spLocks noChangeArrowheads="1"/>
          </p:cNvSpPr>
          <p:nvPr/>
        </p:nvSpPr>
        <p:spPr bwMode="auto">
          <a:xfrm>
            <a:off x="4518025" y="6992938"/>
            <a:ext cx="99853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solidFill>
                  <a:srgbClr val="E32434"/>
                </a:solidFill>
                <a:latin typeface="Arial" charset="0"/>
              </a:rPr>
              <a:t>Zephaniah</a:t>
            </a:r>
          </a:p>
        </p:txBody>
      </p:sp>
      <p:sp>
        <p:nvSpPr>
          <p:cNvPr id="28854" name="Text Box 275"/>
          <p:cNvSpPr txBox="1">
            <a:spLocks noChangeArrowheads="1"/>
          </p:cNvSpPr>
          <p:nvPr/>
        </p:nvSpPr>
        <p:spPr bwMode="auto">
          <a:xfrm>
            <a:off x="4621213" y="7353300"/>
            <a:ext cx="998537"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solidFill>
                  <a:srgbClr val="E32434"/>
                </a:solidFill>
                <a:latin typeface="Arial" charset="0"/>
              </a:rPr>
              <a:t>Ezekiel</a:t>
            </a:r>
          </a:p>
        </p:txBody>
      </p:sp>
      <p:sp>
        <p:nvSpPr>
          <p:cNvPr id="28855" name="Text Box 276"/>
          <p:cNvSpPr txBox="1">
            <a:spLocks noChangeArrowheads="1"/>
          </p:cNvSpPr>
          <p:nvPr/>
        </p:nvSpPr>
        <p:spPr bwMode="auto">
          <a:xfrm>
            <a:off x="4608513" y="7570788"/>
            <a:ext cx="998537"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solidFill>
                  <a:srgbClr val="E32434"/>
                </a:solidFill>
                <a:latin typeface="Arial" charset="0"/>
              </a:rPr>
              <a:t>Daniel</a:t>
            </a:r>
          </a:p>
        </p:txBody>
      </p:sp>
      <p:sp>
        <p:nvSpPr>
          <p:cNvPr id="28856" name="Text Box 277"/>
          <p:cNvSpPr txBox="1">
            <a:spLocks noChangeArrowheads="1"/>
          </p:cNvSpPr>
          <p:nvPr/>
        </p:nvSpPr>
        <p:spPr bwMode="auto">
          <a:xfrm>
            <a:off x="4525963" y="7962900"/>
            <a:ext cx="998537"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solidFill>
                  <a:srgbClr val="E32434"/>
                </a:solidFill>
                <a:latin typeface="Arial" charset="0"/>
              </a:rPr>
              <a:t>Haggai</a:t>
            </a:r>
          </a:p>
        </p:txBody>
      </p:sp>
      <p:sp>
        <p:nvSpPr>
          <p:cNvPr id="28857" name="Text Box 278"/>
          <p:cNvSpPr txBox="1">
            <a:spLocks noChangeArrowheads="1"/>
          </p:cNvSpPr>
          <p:nvPr/>
        </p:nvSpPr>
        <p:spPr bwMode="auto">
          <a:xfrm>
            <a:off x="4533900" y="8153400"/>
            <a:ext cx="99853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solidFill>
                  <a:srgbClr val="E32434"/>
                </a:solidFill>
                <a:latin typeface="Arial" charset="0"/>
              </a:rPr>
              <a:t>Zechariah</a:t>
            </a:r>
          </a:p>
        </p:txBody>
      </p:sp>
      <p:sp>
        <p:nvSpPr>
          <p:cNvPr id="28858" name="Text Box 279"/>
          <p:cNvSpPr txBox="1">
            <a:spLocks noChangeArrowheads="1"/>
          </p:cNvSpPr>
          <p:nvPr/>
        </p:nvSpPr>
        <p:spPr bwMode="auto">
          <a:xfrm>
            <a:off x="4525963" y="8329613"/>
            <a:ext cx="998537"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solidFill>
                  <a:srgbClr val="E32434"/>
                </a:solidFill>
                <a:latin typeface="Arial" charset="0"/>
              </a:rPr>
              <a:t>Malachi</a:t>
            </a:r>
          </a:p>
        </p:txBody>
      </p:sp>
      <p:sp>
        <p:nvSpPr>
          <p:cNvPr id="28859" name="Text Box 280"/>
          <p:cNvSpPr txBox="1">
            <a:spLocks noChangeArrowheads="1"/>
          </p:cNvSpPr>
          <p:nvPr/>
        </p:nvSpPr>
        <p:spPr bwMode="auto">
          <a:xfrm>
            <a:off x="4583113" y="5715000"/>
            <a:ext cx="998537" cy="26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800" b="1">
                <a:solidFill>
                  <a:srgbClr val="E32434"/>
                </a:solidFill>
                <a:latin typeface="Arial" charset="0"/>
              </a:rPr>
              <a:t>Obadiah                          (Edom)</a:t>
            </a:r>
          </a:p>
        </p:txBody>
      </p:sp>
      <p:sp>
        <p:nvSpPr>
          <p:cNvPr id="28860" name="Text Box 281"/>
          <p:cNvSpPr txBox="1">
            <a:spLocks noChangeArrowheads="1"/>
          </p:cNvSpPr>
          <p:nvPr/>
        </p:nvSpPr>
        <p:spPr bwMode="auto">
          <a:xfrm>
            <a:off x="4529138" y="6678613"/>
            <a:ext cx="1000125" cy="41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000" b="1">
                <a:solidFill>
                  <a:srgbClr val="E32434"/>
                </a:solidFill>
                <a:latin typeface="Arial" charset="0"/>
              </a:rPr>
              <a:t>Nahum              (Nineveh)</a:t>
            </a:r>
          </a:p>
        </p:txBody>
      </p:sp>
      <p:sp>
        <p:nvSpPr>
          <p:cNvPr id="28861" name="AutoShape 282" descr="75%"/>
          <p:cNvSpPr>
            <a:spLocks noChangeArrowheads="1"/>
          </p:cNvSpPr>
          <p:nvPr/>
        </p:nvSpPr>
        <p:spPr bwMode="auto">
          <a:xfrm>
            <a:off x="3940175" y="5799138"/>
            <a:ext cx="425450" cy="288925"/>
          </a:xfrm>
          <a:prstGeom prst="leftArrow">
            <a:avLst>
              <a:gd name="adj1" fmla="val 50000"/>
              <a:gd name="adj2" fmla="val 36813"/>
            </a:avLst>
          </a:prstGeom>
          <a:pattFill prst="pct75">
            <a:fgClr>
              <a:schemeClr val="tx1"/>
            </a:fgClr>
            <a:bgClr>
              <a:schemeClr val="bg1"/>
            </a:bgClr>
          </a:pattFill>
          <a:ln w="9525">
            <a:solidFill>
              <a:schemeClr val="tx1"/>
            </a:solidFill>
            <a:miter lim="800000"/>
            <a:headEnd/>
            <a:tailEnd/>
          </a:ln>
        </p:spPr>
        <p:txBody>
          <a:bodyPr wrap="none" anchor="ctr"/>
          <a:lstStyle/>
          <a:p>
            <a:endParaRPr lang="en-US"/>
          </a:p>
        </p:txBody>
      </p:sp>
      <p:sp>
        <p:nvSpPr>
          <p:cNvPr id="28862" name="Rectangle 283" descr="75%"/>
          <p:cNvSpPr>
            <a:spLocks noChangeArrowheads="1"/>
          </p:cNvSpPr>
          <p:nvPr/>
        </p:nvSpPr>
        <p:spPr bwMode="auto">
          <a:xfrm>
            <a:off x="4421188" y="2260600"/>
            <a:ext cx="114300" cy="1444625"/>
          </a:xfrm>
          <a:prstGeom prst="rect">
            <a:avLst/>
          </a:prstGeom>
          <a:pattFill prst="pct75">
            <a:fgClr>
              <a:schemeClr val="tx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28863" name="Picture 2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450" y="1212850"/>
            <a:ext cx="1327150" cy="2560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864" name="Rectangle 285" descr="75%"/>
          <p:cNvSpPr>
            <a:spLocks noChangeArrowheads="1"/>
          </p:cNvSpPr>
          <p:nvPr/>
        </p:nvSpPr>
        <p:spPr bwMode="auto">
          <a:xfrm>
            <a:off x="4311650" y="2239963"/>
            <a:ext cx="138113" cy="3792537"/>
          </a:xfrm>
          <a:prstGeom prst="rect">
            <a:avLst/>
          </a:prstGeom>
          <a:pattFill prst="pct75">
            <a:fgClr>
              <a:schemeClr val="tx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8865" name="Text Box 286"/>
          <p:cNvSpPr txBox="1">
            <a:spLocks noChangeArrowheads="1"/>
          </p:cNvSpPr>
          <p:nvPr/>
        </p:nvSpPr>
        <p:spPr bwMode="auto">
          <a:xfrm>
            <a:off x="4397375" y="5951538"/>
            <a:ext cx="6000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200">
                <a:latin typeface="Arial" charset="0"/>
              </a:rPr>
              <a:t>*</a:t>
            </a:r>
            <a:endParaRPr lang="en-US" sz="2500">
              <a:latin typeface="Arial" charset="0"/>
            </a:endParaRPr>
          </a:p>
        </p:txBody>
      </p:sp>
      <p:sp>
        <p:nvSpPr>
          <p:cNvPr id="28866" name="Text Box 287"/>
          <p:cNvSpPr txBox="1">
            <a:spLocks noChangeArrowheads="1"/>
          </p:cNvSpPr>
          <p:nvPr/>
        </p:nvSpPr>
        <p:spPr bwMode="auto">
          <a:xfrm>
            <a:off x="4535488" y="6350000"/>
            <a:ext cx="998537"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900" b="1">
                <a:solidFill>
                  <a:srgbClr val="E32434"/>
                </a:solidFill>
                <a:latin typeface="Arial" charset="0"/>
              </a:rPr>
              <a:t>Lamentations</a:t>
            </a:r>
          </a:p>
        </p:txBody>
      </p:sp>
      <p:sp>
        <p:nvSpPr>
          <p:cNvPr id="28867" name="Line 288"/>
          <p:cNvSpPr>
            <a:spLocks noChangeShapeType="1"/>
          </p:cNvSpPr>
          <p:nvPr/>
        </p:nvSpPr>
        <p:spPr bwMode="auto">
          <a:xfrm>
            <a:off x="4611688" y="6694488"/>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68" name="Text Box 289"/>
          <p:cNvSpPr txBox="1">
            <a:spLocks noChangeArrowheads="1"/>
          </p:cNvSpPr>
          <p:nvPr/>
        </p:nvSpPr>
        <p:spPr bwMode="auto">
          <a:xfrm>
            <a:off x="5802313" y="4227513"/>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A</a:t>
            </a:r>
          </a:p>
        </p:txBody>
      </p:sp>
      <p:sp>
        <p:nvSpPr>
          <p:cNvPr id="28869" name="Text Box 290"/>
          <p:cNvSpPr txBox="1">
            <a:spLocks noChangeArrowheads="1"/>
          </p:cNvSpPr>
          <p:nvPr/>
        </p:nvSpPr>
        <p:spPr bwMode="auto">
          <a:xfrm>
            <a:off x="5794375" y="4432300"/>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H</a:t>
            </a:r>
          </a:p>
        </p:txBody>
      </p:sp>
      <p:sp>
        <p:nvSpPr>
          <p:cNvPr id="28870" name="Text Box 291"/>
          <p:cNvSpPr txBox="1">
            <a:spLocks noChangeArrowheads="1"/>
          </p:cNvSpPr>
          <p:nvPr/>
        </p:nvSpPr>
        <p:spPr bwMode="auto">
          <a:xfrm>
            <a:off x="5800725" y="4621213"/>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J</a:t>
            </a:r>
          </a:p>
        </p:txBody>
      </p:sp>
      <p:sp>
        <p:nvSpPr>
          <p:cNvPr id="28871" name="Text Box 292"/>
          <p:cNvSpPr txBox="1">
            <a:spLocks noChangeArrowheads="1"/>
          </p:cNvSpPr>
          <p:nvPr/>
        </p:nvSpPr>
        <p:spPr bwMode="auto">
          <a:xfrm>
            <a:off x="5845175" y="5021263"/>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I</a:t>
            </a:r>
          </a:p>
        </p:txBody>
      </p:sp>
      <p:sp>
        <p:nvSpPr>
          <p:cNvPr id="28872" name="Text Box 293"/>
          <p:cNvSpPr txBox="1">
            <a:spLocks noChangeArrowheads="1"/>
          </p:cNvSpPr>
          <p:nvPr/>
        </p:nvSpPr>
        <p:spPr bwMode="auto">
          <a:xfrm>
            <a:off x="5800725" y="5199063"/>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J</a:t>
            </a:r>
          </a:p>
        </p:txBody>
      </p:sp>
      <p:sp>
        <p:nvSpPr>
          <p:cNvPr id="28873" name="Text Box 294"/>
          <p:cNvSpPr txBox="1">
            <a:spLocks noChangeArrowheads="1"/>
          </p:cNvSpPr>
          <p:nvPr/>
        </p:nvSpPr>
        <p:spPr bwMode="auto">
          <a:xfrm>
            <a:off x="5778500" y="5399088"/>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M</a:t>
            </a:r>
          </a:p>
        </p:txBody>
      </p:sp>
      <p:sp>
        <p:nvSpPr>
          <p:cNvPr id="28874" name="Text Box 295"/>
          <p:cNvSpPr txBox="1">
            <a:spLocks noChangeArrowheads="1"/>
          </p:cNvSpPr>
          <p:nvPr/>
        </p:nvSpPr>
        <p:spPr bwMode="auto">
          <a:xfrm>
            <a:off x="5819775" y="7789863"/>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H</a:t>
            </a:r>
          </a:p>
        </p:txBody>
      </p:sp>
      <p:sp>
        <p:nvSpPr>
          <p:cNvPr id="28875" name="Text Box 296"/>
          <p:cNvSpPr txBox="1">
            <a:spLocks noChangeArrowheads="1"/>
          </p:cNvSpPr>
          <p:nvPr/>
        </p:nvSpPr>
        <p:spPr bwMode="auto">
          <a:xfrm>
            <a:off x="5834063" y="7988300"/>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Z</a:t>
            </a:r>
          </a:p>
        </p:txBody>
      </p:sp>
      <p:sp>
        <p:nvSpPr>
          <p:cNvPr id="28876" name="Text Box 297"/>
          <p:cNvSpPr txBox="1">
            <a:spLocks noChangeArrowheads="1"/>
          </p:cNvSpPr>
          <p:nvPr/>
        </p:nvSpPr>
        <p:spPr bwMode="auto">
          <a:xfrm>
            <a:off x="5818188" y="8174038"/>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M</a:t>
            </a:r>
          </a:p>
        </p:txBody>
      </p:sp>
      <p:sp>
        <p:nvSpPr>
          <p:cNvPr id="28877" name="Text Box 298"/>
          <p:cNvSpPr txBox="1">
            <a:spLocks noChangeArrowheads="1"/>
          </p:cNvSpPr>
          <p:nvPr/>
        </p:nvSpPr>
        <p:spPr bwMode="auto">
          <a:xfrm>
            <a:off x="5819775" y="6380163"/>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H</a:t>
            </a:r>
          </a:p>
        </p:txBody>
      </p:sp>
      <p:sp>
        <p:nvSpPr>
          <p:cNvPr id="28878" name="Text Box 299"/>
          <p:cNvSpPr txBox="1">
            <a:spLocks noChangeArrowheads="1"/>
          </p:cNvSpPr>
          <p:nvPr/>
        </p:nvSpPr>
        <p:spPr bwMode="auto">
          <a:xfrm>
            <a:off x="5835650" y="6592888"/>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N</a:t>
            </a:r>
          </a:p>
        </p:txBody>
      </p:sp>
      <p:sp>
        <p:nvSpPr>
          <p:cNvPr id="28879" name="Text Box 300"/>
          <p:cNvSpPr txBox="1">
            <a:spLocks noChangeArrowheads="1"/>
          </p:cNvSpPr>
          <p:nvPr/>
        </p:nvSpPr>
        <p:spPr bwMode="auto">
          <a:xfrm>
            <a:off x="5791200" y="5611813"/>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O</a:t>
            </a:r>
          </a:p>
        </p:txBody>
      </p:sp>
      <p:sp>
        <p:nvSpPr>
          <p:cNvPr id="28880" name="Text Box 301"/>
          <p:cNvSpPr txBox="1">
            <a:spLocks noChangeArrowheads="1"/>
          </p:cNvSpPr>
          <p:nvPr/>
        </p:nvSpPr>
        <p:spPr bwMode="auto">
          <a:xfrm>
            <a:off x="5818188" y="7186613"/>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E</a:t>
            </a:r>
          </a:p>
        </p:txBody>
      </p:sp>
      <p:sp>
        <p:nvSpPr>
          <p:cNvPr id="28881" name="Text Box 302"/>
          <p:cNvSpPr txBox="1">
            <a:spLocks noChangeArrowheads="1"/>
          </p:cNvSpPr>
          <p:nvPr/>
        </p:nvSpPr>
        <p:spPr bwMode="auto">
          <a:xfrm>
            <a:off x="5821363" y="7397750"/>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D</a:t>
            </a:r>
          </a:p>
        </p:txBody>
      </p:sp>
      <p:sp>
        <p:nvSpPr>
          <p:cNvPr id="28882" name="Text Box 303"/>
          <p:cNvSpPr txBox="1">
            <a:spLocks noChangeArrowheads="1"/>
          </p:cNvSpPr>
          <p:nvPr/>
        </p:nvSpPr>
        <p:spPr bwMode="auto">
          <a:xfrm rot="-5414778">
            <a:off x="3748881" y="6207919"/>
            <a:ext cx="3775075"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700" b="1" dirty="0">
                <a:latin typeface="Arial" charset="0"/>
              </a:rPr>
              <a:t>PROPHECY (17)</a:t>
            </a:r>
          </a:p>
        </p:txBody>
      </p:sp>
      <p:sp>
        <p:nvSpPr>
          <p:cNvPr id="28883" name="Line 304"/>
          <p:cNvSpPr>
            <a:spLocks noChangeShapeType="1"/>
          </p:cNvSpPr>
          <p:nvPr/>
        </p:nvSpPr>
        <p:spPr bwMode="auto">
          <a:xfrm>
            <a:off x="5938838" y="5332413"/>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84" name="Line 305"/>
          <p:cNvSpPr>
            <a:spLocks noChangeShapeType="1"/>
          </p:cNvSpPr>
          <p:nvPr/>
        </p:nvSpPr>
        <p:spPr bwMode="auto">
          <a:xfrm>
            <a:off x="5937250" y="5543550"/>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85" name="Line 306"/>
          <p:cNvSpPr>
            <a:spLocks noChangeShapeType="1"/>
          </p:cNvSpPr>
          <p:nvPr/>
        </p:nvSpPr>
        <p:spPr bwMode="auto">
          <a:xfrm>
            <a:off x="5934075" y="5721350"/>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86" name="Line 307"/>
          <p:cNvSpPr>
            <a:spLocks noChangeShapeType="1"/>
          </p:cNvSpPr>
          <p:nvPr/>
        </p:nvSpPr>
        <p:spPr bwMode="auto">
          <a:xfrm>
            <a:off x="5943600" y="5927725"/>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87" name="Line 308"/>
          <p:cNvSpPr>
            <a:spLocks noChangeShapeType="1"/>
          </p:cNvSpPr>
          <p:nvPr/>
        </p:nvSpPr>
        <p:spPr bwMode="auto">
          <a:xfrm>
            <a:off x="5943600" y="6705600"/>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88" name="Line 309"/>
          <p:cNvSpPr>
            <a:spLocks noChangeShapeType="1"/>
          </p:cNvSpPr>
          <p:nvPr/>
        </p:nvSpPr>
        <p:spPr bwMode="auto">
          <a:xfrm>
            <a:off x="5954713" y="6911975"/>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89" name="Line 310"/>
          <p:cNvSpPr>
            <a:spLocks noChangeShapeType="1"/>
          </p:cNvSpPr>
          <p:nvPr/>
        </p:nvSpPr>
        <p:spPr bwMode="auto">
          <a:xfrm>
            <a:off x="5938838" y="7126288"/>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90" name="Line 311"/>
          <p:cNvSpPr>
            <a:spLocks noChangeShapeType="1"/>
          </p:cNvSpPr>
          <p:nvPr/>
        </p:nvSpPr>
        <p:spPr bwMode="auto">
          <a:xfrm>
            <a:off x="5940425" y="7512050"/>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91" name="Line 312"/>
          <p:cNvSpPr>
            <a:spLocks noChangeShapeType="1"/>
          </p:cNvSpPr>
          <p:nvPr/>
        </p:nvSpPr>
        <p:spPr bwMode="auto">
          <a:xfrm>
            <a:off x="5942013" y="7720013"/>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92" name="Line 313"/>
          <p:cNvSpPr>
            <a:spLocks noChangeShapeType="1"/>
          </p:cNvSpPr>
          <p:nvPr/>
        </p:nvSpPr>
        <p:spPr bwMode="auto">
          <a:xfrm>
            <a:off x="5942013" y="8104188"/>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93" name="Line 314"/>
          <p:cNvSpPr>
            <a:spLocks noChangeShapeType="1"/>
          </p:cNvSpPr>
          <p:nvPr/>
        </p:nvSpPr>
        <p:spPr bwMode="auto">
          <a:xfrm>
            <a:off x="5943600" y="8310563"/>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94" name="Line 315"/>
          <p:cNvSpPr>
            <a:spLocks noChangeShapeType="1"/>
          </p:cNvSpPr>
          <p:nvPr/>
        </p:nvSpPr>
        <p:spPr bwMode="auto">
          <a:xfrm>
            <a:off x="5937250" y="8493125"/>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95" name="Line 316"/>
          <p:cNvSpPr>
            <a:spLocks noChangeShapeType="1"/>
          </p:cNvSpPr>
          <p:nvPr/>
        </p:nvSpPr>
        <p:spPr bwMode="auto">
          <a:xfrm>
            <a:off x="5942013" y="4552950"/>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96" name="Line 317"/>
          <p:cNvSpPr>
            <a:spLocks noChangeShapeType="1"/>
          </p:cNvSpPr>
          <p:nvPr/>
        </p:nvSpPr>
        <p:spPr bwMode="auto">
          <a:xfrm>
            <a:off x="5943600" y="4751388"/>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97" name="Line 318"/>
          <p:cNvSpPr>
            <a:spLocks noChangeShapeType="1"/>
          </p:cNvSpPr>
          <p:nvPr/>
        </p:nvSpPr>
        <p:spPr bwMode="auto">
          <a:xfrm>
            <a:off x="5937250" y="4932363"/>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98" name="Line 319"/>
          <p:cNvSpPr>
            <a:spLocks noChangeShapeType="1"/>
          </p:cNvSpPr>
          <p:nvPr/>
        </p:nvSpPr>
        <p:spPr bwMode="auto">
          <a:xfrm>
            <a:off x="5876925" y="5003800"/>
            <a:ext cx="781050" cy="0"/>
          </a:xfrm>
          <a:prstGeom prst="line">
            <a:avLst/>
          </a:prstGeom>
          <a:noFill/>
          <a:ln w="57150">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99" name="Text Box 320"/>
          <p:cNvSpPr txBox="1">
            <a:spLocks noChangeArrowheads="1"/>
          </p:cNvSpPr>
          <p:nvPr/>
        </p:nvSpPr>
        <p:spPr bwMode="auto">
          <a:xfrm>
            <a:off x="5672138" y="3694113"/>
            <a:ext cx="1603375" cy="665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95000"/>
              </a:lnSpc>
              <a:spcBef>
                <a:spcPct val="50000"/>
              </a:spcBef>
            </a:pPr>
            <a:r>
              <a:rPr lang="en-US" sz="1300" b="1">
                <a:latin typeface="Arial" charset="0"/>
              </a:rPr>
              <a:t>UNTANGLING          THE               PROPHETS:</a:t>
            </a:r>
            <a:endParaRPr lang="en-US" sz="400" b="1">
              <a:latin typeface="Arial" charset="0"/>
            </a:endParaRPr>
          </a:p>
        </p:txBody>
      </p:sp>
      <p:sp>
        <p:nvSpPr>
          <p:cNvPr id="28900" name="Text Box 321"/>
          <p:cNvSpPr txBox="1">
            <a:spLocks noChangeArrowheads="1"/>
          </p:cNvSpPr>
          <p:nvPr/>
        </p:nvSpPr>
        <p:spPr bwMode="auto">
          <a:xfrm>
            <a:off x="5948363" y="4359275"/>
            <a:ext cx="998537"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500" b="1">
                <a:solidFill>
                  <a:srgbClr val="E32434"/>
                </a:solidFill>
                <a:latin typeface="Arial" charset="0"/>
              </a:rPr>
              <a:t>rabia</a:t>
            </a:r>
          </a:p>
        </p:txBody>
      </p:sp>
      <p:sp>
        <p:nvSpPr>
          <p:cNvPr id="28901" name="Text Box 322"/>
          <p:cNvSpPr txBox="1">
            <a:spLocks noChangeArrowheads="1"/>
          </p:cNvSpPr>
          <p:nvPr/>
        </p:nvSpPr>
        <p:spPr bwMode="auto">
          <a:xfrm>
            <a:off x="5948363" y="4556125"/>
            <a:ext cx="998537"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500" b="1">
                <a:solidFill>
                  <a:srgbClr val="E32434"/>
                </a:solidFill>
                <a:latin typeface="Arial" charset="0"/>
              </a:rPr>
              <a:t>ad</a:t>
            </a:r>
          </a:p>
        </p:txBody>
      </p:sp>
      <p:sp>
        <p:nvSpPr>
          <p:cNvPr id="28902" name="Text Box 323"/>
          <p:cNvSpPr txBox="1">
            <a:spLocks noChangeArrowheads="1"/>
          </p:cNvSpPr>
          <p:nvPr/>
        </p:nvSpPr>
        <p:spPr bwMode="auto">
          <a:xfrm>
            <a:off x="5948363" y="4732338"/>
            <a:ext cx="998537"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500" b="1">
                <a:solidFill>
                  <a:srgbClr val="E32434"/>
                </a:solidFill>
                <a:latin typeface="Arial" charset="0"/>
              </a:rPr>
              <a:t>ewels</a:t>
            </a:r>
          </a:p>
        </p:txBody>
      </p:sp>
      <p:sp>
        <p:nvSpPr>
          <p:cNvPr id="28903" name="Text Box 324"/>
          <p:cNvSpPr txBox="1">
            <a:spLocks noChangeArrowheads="1"/>
          </p:cNvSpPr>
          <p:nvPr/>
        </p:nvSpPr>
        <p:spPr bwMode="auto">
          <a:xfrm>
            <a:off x="5949950" y="5145088"/>
            <a:ext cx="998538"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500" b="1">
                <a:solidFill>
                  <a:srgbClr val="E32434"/>
                </a:solidFill>
                <a:latin typeface="Arial" charset="0"/>
              </a:rPr>
              <a:t>srael</a:t>
            </a:r>
          </a:p>
        </p:txBody>
      </p:sp>
      <p:sp>
        <p:nvSpPr>
          <p:cNvPr id="28904" name="Text Box 325"/>
          <p:cNvSpPr txBox="1">
            <a:spLocks noChangeArrowheads="1"/>
          </p:cNvSpPr>
          <p:nvPr/>
        </p:nvSpPr>
        <p:spPr bwMode="auto">
          <a:xfrm>
            <a:off x="5949950" y="5329238"/>
            <a:ext cx="998538"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500" b="1">
                <a:solidFill>
                  <a:srgbClr val="E32434"/>
                </a:solidFill>
                <a:latin typeface="Arial" charset="0"/>
              </a:rPr>
              <a:t>ust</a:t>
            </a:r>
          </a:p>
        </p:txBody>
      </p:sp>
      <p:sp>
        <p:nvSpPr>
          <p:cNvPr id="28905" name="Text Box 326"/>
          <p:cNvSpPr txBox="1">
            <a:spLocks noChangeArrowheads="1"/>
          </p:cNvSpPr>
          <p:nvPr/>
        </p:nvSpPr>
        <p:spPr bwMode="auto">
          <a:xfrm>
            <a:off x="5949950" y="5526088"/>
            <a:ext cx="998538"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500" b="1">
                <a:solidFill>
                  <a:srgbClr val="E32434"/>
                </a:solidFill>
                <a:latin typeface="Arial" charset="0"/>
              </a:rPr>
              <a:t>ust</a:t>
            </a:r>
          </a:p>
        </p:txBody>
      </p:sp>
      <p:sp>
        <p:nvSpPr>
          <p:cNvPr id="28906" name="Text Box 327"/>
          <p:cNvSpPr txBox="1">
            <a:spLocks noChangeArrowheads="1"/>
          </p:cNvSpPr>
          <p:nvPr/>
        </p:nvSpPr>
        <p:spPr bwMode="auto">
          <a:xfrm>
            <a:off x="5949950" y="5735638"/>
            <a:ext cx="573088"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500" b="1">
                <a:solidFill>
                  <a:srgbClr val="E32434"/>
                </a:solidFill>
                <a:latin typeface="Arial" charset="0"/>
              </a:rPr>
              <a:t>bey</a:t>
            </a:r>
          </a:p>
        </p:txBody>
      </p:sp>
      <p:sp>
        <p:nvSpPr>
          <p:cNvPr id="28907" name="Text Box 328"/>
          <p:cNvSpPr txBox="1">
            <a:spLocks noChangeArrowheads="1"/>
          </p:cNvSpPr>
          <p:nvPr/>
        </p:nvSpPr>
        <p:spPr bwMode="auto">
          <a:xfrm>
            <a:off x="5973763" y="6081713"/>
            <a:ext cx="1201737"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500" b="1">
                <a:solidFill>
                  <a:srgbClr val="E32434"/>
                </a:solidFill>
                <a:latin typeface="Arial" charset="0"/>
              </a:rPr>
              <a:t>erusalem</a:t>
            </a:r>
          </a:p>
        </p:txBody>
      </p:sp>
      <p:sp>
        <p:nvSpPr>
          <p:cNvPr id="28908" name="Text Box 329"/>
          <p:cNvSpPr txBox="1">
            <a:spLocks noChangeArrowheads="1"/>
          </p:cNvSpPr>
          <p:nvPr/>
        </p:nvSpPr>
        <p:spPr bwMode="auto">
          <a:xfrm>
            <a:off x="5973763" y="6515100"/>
            <a:ext cx="998537"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500" b="1">
                <a:solidFill>
                  <a:srgbClr val="E32434"/>
                </a:solidFill>
                <a:latin typeface="Arial" charset="0"/>
              </a:rPr>
              <a:t>ad</a:t>
            </a:r>
          </a:p>
        </p:txBody>
      </p:sp>
      <p:sp>
        <p:nvSpPr>
          <p:cNvPr id="28909" name="Text Box 330"/>
          <p:cNvSpPr txBox="1">
            <a:spLocks noChangeArrowheads="1"/>
          </p:cNvSpPr>
          <p:nvPr/>
        </p:nvSpPr>
        <p:spPr bwMode="auto">
          <a:xfrm>
            <a:off x="5973763" y="6724650"/>
            <a:ext cx="1000125"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500" b="1">
                <a:solidFill>
                  <a:srgbClr val="E32434"/>
                </a:solidFill>
                <a:latin typeface="Arial" charset="0"/>
              </a:rPr>
              <a:t>oisy</a:t>
            </a:r>
          </a:p>
        </p:txBody>
      </p:sp>
      <p:sp>
        <p:nvSpPr>
          <p:cNvPr id="28910" name="Text Box 331"/>
          <p:cNvSpPr txBox="1">
            <a:spLocks noChangeArrowheads="1"/>
          </p:cNvSpPr>
          <p:nvPr/>
        </p:nvSpPr>
        <p:spPr bwMode="auto">
          <a:xfrm>
            <a:off x="5973763" y="6934200"/>
            <a:ext cx="998537"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500" b="1">
                <a:solidFill>
                  <a:srgbClr val="E32434"/>
                </a:solidFill>
                <a:latin typeface="Arial" charset="0"/>
              </a:rPr>
              <a:t>ones</a:t>
            </a:r>
          </a:p>
        </p:txBody>
      </p:sp>
      <p:sp>
        <p:nvSpPr>
          <p:cNvPr id="28911" name="Text Box 332"/>
          <p:cNvSpPr txBox="1">
            <a:spLocks noChangeArrowheads="1"/>
          </p:cNvSpPr>
          <p:nvPr/>
        </p:nvSpPr>
        <p:spPr bwMode="auto">
          <a:xfrm>
            <a:off x="5970588" y="7321550"/>
            <a:ext cx="998537"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500" b="1">
                <a:solidFill>
                  <a:srgbClr val="E32434"/>
                </a:solidFill>
                <a:latin typeface="Arial" charset="0"/>
              </a:rPr>
              <a:t>scape</a:t>
            </a:r>
          </a:p>
        </p:txBody>
      </p:sp>
      <p:sp>
        <p:nvSpPr>
          <p:cNvPr id="28912" name="Text Box 333"/>
          <p:cNvSpPr txBox="1">
            <a:spLocks noChangeArrowheads="1"/>
          </p:cNvSpPr>
          <p:nvPr/>
        </p:nvSpPr>
        <p:spPr bwMode="auto">
          <a:xfrm>
            <a:off x="5991225" y="7524750"/>
            <a:ext cx="1000125"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500" b="1">
                <a:solidFill>
                  <a:srgbClr val="E32434"/>
                </a:solidFill>
                <a:latin typeface="Arial" charset="0"/>
              </a:rPr>
              <a:t>awned</a:t>
            </a:r>
          </a:p>
        </p:txBody>
      </p:sp>
      <p:sp>
        <p:nvSpPr>
          <p:cNvPr id="28913" name="Text Box 334"/>
          <p:cNvSpPr txBox="1">
            <a:spLocks noChangeArrowheads="1"/>
          </p:cNvSpPr>
          <p:nvPr/>
        </p:nvSpPr>
        <p:spPr bwMode="auto">
          <a:xfrm>
            <a:off x="5970588" y="7910513"/>
            <a:ext cx="998537"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solidFill>
                  <a:srgbClr val="E32434"/>
                </a:solidFill>
                <a:latin typeface="Arial" charset="0"/>
              </a:rPr>
              <a:t>eaven</a:t>
            </a:r>
            <a:r>
              <a:rPr lang="fr-FR" altLang="ja-JP" sz="1500" b="1">
                <a:solidFill>
                  <a:srgbClr val="E32434"/>
                </a:solidFill>
                <a:latin typeface="Arial" charset="0"/>
              </a:rPr>
              <a:t>'</a:t>
            </a:r>
            <a:r>
              <a:rPr lang="en-US" sz="1500" b="1">
                <a:solidFill>
                  <a:srgbClr val="E32434"/>
                </a:solidFill>
                <a:latin typeface="Arial" charset="0"/>
              </a:rPr>
              <a:t>s</a:t>
            </a:r>
          </a:p>
        </p:txBody>
      </p:sp>
      <p:sp>
        <p:nvSpPr>
          <p:cNvPr id="28914" name="Text Box 335"/>
          <p:cNvSpPr txBox="1">
            <a:spLocks noChangeArrowheads="1"/>
          </p:cNvSpPr>
          <p:nvPr/>
        </p:nvSpPr>
        <p:spPr bwMode="auto">
          <a:xfrm>
            <a:off x="5913438" y="8113713"/>
            <a:ext cx="1000125" cy="25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solidFill>
                  <a:srgbClr val="E32434"/>
                </a:solidFill>
                <a:latin typeface="Arial" charset="0"/>
              </a:rPr>
              <a:t>ealous</a:t>
            </a:r>
          </a:p>
        </p:txBody>
      </p:sp>
      <p:sp>
        <p:nvSpPr>
          <p:cNvPr id="28915" name="Text Box 336"/>
          <p:cNvSpPr txBox="1">
            <a:spLocks noChangeArrowheads="1"/>
          </p:cNvSpPr>
          <p:nvPr/>
        </p:nvSpPr>
        <p:spPr bwMode="auto">
          <a:xfrm>
            <a:off x="5737225" y="8291513"/>
            <a:ext cx="998538" cy="25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solidFill>
                  <a:srgbClr val="E32434"/>
                </a:solidFill>
                <a:latin typeface="Arial" charset="0"/>
              </a:rPr>
              <a:t>en</a:t>
            </a:r>
          </a:p>
        </p:txBody>
      </p:sp>
      <p:sp>
        <p:nvSpPr>
          <p:cNvPr id="28916" name="Text Box 337"/>
          <p:cNvSpPr txBox="1">
            <a:spLocks noChangeArrowheads="1"/>
          </p:cNvSpPr>
          <p:nvPr/>
        </p:nvSpPr>
        <p:spPr bwMode="auto">
          <a:xfrm>
            <a:off x="5829300" y="6815138"/>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Z</a:t>
            </a:r>
          </a:p>
        </p:txBody>
      </p:sp>
      <p:sp>
        <p:nvSpPr>
          <p:cNvPr id="28917" name="Text Box 338"/>
          <p:cNvSpPr txBox="1">
            <a:spLocks noChangeArrowheads="1"/>
          </p:cNvSpPr>
          <p:nvPr/>
        </p:nvSpPr>
        <p:spPr bwMode="auto">
          <a:xfrm>
            <a:off x="5830888" y="6175375"/>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L</a:t>
            </a:r>
          </a:p>
        </p:txBody>
      </p:sp>
      <p:sp>
        <p:nvSpPr>
          <p:cNvPr id="28918" name="Line 339"/>
          <p:cNvSpPr>
            <a:spLocks noChangeShapeType="1"/>
          </p:cNvSpPr>
          <p:nvPr/>
        </p:nvSpPr>
        <p:spPr bwMode="auto">
          <a:xfrm>
            <a:off x="5956300" y="6496050"/>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919" name="Text Box 340"/>
          <p:cNvSpPr txBox="1">
            <a:spLocks noChangeArrowheads="1"/>
          </p:cNvSpPr>
          <p:nvPr/>
        </p:nvSpPr>
        <p:spPr bwMode="auto">
          <a:xfrm>
            <a:off x="5973763" y="6300788"/>
            <a:ext cx="998537"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500" b="1">
                <a:solidFill>
                  <a:srgbClr val="E32434"/>
                </a:solidFill>
                <a:latin typeface="Arial" charset="0"/>
              </a:rPr>
              <a:t>iterally</a:t>
            </a:r>
          </a:p>
        </p:txBody>
      </p:sp>
      <p:sp>
        <p:nvSpPr>
          <p:cNvPr id="28920" name="Line 341"/>
          <p:cNvSpPr>
            <a:spLocks noChangeShapeType="1"/>
          </p:cNvSpPr>
          <p:nvPr/>
        </p:nvSpPr>
        <p:spPr bwMode="auto">
          <a:xfrm>
            <a:off x="5932488" y="6272213"/>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921" name="Text Box 342"/>
          <p:cNvSpPr txBox="1">
            <a:spLocks noChangeArrowheads="1"/>
          </p:cNvSpPr>
          <p:nvPr/>
        </p:nvSpPr>
        <p:spPr bwMode="auto">
          <a:xfrm>
            <a:off x="5807075" y="5951538"/>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J</a:t>
            </a:r>
          </a:p>
        </p:txBody>
      </p:sp>
      <p:sp>
        <p:nvSpPr>
          <p:cNvPr id="28923" name="Text Box 345"/>
          <p:cNvSpPr txBox="1">
            <a:spLocks noChangeArrowheads="1"/>
          </p:cNvSpPr>
          <p:nvPr/>
        </p:nvSpPr>
        <p:spPr bwMode="auto">
          <a:xfrm>
            <a:off x="4443413" y="4229100"/>
            <a:ext cx="11588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charset="0"/>
              </a:rPr>
              <a:t>TO ISRAEL                                                                                  (N. KINGDOM)</a:t>
            </a:r>
          </a:p>
        </p:txBody>
      </p:sp>
      <p:sp>
        <p:nvSpPr>
          <p:cNvPr id="28924" name="Text Box 346"/>
          <p:cNvSpPr txBox="1">
            <a:spLocks noChangeArrowheads="1"/>
          </p:cNvSpPr>
          <p:nvPr/>
        </p:nvSpPr>
        <p:spPr bwMode="auto">
          <a:xfrm>
            <a:off x="4491038" y="5019675"/>
            <a:ext cx="1011237"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charset="0"/>
              </a:rPr>
              <a:t>TO JUDAH                                (IN DECLINE)</a:t>
            </a:r>
          </a:p>
        </p:txBody>
      </p:sp>
      <p:sp>
        <p:nvSpPr>
          <p:cNvPr id="28925" name="Text Box 347"/>
          <p:cNvSpPr txBox="1">
            <a:spLocks noChangeArrowheads="1"/>
          </p:cNvSpPr>
          <p:nvPr/>
        </p:nvSpPr>
        <p:spPr bwMode="auto">
          <a:xfrm>
            <a:off x="4481513" y="5976938"/>
            <a:ext cx="1011237"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charset="0"/>
              </a:rPr>
              <a:t>TO JUDAH                        (IN CRISIS)</a:t>
            </a:r>
          </a:p>
        </p:txBody>
      </p:sp>
      <p:sp>
        <p:nvSpPr>
          <p:cNvPr id="28926" name="Text Box 348"/>
          <p:cNvSpPr txBox="1">
            <a:spLocks noChangeArrowheads="1"/>
          </p:cNvSpPr>
          <p:nvPr/>
        </p:nvSpPr>
        <p:spPr bwMode="auto">
          <a:xfrm>
            <a:off x="4514850" y="7186613"/>
            <a:ext cx="1011238"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charset="0"/>
              </a:rPr>
              <a:t>TO JUDAH                                (IN CAPTIVITY)</a:t>
            </a:r>
          </a:p>
        </p:txBody>
      </p:sp>
      <p:sp>
        <p:nvSpPr>
          <p:cNvPr id="28927" name="Text Box 349"/>
          <p:cNvSpPr txBox="1">
            <a:spLocks noChangeArrowheads="1"/>
          </p:cNvSpPr>
          <p:nvPr/>
        </p:nvSpPr>
        <p:spPr bwMode="auto">
          <a:xfrm>
            <a:off x="4514850" y="7786688"/>
            <a:ext cx="1011238"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charset="0"/>
              </a:rPr>
              <a:t>TO JUDAH                                      (IN RETURN)</a:t>
            </a:r>
          </a:p>
        </p:txBody>
      </p:sp>
      <p:sp>
        <p:nvSpPr>
          <p:cNvPr id="28928" name="Text Box 350"/>
          <p:cNvSpPr txBox="1">
            <a:spLocks noChangeArrowheads="1"/>
          </p:cNvSpPr>
          <p:nvPr/>
        </p:nvSpPr>
        <p:spPr bwMode="auto">
          <a:xfrm>
            <a:off x="3838575" y="6257925"/>
            <a:ext cx="1647825" cy="1087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45000"/>
              </a:lnSpc>
              <a:spcBef>
                <a:spcPct val="50000"/>
              </a:spcBef>
            </a:pPr>
            <a:r>
              <a:rPr lang="en-US" sz="800" b="1">
                <a:latin typeface="Helvetica" charset="0"/>
              </a:rPr>
              <a:t>PROPHETS </a:t>
            </a:r>
          </a:p>
          <a:p>
            <a:pPr>
              <a:lnSpc>
                <a:spcPct val="45000"/>
              </a:lnSpc>
              <a:spcBef>
                <a:spcPct val="50000"/>
              </a:spcBef>
            </a:pPr>
            <a:r>
              <a:rPr lang="en-US" sz="800" b="1">
                <a:latin typeface="Helvetica" charset="0"/>
              </a:rPr>
              <a:t>  WROTE IN </a:t>
            </a:r>
          </a:p>
          <a:p>
            <a:pPr>
              <a:lnSpc>
                <a:spcPct val="45000"/>
              </a:lnSpc>
              <a:spcBef>
                <a:spcPct val="50000"/>
              </a:spcBef>
            </a:pPr>
            <a:r>
              <a:rPr lang="en-US" sz="800" b="1">
                <a:latin typeface="Helvetica" charset="0"/>
              </a:rPr>
              <a:t>   A FOUR-</a:t>
            </a:r>
          </a:p>
          <a:p>
            <a:pPr>
              <a:lnSpc>
                <a:spcPct val="45000"/>
              </a:lnSpc>
              <a:spcBef>
                <a:spcPct val="50000"/>
              </a:spcBef>
            </a:pPr>
            <a:r>
              <a:rPr lang="en-US" sz="800" b="1">
                <a:latin typeface="Helvetica" charset="0"/>
              </a:rPr>
              <a:t>    HUNDRED </a:t>
            </a:r>
          </a:p>
          <a:p>
            <a:pPr>
              <a:lnSpc>
                <a:spcPct val="45000"/>
              </a:lnSpc>
              <a:spcBef>
                <a:spcPct val="50000"/>
              </a:spcBef>
            </a:pPr>
            <a:r>
              <a:rPr lang="en-US" sz="800" b="1">
                <a:latin typeface="Helvetica" charset="0"/>
              </a:rPr>
              <a:t>     YEAR </a:t>
            </a:r>
          </a:p>
          <a:p>
            <a:pPr>
              <a:lnSpc>
                <a:spcPct val="45000"/>
              </a:lnSpc>
              <a:spcBef>
                <a:spcPct val="50000"/>
              </a:spcBef>
            </a:pPr>
            <a:r>
              <a:rPr lang="en-US" sz="800" b="1">
                <a:latin typeface="Helvetica" charset="0"/>
              </a:rPr>
              <a:t>      ERA </a:t>
            </a:r>
          </a:p>
          <a:p>
            <a:pPr>
              <a:lnSpc>
                <a:spcPct val="45000"/>
              </a:lnSpc>
              <a:spcBef>
                <a:spcPct val="50000"/>
              </a:spcBef>
            </a:pPr>
            <a:r>
              <a:rPr lang="en-US" sz="800" b="1">
                <a:latin typeface="Helvetica" charset="0"/>
              </a:rPr>
              <a:t>       AFTER </a:t>
            </a:r>
          </a:p>
          <a:p>
            <a:pPr>
              <a:lnSpc>
                <a:spcPct val="45000"/>
              </a:lnSpc>
              <a:spcBef>
                <a:spcPct val="50000"/>
              </a:spcBef>
            </a:pPr>
            <a:r>
              <a:rPr lang="en-US" sz="800" b="1">
                <a:latin typeface="Helvetica" charset="0"/>
              </a:rPr>
              <a:t>        </a:t>
            </a:r>
            <a:r>
              <a:rPr lang="ja-JP" altLang="en-US" sz="800" b="1">
                <a:latin typeface="Helvetica" charset="0"/>
              </a:rPr>
              <a:t>“</a:t>
            </a:r>
            <a:r>
              <a:rPr lang="en-US" altLang="ja-JP" sz="800" b="1">
                <a:latin typeface="Helvetica" charset="0"/>
              </a:rPr>
              <a:t>THE </a:t>
            </a:r>
          </a:p>
          <a:p>
            <a:pPr>
              <a:lnSpc>
                <a:spcPct val="45000"/>
              </a:lnSpc>
              <a:spcBef>
                <a:spcPct val="50000"/>
              </a:spcBef>
            </a:pPr>
            <a:r>
              <a:rPr lang="en-US" sz="800" b="1">
                <a:latin typeface="Helvetica" charset="0"/>
              </a:rPr>
              <a:t>          SPLIT</a:t>
            </a:r>
            <a:r>
              <a:rPr lang="ja-JP" altLang="en-US" sz="800" b="1">
                <a:latin typeface="Helvetica" charset="0"/>
              </a:rPr>
              <a:t>”</a:t>
            </a:r>
            <a:endParaRPr lang="en-US" sz="800" b="1">
              <a:latin typeface="Helvetica" charset="0"/>
            </a:endParaRPr>
          </a:p>
        </p:txBody>
      </p:sp>
      <p:sp>
        <p:nvSpPr>
          <p:cNvPr id="28929" name="Text Box 351"/>
          <p:cNvSpPr txBox="1">
            <a:spLocks noChangeArrowheads="1"/>
          </p:cNvSpPr>
          <p:nvPr/>
        </p:nvSpPr>
        <p:spPr bwMode="auto">
          <a:xfrm>
            <a:off x="4389438" y="6159500"/>
            <a:ext cx="998537"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900" b="1">
                <a:solidFill>
                  <a:srgbClr val="E32434"/>
                </a:solidFill>
                <a:latin typeface="Arial" charset="0"/>
              </a:rPr>
              <a:t>Jeremiah</a:t>
            </a:r>
          </a:p>
        </p:txBody>
      </p:sp>
      <p:sp>
        <p:nvSpPr>
          <p:cNvPr id="344" name="Text Box 7">
            <a:extLst>
              <a:ext uri="{FF2B5EF4-FFF2-40B4-BE49-F238E27FC236}">
                <a16:creationId xmlns:a16="http://schemas.microsoft.com/office/drawing/2014/main" id="{8606CCCB-1EFF-65F0-5D02-69433B09FEE6}"/>
              </a:ext>
            </a:extLst>
          </p:cNvPr>
          <p:cNvSpPr txBox="1">
            <a:spLocks noChangeArrowheads="1"/>
          </p:cNvSpPr>
          <p:nvPr/>
        </p:nvSpPr>
        <p:spPr bwMode="auto">
          <a:xfrm>
            <a:off x="3944938" y="70817"/>
            <a:ext cx="3017837"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1400" b="1" dirty="0">
                <a:latin typeface="Comic Sans MS" charset="0"/>
              </a:rPr>
              <a:t> Seminar Study Help Number</a:t>
            </a:r>
          </a:p>
        </p:txBody>
      </p:sp>
      <p:pic>
        <p:nvPicPr>
          <p:cNvPr id="345" name="Picture 11">
            <a:extLst>
              <a:ext uri="{FF2B5EF4-FFF2-40B4-BE49-F238E27FC236}">
                <a16:creationId xmlns:a16="http://schemas.microsoft.com/office/drawing/2014/main" id="{AFC04BC8-2940-7C3E-6BEA-845DAA4F7D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025" y="145430"/>
            <a:ext cx="1174750" cy="82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0" name="Text Box 250">
            <a:extLst>
              <a:ext uri="{FF2B5EF4-FFF2-40B4-BE49-F238E27FC236}">
                <a16:creationId xmlns:a16="http://schemas.microsoft.com/office/drawing/2014/main" id="{485CC411-82B1-7BEB-D7DD-A4DD8E667E58}"/>
              </a:ext>
            </a:extLst>
          </p:cNvPr>
          <p:cNvSpPr txBox="1">
            <a:spLocks noChangeArrowheads="1"/>
          </p:cNvSpPr>
          <p:nvPr/>
        </p:nvSpPr>
        <p:spPr bwMode="auto">
          <a:xfrm>
            <a:off x="4629104" y="2157150"/>
            <a:ext cx="873125" cy="28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600" b="1" dirty="0">
                <a:solidFill>
                  <a:srgbClr val="E32434"/>
                </a:solidFill>
                <a:latin typeface="Arial" panose="020B0604020202020204" pitchFamily="34" charset="0"/>
                <a:cs typeface="Arial" panose="020B0604020202020204" pitchFamily="34" charset="0"/>
              </a:rPr>
              <a:t>1/2 David                1 Moses</a:t>
            </a:r>
          </a:p>
        </p:txBody>
      </p:sp>
      <p:sp>
        <p:nvSpPr>
          <p:cNvPr id="351" name="Text Box 251">
            <a:extLst>
              <a:ext uri="{FF2B5EF4-FFF2-40B4-BE49-F238E27FC236}">
                <a16:creationId xmlns:a16="http://schemas.microsoft.com/office/drawing/2014/main" id="{F90A7089-00C1-C342-E207-D54813DB57B5}"/>
              </a:ext>
            </a:extLst>
          </p:cNvPr>
          <p:cNvSpPr txBox="1">
            <a:spLocks noChangeArrowheads="1"/>
          </p:cNvSpPr>
          <p:nvPr/>
        </p:nvSpPr>
        <p:spPr bwMode="auto">
          <a:xfrm>
            <a:off x="4477508" y="2457356"/>
            <a:ext cx="1024721" cy="3749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600" b="1" dirty="0">
                <a:solidFill>
                  <a:srgbClr val="E32434"/>
                </a:solidFill>
                <a:latin typeface="Arial" charset="0"/>
              </a:rPr>
              <a:t>Solomon </a:t>
            </a:r>
            <a:br>
              <a:rPr lang="en-US" sz="600" b="1" dirty="0">
                <a:solidFill>
                  <a:srgbClr val="E32434"/>
                </a:solidFill>
                <a:latin typeface="Arial" charset="0"/>
              </a:rPr>
            </a:br>
            <a:r>
              <a:rPr lang="en-US" sz="600" b="1" dirty="0">
                <a:solidFill>
                  <a:srgbClr val="E32434"/>
                </a:solidFill>
                <a:latin typeface="Arial" charset="0"/>
              </a:rPr>
              <a:t>on </a:t>
            </a:r>
            <a:br>
              <a:rPr lang="en-US" sz="600" b="1" dirty="0">
                <a:solidFill>
                  <a:srgbClr val="E32434"/>
                </a:solidFill>
                <a:latin typeface="Arial" charset="0"/>
              </a:rPr>
            </a:br>
            <a:r>
              <a:rPr lang="en-US" sz="600" b="1" dirty="0">
                <a:solidFill>
                  <a:srgbClr val="E32434"/>
                </a:solidFill>
                <a:latin typeface="Arial" charset="0"/>
              </a:rPr>
              <a:t>Living</a:t>
            </a:r>
          </a:p>
        </p:txBody>
      </p:sp>
      <p:sp>
        <p:nvSpPr>
          <p:cNvPr id="352" name="Text Box 252">
            <a:extLst>
              <a:ext uri="{FF2B5EF4-FFF2-40B4-BE49-F238E27FC236}">
                <a16:creationId xmlns:a16="http://schemas.microsoft.com/office/drawing/2014/main" id="{8DFE5DEE-620D-7540-44AA-68B949A1AF6E}"/>
              </a:ext>
            </a:extLst>
          </p:cNvPr>
          <p:cNvSpPr txBox="1">
            <a:spLocks noChangeArrowheads="1"/>
          </p:cNvSpPr>
          <p:nvPr/>
        </p:nvSpPr>
        <p:spPr bwMode="auto">
          <a:xfrm>
            <a:off x="4608847" y="2843738"/>
            <a:ext cx="893382" cy="3749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600" b="1" dirty="0">
                <a:solidFill>
                  <a:srgbClr val="E32434"/>
                </a:solidFill>
                <a:latin typeface="Arial" charset="0"/>
              </a:rPr>
              <a:t>Solomon </a:t>
            </a:r>
            <a:br>
              <a:rPr lang="en-US" sz="600" b="1" dirty="0">
                <a:solidFill>
                  <a:srgbClr val="E32434"/>
                </a:solidFill>
                <a:latin typeface="Arial" charset="0"/>
              </a:rPr>
            </a:br>
            <a:r>
              <a:rPr lang="en-US" sz="600" b="1" dirty="0">
                <a:solidFill>
                  <a:srgbClr val="E32434"/>
                </a:solidFill>
                <a:latin typeface="Arial" charset="0"/>
              </a:rPr>
              <a:t>on </a:t>
            </a:r>
            <a:br>
              <a:rPr lang="en-US" sz="600" b="1" dirty="0">
                <a:solidFill>
                  <a:srgbClr val="E32434"/>
                </a:solidFill>
                <a:latin typeface="Arial" charset="0"/>
              </a:rPr>
            </a:br>
            <a:r>
              <a:rPr lang="en-US" sz="600" b="1" dirty="0">
                <a:solidFill>
                  <a:srgbClr val="E32434"/>
                </a:solidFill>
                <a:latin typeface="Arial" charset="0"/>
              </a:rPr>
              <a:t>Life</a:t>
            </a:r>
          </a:p>
        </p:txBody>
      </p:sp>
      <p:sp>
        <p:nvSpPr>
          <p:cNvPr id="353" name="Text Box 253">
            <a:extLst>
              <a:ext uri="{FF2B5EF4-FFF2-40B4-BE49-F238E27FC236}">
                <a16:creationId xmlns:a16="http://schemas.microsoft.com/office/drawing/2014/main" id="{A91D5BA9-AC4E-832B-3615-2F0ECF0EEE99}"/>
              </a:ext>
            </a:extLst>
          </p:cNvPr>
          <p:cNvSpPr txBox="1">
            <a:spLocks noChangeArrowheads="1"/>
          </p:cNvSpPr>
          <p:nvPr/>
        </p:nvSpPr>
        <p:spPr bwMode="auto">
          <a:xfrm>
            <a:off x="4592592" y="3242216"/>
            <a:ext cx="909637" cy="3749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600" b="1" dirty="0">
                <a:solidFill>
                  <a:srgbClr val="E32434"/>
                </a:solidFill>
                <a:latin typeface="Arial" charset="0"/>
              </a:rPr>
              <a:t>Solomon </a:t>
            </a:r>
            <a:br>
              <a:rPr lang="en-US" sz="600" b="1" dirty="0">
                <a:solidFill>
                  <a:srgbClr val="E32434"/>
                </a:solidFill>
                <a:latin typeface="Arial" charset="0"/>
              </a:rPr>
            </a:br>
            <a:r>
              <a:rPr lang="en-US" sz="600" b="1" dirty="0">
                <a:solidFill>
                  <a:srgbClr val="E32434"/>
                </a:solidFill>
                <a:latin typeface="Arial" charset="0"/>
              </a:rPr>
              <a:t>on </a:t>
            </a:r>
            <a:br>
              <a:rPr lang="en-US" sz="600" b="1" dirty="0">
                <a:solidFill>
                  <a:srgbClr val="E32434"/>
                </a:solidFill>
                <a:latin typeface="Arial" charset="0"/>
              </a:rPr>
            </a:br>
            <a:r>
              <a:rPr lang="en-US" sz="600" b="1" dirty="0">
                <a:solidFill>
                  <a:srgbClr val="E32434"/>
                </a:solidFill>
                <a:latin typeface="Arial" charset="0"/>
              </a:rPr>
              <a:t>Marriage</a:t>
            </a:r>
          </a:p>
        </p:txBody>
      </p:sp>
      <p:sp>
        <p:nvSpPr>
          <p:cNvPr id="354" name="Text Box 113">
            <a:extLst>
              <a:ext uri="{FF2B5EF4-FFF2-40B4-BE49-F238E27FC236}">
                <a16:creationId xmlns:a16="http://schemas.microsoft.com/office/drawing/2014/main" id="{8F6D7948-457D-806C-1624-CEB4FED691CB}"/>
              </a:ext>
            </a:extLst>
          </p:cNvPr>
          <p:cNvSpPr txBox="1">
            <a:spLocks noChangeArrowheads="1"/>
          </p:cNvSpPr>
          <p:nvPr/>
        </p:nvSpPr>
        <p:spPr bwMode="auto">
          <a:xfrm rot="-5388474">
            <a:off x="945357" y="5428456"/>
            <a:ext cx="3632200" cy="35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700" b="1" dirty="0">
                <a:latin typeface="Arial" charset="0"/>
              </a:rPr>
              <a:t> HISTORY (12)</a:t>
            </a:r>
          </a:p>
        </p:txBody>
      </p:sp>
      <p:sp>
        <p:nvSpPr>
          <p:cNvPr id="355" name="Text Box 343">
            <a:extLst>
              <a:ext uri="{FF2B5EF4-FFF2-40B4-BE49-F238E27FC236}">
                <a16:creationId xmlns:a16="http://schemas.microsoft.com/office/drawing/2014/main" id="{316F8D89-1980-3EEC-3CF8-05D49C848C4F}"/>
              </a:ext>
            </a:extLst>
          </p:cNvPr>
          <p:cNvSpPr txBox="1">
            <a:spLocks noChangeArrowheads="1"/>
          </p:cNvSpPr>
          <p:nvPr/>
        </p:nvSpPr>
        <p:spPr bwMode="auto">
          <a:xfrm rot="-5388474">
            <a:off x="1600994" y="2343944"/>
            <a:ext cx="2374900"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700" b="1">
                <a:latin typeface="Arial" charset="0"/>
              </a:rPr>
              <a:t> LAW (5)</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descr="30%"/>
          <p:cNvSpPr>
            <a:spLocks noChangeArrowheads="1"/>
          </p:cNvSpPr>
          <p:nvPr/>
        </p:nvSpPr>
        <p:spPr bwMode="auto">
          <a:xfrm>
            <a:off x="615950" y="2019300"/>
            <a:ext cx="1533525" cy="495300"/>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a:endParaRPr lang="en-US" sz="2000">
              <a:latin typeface="Times" charset="0"/>
            </a:endParaRPr>
          </a:p>
        </p:txBody>
      </p:sp>
      <p:sp>
        <p:nvSpPr>
          <p:cNvPr id="29698" name="Rectangle 3" descr="30%"/>
          <p:cNvSpPr>
            <a:spLocks noChangeArrowheads="1"/>
          </p:cNvSpPr>
          <p:nvPr/>
        </p:nvSpPr>
        <p:spPr bwMode="auto">
          <a:xfrm>
            <a:off x="2279650" y="2025650"/>
            <a:ext cx="1531938" cy="496888"/>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a:endParaRPr lang="en-US" sz="2000">
              <a:latin typeface="Times" charset="0"/>
            </a:endParaRPr>
          </a:p>
        </p:txBody>
      </p:sp>
      <p:sp>
        <p:nvSpPr>
          <p:cNvPr id="29699" name="Rectangle 4" descr="30%"/>
          <p:cNvSpPr>
            <a:spLocks noChangeArrowheads="1"/>
          </p:cNvSpPr>
          <p:nvPr/>
        </p:nvSpPr>
        <p:spPr bwMode="auto">
          <a:xfrm>
            <a:off x="3922713" y="2024063"/>
            <a:ext cx="1531937" cy="495300"/>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a:endParaRPr lang="en-US" sz="2000">
              <a:latin typeface="Times" charset="0"/>
            </a:endParaRPr>
          </a:p>
        </p:txBody>
      </p:sp>
      <p:sp>
        <p:nvSpPr>
          <p:cNvPr id="29700" name="Rectangle 5" descr="30%"/>
          <p:cNvSpPr>
            <a:spLocks noChangeArrowheads="1"/>
          </p:cNvSpPr>
          <p:nvPr/>
        </p:nvSpPr>
        <p:spPr bwMode="auto">
          <a:xfrm>
            <a:off x="5553075" y="2028825"/>
            <a:ext cx="1495425" cy="496888"/>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a:endParaRPr lang="en-US" sz="2000">
              <a:latin typeface="Times" charset="0"/>
            </a:endParaRPr>
          </a:p>
        </p:txBody>
      </p:sp>
      <p:sp>
        <p:nvSpPr>
          <p:cNvPr id="29701" name="Rectangle 6" descr="Narrow horizontal"/>
          <p:cNvSpPr>
            <a:spLocks noChangeArrowheads="1"/>
          </p:cNvSpPr>
          <p:nvPr/>
        </p:nvSpPr>
        <p:spPr bwMode="auto">
          <a:xfrm>
            <a:off x="3941763" y="6477000"/>
            <a:ext cx="1493837" cy="2205038"/>
          </a:xfrm>
          <a:prstGeom prst="rect">
            <a:avLst/>
          </a:prstGeom>
          <a:pattFill prst="narHorz">
            <a:fgClr>
              <a:srgbClr val="FF9EF3"/>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9702" name="Rectangle 7" descr="40%"/>
          <p:cNvSpPr>
            <a:spLocks noChangeArrowheads="1"/>
          </p:cNvSpPr>
          <p:nvPr/>
        </p:nvSpPr>
        <p:spPr bwMode="auto">
          <a:xfrm>
            <a:off x="3929063" y="2668588"/>
            <a:ext cx="1495425" cy="3802062"/>
          </a:xfrm>
          <a:prstGeom prst="rect">
            <a:avLst/>
          </a:prstGeom>
          <a:pattFill prst="pct40">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9703" name="Text Box 8"/>
          <p:cNvSpPr txBox="1">
            <a:spLocks noChangeArrowheads="1"/>
          </p:cNvSpPr>
          <p:nvPr/>
        </p:nvSpPr>
        <p:spPr bwMode="auto">
          <a:xfrm>
            <a:off x="6580188" y="92075"/>
            <a:ext cx="7540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20</a:t>
            </a:r>
          </a:p>
        </p:txBody>
      </p:sp>
      <p:sp>
        <p:nvSpPr>
          <p:cNvPr id="94217" name="Text Box 9"/>
          <p:cNvSpPr txBox="1">
            <a:spLocks noChangeArrowheads="1"/>
          </p:cNvSpPr>
          <p:nvPr/>
        </p:nvSpPr>
        <p:spPr bwMode="auto">
          <a:xfrm>
            <a:off x="977900" y="1022350"/>
            <a:ext cx="6018213" cy="396875"/>
          </a:xfrm>
          <a:prstGeom prst="rect">
            <a:avLst/>
          </a:prstGeom>
          <a:noFill/>
          <a:ln w="9525">
            <a:noFill/>
            <a:miter lim="800000"/>
            <a:headEnd/>
            <a:tailEnd/>
          </a:ln>
          <a:effectLst>
            <a:outerShdw blurRad="63500" dist="46662" dir="3284183" algn="ctr" rotWithShape="0">
              <a:srgbClr val="CCCCCC">
                <a:alpha val="74998"/>
              </a:srgbClr>
            </a:outerShdw>
          </a:effectLst>
        </p:spPr>
        <p:txBody>
          <a:bodyPr>
            <a:spAutoFit/>
          </a:bodyPr>
          <a:lstStyle/>
          <a:p>
            <a:pPr>
              <a:spcBef>
                <a:spcPct val="50000"/>
              </a:spcBef>
              <a:defRPr/>
            </a:pPr>
            <a:r>
              <a:rPr lang="en-US" sz="2000" b="1" i="1" dirty="0">
                <a:latin typeface="Comic Sans MS" pitchFamily="-107" charset="0"/>
                <a:ea typeface="+mn-ea"/>
                <a:cs typeface="+mn-cs"/>
              </a:rPr>
              <a:t>THE NEW TESTAMENT BOOKS IN ORDER</a:t>
            </a:r>
          </a:p>
        </p:txBody>
      </p:sp>
      <p:sp>
        <p:nvSpPr>
          <p:cNvPr id="29705" name="Text Box 10"/>
          <p:cNvSpPr txBox="1">
            <a:spLocks noChangeArrowheads="1"/>
          </p:cNvSpPr>
          <p:nvPr/>
        </p:nvSpPr>
        <p:spPr bwMode="auto">
          <a:xfrm>
            <a:off x="369888" y="1376363"/>
            <a:ext cx="6843712"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dirty="0">
                <a:latin typeface="Comic Sans MS" charset="0"/>
              </a:rPr>
              <a:t>From </a:t>
            </a:r>
            <a:r>
              <a:rPr lang="ja-JP" altLang="en-US" sz="1000" b="1">
                <a:latin typeface="Comic Sans MS" charset="0"/>
              </a:rPr>
              <a:t>“</a:t>
            </a:r>
            <a:r>
              <a:rPr lang="en-US" altLang="ja-JP" sz="1000" b="1" dirty="0">
                <a:latin typeface="Comic Sans MS" charset="0"/>
              </a:rPr>
              <a:t>The Jesus File</a:t>
            </a:r>
            <a:r>
              <a:rPr lang="ja-JP" altLang="en-US" sz="1000" b="1">
                <a:latin typeface="Comic Sans MS" charset="0"/>
              </a:rPr>
              <a:t>”</a:t>
            </a:r>
            <a:r>
              <a:rPr lang="en-US" altLang="ja-JP" sz="1000" b="1" dirty="0">
                <a:latin typeface="Comic Sans MS" charset="0"/>
              </a:rPr>
              <a:t>…the New Testament covers about 100 years in the history of the Gospel </a:t>
            </a:r>
            <a:br>
              <a:rPr lang="en-US" altLang="ja-JP" sz="1000" b="1" dirty="0">
                <a:latin typeface="Comic Sans MS" charset="0"/>
              </a:rPr>
            </a:br>
            <a:r>
              <a:rPr lang="en-US" altLang="ja-JP" sz="1000" b="1" dirty="0">
                <a:latin typeface="Comic Sans MS" charset="0"/>
              </a:rPr>
              <a:t>and the Early Church.  Long ago, the New Testament was organized into four main topics….</a:t>
            </a:r>
            <a:endParaRPr lang="en-US" sz="1000" b="1" dirty="0">
              <a:latin typeface="Comic Sans MS" charset="0"/>
            </a:endParaRPr>
          </a:p>
        </p:txBody>
      </p:sp>
      <p:sp>
        <p:nvSpPr>
          <p:cNvPr id="29706" name="Text Box 11"/>
          <p:cNvSpPr txBox="1">
            <a:spLocks noChangeArrowheads="1"/>
          </p:cNvSpPr>
          <p:nvPr/>
        </p:nvSpPr>
        <p:spPr bwMode="auto">
          <a:xfrm>
            <a:off x="792163" y="2046288"/>
            <a:ext cx="1158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Helvetica" charset="0"/>
              </a:rPr>
              <a:t>__________&amp;___________</a:t>
            </a:r>
          </a:p>
        </p:txBody>
      </p:sp>
      <p:sp>
        <p:nvSpPr>
          <p:cNvPr id="29707" name="Text Box 12"/>
          <p:cNvSpPr txBox="1">
            <a:spLocks noChangeArrowheads="1"/>
          </p:cNvSpPr>
          <p:nvPr/>
        </p:nvSpPr>
        <p:spPr bwMode="auto">
          <a:xfrm>
            <a:off x="2425700" y="2054225"/>
            <a:ext cx="1225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Helvetica" charset="0"/>
              </a:rPr>
              <a:t>____________ ____________</a:t>
            </a:r>
          </a:p>
        </p:txBody>
      </p:sp>
      <p:sp>
        <p:nvSpPr>
          <p:cNvPr id="29708" name="Text Box 13"/>
          <p:cNvSpPr txBox="1">
            <a:spLocks noChangeArrowheads="1"/>
          </p:cNvSpPr>
          <p:nvPr/>
        </p:nvSpPr>
        <p:spPr bwMode="auto">
          <a:xfrm>
            <a:off x="4064000" y="2063750"/>
            <a:ext cx="1225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Helvetica" charset="0"/>
              </a:rPr>
              <a:t>____________ ____________</a:t>
            </a:r>
          </a:p>
        </p:txBody>
      </p:sp>
      <p:sp>
        <p:nvSpPr>
          <p:cNvPr id="29709" name="Text Box 14"/>
          <p:cNvSpPr txBox="1">
            <a:spLocks noChangeArrowheads="1"/>
          </p:cNvSpPr>
          <p:nvPr/>
        </p:nvSpPr>
        <p:spPr bwMode="auto">
          <a:xfrm>
            <a:off x="5689600" y="2076450"/>
            <a:ext cx="1225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Helvetica" charset="0"/>
              </a:rPr>
              <a:t>____________ ____________</a:t>
            </a:r>
          </a:p>
        </p:txBody>
      </p:sp>
      <p:sp>
        <p:nvSpPr>
          <p:cNvPr id="29710" name="Text Box 15"/>
          <p:cNvSpPr txBox="1">
            <a:spLocks noChangeArrowheads="1"/>
          </p:cNvSpPr>
          <p:nvPr/>
        </p:nvSpPr>
        <p:spPr bwMode="auto">
          <a:xfrm>
            <a:off x="1074738" y="1722438"/>
            <a:ext cx="6985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Arial" charset="0"/>
              </a:rPr>
              <a:t>(4)</a:t>
            </a:r>
          </a:p>
        </p:txBody>
      </p:sp>
      <p:sp>
        <p:nvSpPr>
          <p:cNvPr id="29711" name="Text Box 16"/>
          <p:cNvSpPr txBox="1">
            <a:spLocks noChangeArrowheads="1"/>
          </p:cNvSpPr>
          <p:nvPr/>
        </p:nvSpPr>
        <p:spPr bwMode="auto">
          <a:xfrm>
            <a:off x="2660650" y="1716088"/>
            <a:ext cx="6985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Arial" charset="0"/>
              </a:rPr>
              <a:t>(1)</a:t>
            </a:r>
          </a:p>
        </p:txBody>
      </p:sp>
      <p:sp>
        <p:nvSpPr>
          <p:cNvPr id="29712" name="Text Box 17"/>
          <p:cNvSpPr txBox="1">
            <a:spLocks noChangeArrowheads="1"/>
          </p:cNvSpPr>
          <p:nvPr/>
        </p:nvSpPr>
        <p:spPr bwMode="auto">
          <a:xfrm>
            <a:off x="4318000" y="1727200"/>
            <a:ext cx="6985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Arial" charset="0"/>
              </a:rPr>
              <a:t>(21)</a:t>
            </a:r>
          </a:p>
        </p:txBody>
      </p:sp>
      <p:sp>
        <p:nvSpPr>
          <p:cNvPr id="29713" name="Text Box 18"/>
          <p:cNvSpPr txBox="1">
            <a:spLocks noChangeArrowheads="1"/>
          </p:cNvSpPr>
          <p:nvPr/>
        </p:nvSpPr>
        <p:spPr bwMode="auto">
          <a:xfrm>
            <a:off x="5927725" y="1727200"/>
            <a:ext cx="6985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Arial" charset="0"/>
              </a:rPr>
              <a:t>(1)</a:t>
            </a:r>
          </a:p>
        </p:txBody>
      </p:sp>
      <p:sp>
        <p:nvSpPr>
          <p:cNvPr id="29714" name="Text Box 19"/>
          <p:cNvSpPr txBox="1">
            <a:spLocks noChangeArrowheads="1"/>
          </p:cNvSpPr>
          <p:nvPr/>
        </p:nvSpPr>
        <p:spPr bwMode="auto">
          <a:xfrm>
            <a:off x="2165350" y="2671763"/>
            <a:ext cx="179387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Copperplate Gothic Bold" charset="0"/>
              </a:rPr>
              <a:t>ACTS OF THE APOSTLES</a:t>
            </a:r>
            <a:endParaRPr lang="en-US" sz="1600" b="1">
              <a:latin typeface="Helvetica" charset="0"/>
            </a:endParaRPr>
          </a:p>
        </p:txBody>
      </p:sp>
      <p:sp>
        <p:nvSpPr>
          <p:cNvPr id="29715" name="Text Box 20"/>
          <p:cNvSpPr txBox="1">
            <a:spLocks noChangeArrowheads="1"/>
          </p:cNvSpPr>
          <p:nvPr/>
        </p:nvSpPr>
        <p:spPr bwMode="auto">
          <a:xfrm>
            <a:off x="587375" y="2644775"/>
            <a:ext cx="1651000" cy="256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Copperplate Gothic Bold" charset="0"/>
              </a:rPr>
              <a:t>THE GOSPELS</a:t>
            </a:r>
            <a:r>
              <a:rPr lang="en-US" sz="1600" b="1">
                <a:latin typeface="Helvetica" charset="0"/>
              </a:rPr>
              <a:t>:</a:t>
            </a:r>
          </a:p>
          <a:p>
            <a:pPr algn="ctr">
              <a:lnSpc>
                <a:spcPct val="75000"/>
              </a:lnSpc>
              <a:spcBef>
                <a:spcPct val="50000"/>
              </a:spcBef>
            </a:pPr>
            <a:r>
              <a:rPr lang="en-US" sz="1600" b="1">
                <a:latin typeface="Helvetica" charset="0"/>
              </a:rPr>
              <a:t>Matthew*</a:t>
            </a:r>
          </a:p>
          <a:p>
            <a:pPr algn="ctr">
              <a:lnSpc>
                <a:spcPct val="75000"/>
              </a:lnSpc>
              <a:spcBef>
                <a:spcPct val="50000"/>
              </a:spcBef>
            </a:pPr>
            <a:r>
              <a:rPr lang="en-US" sz="1600" b="1">
                <a:latin typeface="Helvetica" charset="0"/>
              </a:rPr>
              <a:t>Mark*</a:t>
            </a:r>
          </a:p>
          <a:p>
            <a:pPr algn="ctr">
              <a:lnSpc>
                <a:spcPct val="75000"/>
              </a:lnSpc>
              <a:spcBef>
                <a:spcPct val="50000"/>
              </a:spcBef>
            </a:pPr>
            <a:r>
              <a:rPr lang="en-US" sz="1600" b="1">
                <a:latin typeface="Helvetica" charset="0"/>
              </a:rPr>
              <a:t>Luke*</a:t>
            </a:r>
          </a:p>
          <a:p>
            <a:pPr algn="ctr">
              <a:lnSpc>
                <a:spcPct val="75000"/>
              </a:lnSpc>
              <a:spcBef>
                <a:spcPct val="50000"/>
              </a:spcBef>
            </a:pPr>
            <a:r>
              <a:rPr lang="en-US" sz="1600" b="1">
                <a:latin typeface="Helvetica" charset="0"/>
              </a:rPr>
              <a:t>John</a:t>
            </a:r>
            <a:br>
              <a:rPr lang="en-US" sz="1600" b="1">
                <a:latin typeface="Helvetica" charset="0"/>
              </a:rPr>
            </a:br>
            <a:r>
              <a:rPr lang="en-US" sz="1600" b="1">
                <a:latin typeface="Helvetica" charset="0"/>
              </a:rPr>
              <a:t>--------*Synoptic: </a:t>
            </a:r>
            <a:r>
              <a:rPr lang="ja-JP" altLang="en-US" sz="1600" b="1">
                <a:latin typeface="Helvetica" charset="0"/>
              </a:rPr>
              <a:t>“</a:t>
            </a:r>
            <a:r>
              <a:rPr lang="en-US" altLang="ja-JP" sz="1600" b="1">
                <a:latin typeface="Helvetica" charset="0"/>
              </a:rPr>
              <a:t>_______    ___________</a:t>
            </a:r>
            <a:r>
              <a:rPr lang="ja-JP" altLang="en-US" sz="1600" b="1">
                <a:latin typeface="Helvetica" charset="0"/>
              </a:rPr>
              <a:t>”</a:t>
            </a:r>
            <a:endParaRPr lang="en-US" sz="1600" b="1">
              <a:latin typeface="Helvetica" charset="0"/>
            </a:endParaRPr>
          </a:p>
        </p:txBody>
      </p:sp>
      <p:sp>
        <p:nvSpPr>
          <p:cNvPr id="29716" name="Text Box 21"/>
          <p:cNvSpPr txBox="1">
            <a:spLocks noChangeArrowheads="1"/>
          </p:cNvSpPr>
          <p:nvPr/>
        </p:nvSpPr>
        <p:spPr bwMode="auto">
          <a:xfrm>
            <a:off x="5500688" y="2627313"/>
            <a:ext cx="1554162"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Copperplate Gothic Bold" charset="0"/>
              </a:rPr>
              <a:t>THE REVELA-TION</a:t>
            </a:r>
          </a:p>
        </p:txBody>
      </p:sp>
      <p:sp>
        <p:nvSpPr>
          <p:cNvPr id="29717" name="Rectangle 22"/>
          <p:cNvSpPr>
            <a:spLocks noChangeArrowheads="1"/>
          </p:cNvSpPr>
          <p:nvPr/>
        </p:nvSpPr>
        <p:spPr bwMode="auto">
          <a:xfrm>
            <a:off x="3916363" y="2638425"/>
            <a:ext cx="1514475" cy="6083300"/>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2000">
              <a:latin typeface="Times" charset="0"/>
            </a:endParaRPr>
          </a:p>
        </p:txBody>
      </p:sp>
      <p:sp>
        <p:nvSpPr>
          <p:cNvPr id="29718" name="Rectangle 23"/>
          <p:cNvSpPr>
            <a:spLocks noChangeArrowheads="1"/>
          </p:cNvSpPr>
          <p:nvPr/>
        </p:nvSpPr>
        <p:spPr bwMode="auto">
          <a:xfrm>
            <a:off x="2279650" y="2667000"/>
            <a:ext cx="1531938" cy="850900"/>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2000">
              <a:latin typeface="Times" charset="0"/>
            </a:endParaRPr>
          </a:p>
        </p:txBody>
      </p:sp>
      <p:sp>
        <p:nvSpPr>
          <p:cNvPr id="29719" name="Rectangle 24"/>
          <p:cNvSpPr>
            <a:spLocks noChangeArrowheads="1"/>
          </p:cNvSpPr>
          <p:nvPr/>
        </p:nvSpPr>
        <p:spPr bwMode="auto">
          <a:xfrm>
            <a:off x="642938" y="2665413"/>
            <a:ext cx="1533525" cy="2578100"/>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2000">
              <a:latin typeface="Times" charset="0"/>
            </a:endParaRPr>
          </a:p>
        </p:txBody>
      </p:sp>
      <p:sp>
        <p:nvSpPr>
          <p:cNvPr id="29720" name="Rectangle 25"/>
          <p:cNvSpPr>
            <a:spLocks noChangeArrowheads="1"/>
          </p:cNvSpPr>
          <p:nvPr/>
        </p:nvSpPr>
        <p:spPr bwMode="auto">
          <a:xfrm>
            <a:off x="5554663" y="2670175"/>
            <a:ext cx="1514475" cy="744538"/>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2000">
              <a:latin typeface="Times" charset="0"/>
            </a:endParaRPr>
          </a:p>
        </p:txBody>
      </p:sp>
      <p:grpSp>
        <p:nvGrpSpPr>
          <p:cNvPr id="29721" name="Group 26"/>
          <p:cNvGrpSpPr>
            <a:grpSpLocks/>
          </p:cNvGrpSpPr>
          <p:nvPr/>
        </p:nvGrpSpPr>
        <p:grpSpPr bwMode="auto">
          <a:xfrm>
            <a:off x="719138" y="5516563"/>
            <a:ext cx="3389312" cy="523875"/>
            <a:chOff x="475" y="3420"/>
            <a:chExt cx="2135" cy="330"/>
          </a:xfrm>
        </p:grpSpPr>
        <p:sp>
          <p:nvSpPr>
            <p:cNvPr id="29763" name="AutoShape 27" descr="Light upward diagonal"/>
            <p:cNvSpPr>
              <a:spLocks noChangeArrowheads="1"/>
            </p:cNvSpPr>
            <p:nvPr/>
          </p:nvSpPr>
          <p:spPr bwMode="auto">
            <a:xfrm>
              <a:off x="537" y="3422"/>
              <a:ext cx="1785" cy="323"/>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a:p>
          </p:txBody>
        </p:sp>
        <p:sp>
          <p:nvSpPr>
            <p:cNvPr id="29764" name="Text Box 28"/>
            <p:cNvSpPr txBox="1">
              <a:spLocks noChangeArrowheads="1"/>
            </p:cNvSpPr>
            <p:nvPr/>
          </p:nvSpPr>
          <p:spPr bwMode="auto">
            <a:xfrm>
              <a:off x="475" y="3420"/>
              <a:ext cx="1910"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00" b="1">
                  <a:latin typeface="Helvetica" charset="0"/>
                </a:rPr>
                <a:t>Church Treasurer</a:t>
              </a:r>
              <a:r>
                <a:rPr lang="fr-FR" altLang="ja-JP" sz="1400" b="1">
                  <a:latin typeface="Helvetica" charset="0"/>
                </a:rPr>
                <a:t>'</a:t>
              </a:r>
              <a:r>
                <a:rPr lang="en-US" sz="1400" b="1">
                  <a:latin typeface="Helvetica" charset="0"/>
                </a:rPr>
                <a:t>s Lament: </a:t>
              </a:r>
              <a:r>
                <a:rPr lang="ja-JP" altLang="en-US" sz="1400" b="1">
                  <a:latin typeface="Helvetica" charset="0"/>
                </a:rPr>
                <a:t>“</a:t>
              </a:r>
              <a:r>
                <a:rPr lang="en-US" altLang="ja-JP" sz="1400" b="1">
                  <a:latin typeface="Helvetica" charset="0"/>
                </a:rPr>
                <a:t>_________ ________ ________.</a:t>
              </a:r>
              <a:r>
                <a:rPr lang="ja-JP" altLang="en-US" sz="1400" b="1">
                  <a:latin typeface="Helvetica" charset="0"/>
                </a:rPr>
                <a:t>”</a:t>
              </a:r>
              <a:endParaRPr lang="en-US" sz="1400" b="1">
                <a:latin typeface="Helvetica" charset="0"/>
              </a:endParaRPr>
            </a:p>
          </p:txBody>
        </p:sp>
        <p:sp>
          <p:nvSpPr>
            <p:cNvPr id="29765" name="AutoShape 29"/>
            <p:cNvSpPr>
              <a:spLocks noChangeArrowheads="1"/>
            </p:cNvSpPr>
            <p:nvPr/>
          </p:nvSpPr>
          <p:spPr bwMode="auto">
            <a:xfrm>
              <a:off x="2256" y="3440"/>
              <a:ext cx="354" cy="2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56 w 21600"/>
                <a:gd name="T13" fmla="*/ 5400 h 21600"/>
                <a:gd name="T14" fmla="*/ 1891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grpSp>
      <p:grpSp>
        <p:nvGrpSpPr>
          <p:cNvPr id="29722" name="Group 30"/>
          <p:cNvGrpSpPr>
            <a:grpSpLocks/>
          </p:cNvGrpSpPr>
          <p:nvPr/>
        </p:nvGrpSpPr>
        <p:grpSpPr bwMode="auto">
          <a:xfrm>
            <a:off x="622300" y="6156325"/>
            <a:ext cx="3446463" cy="415925"/>
            <a:chOff x="436" y="3757"/>
            <a:chExt cx="2171" cy="262"/>
          </a:xfrm>
        </p:grpSpPr>
        <p:sp>
          <p:nvSpPr>
            <p:cNvPr id="29760" name="AutoShape 31" descr="Light upward diagonal"/>
            <p:cNvSpPr>
              <a:spLocks noChangeArrowheads="1"/>
            </p:cNvSpPr>
            <p:nvPr/>
          </p:nvSpPr>
          <p:spPr bwMode="auto">
            <a:xfrm>
              <a:off x="546" y="3801"/>
              <a:ext cx="1785" cy="218"/>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a:p>
          </p:txBody>
        </p:sp>
        <p:sp>
          <p:nvSpPr>
            <p:cNvPr id="29761" name="Text Box 32"/>
            <p:cNvSpPr txBox="1">
              <a:spLocks noChangeArrowheads="1"/>
            </p:cNvSpPr>
            <p:nvPr/>
          </p:nvSpPr>
          <p:spPr bwMode="auto">
            <a:xfrm>
              <a:off x="436" y="3811"/>
              <a:ext cx="1909"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ja-JP" altLang="en-US" sz="1400" b="1">
                  <a:latin typeface="Helvetica" charset="0"/>
                </a:rPr>
                <a:t>“</a:t>
              </a:r>
              <a:r>
                <a:rPr lang="en-US" altLang="ja-JP" sz="1400" b="1">
                  <a:latin typeface="Helvetica" charset="0"/>
                </a:rPr>
                <a:t>The end of Paul</a:t>
              </a:r>
              <a:r>
                <a:rPr lang="fr-FR" altLang="ja-JP" sz="1400" b="1">
                  <a:latin typeface="Helvetica" charset="0"/>
                </a:rPr>
                <a:t>'</a:t>
              </a:r>
              <a:r>
                <a:rPr lang="en-US" altLang="ja-JP" sz="1400" b="1">
                  <a:latin typeface="Helvetica" charset="0"/>
                </a:rPr>
                <a:t>s _________.</a:t>
              </a:r>
              <a:r>
                <a:rPr lang="ja-JP" altLang="en-US" sz="1400" b="1">
                  <a:latin typeface="Helvetica" charset="0"/>
                </a:rPr>
                <a:t>”</a:t>
              </a:r>
              <a:endParaRPr lang="en-US" sz="1400" b="1">
                <a:latin typeface="Helvetica" charset="0"/>
              </a:endParaRPr>
            </a:p>
          </p:txBody>
        </p:sp>
        <p:sp>
          <p:nvSpPr>
            <p:cNvPr id="29762" name="AutoShape 33"/>
            <p:cNvSpPr>
              <a:spLocks noChangeArrowheads="1"/>
            </p:cNvSpPr>
            <p:nvPr/>
          </p:nvSpPr>
          <p:spPr bwMode="auto">
            <a:xfrm>
              <a:off x="2253" y="3757"/>
              <a:ext cx="354" cy="2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56 w 21600"/>
                <a:gd name="T13" fmla="*/ 5400 h 21600"/>
                <a:gd name="T14" fmla="*/ 1891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grpSp>
      <p:sp>
        <p:nvSpPr>
          <p:cNvPr id="29723" name="AutoShape 35" descr="Light upward diagonal"/>
          <p:cNvSpPr>
            <a:spLocks noChangeArrowheads="1"/>
          </p:cNvSpPr>
          <p:nvPr/>
        </p:nvSpPr>
        <p:spPr bwMode="auto">
          <a:xfrm>
            <a:off x="5713413" y="3511550"/>
            <a:ext cx="1222375" cy="911225"/>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a:p>
        </p:txBody>
      </p:sp>
      <p:sp>
        <p:nvSpPr>
          <p:cNvPr id="29724" name="Text Box 36" descr="Light upward diagonal"/>
          <p:cNvSpPr txBox="1">
            <a:spLocks noChangeArrowheads="1"/>
          </p:cNvSpPr>
          <p:nvPr/>
        </p:nvSpPr>
        <p:spPr bwMode="auto">
          <a:xfrm>
            <a:off x="5697538" y="3492500"/>
            <a:ext cx="1201737" cy="94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ja-JP" altLang="en-US" sz="1400" b="1">
                <a:latin typeface="Helvetica" charset="0"/>
              </a:rPr>
              <a:t>“</a:t>
            </a:r>
            <a:r>
              <a:rPr lang="en-US" altLang="ja-JP" sz="1400" b="1">
                <a:latin typeface="Helvetica" charset="0"/>
              </a:rPr>
              <a:t>Some _________ have ________.</a:t>
            </a:r>
            <a:r>
              <a:rPr lang="ja-JP" altLang="en-US" sz="1400" b="1">
                <a:latin typeface="Helvetica" charset="0"/>
              </a:rPr>
              <a:t>”</a:t>
            </a:r>
            <a:endParaRPr lang="en-US" sz="1400" b="1">
              <a:latin typeface="Helvetica" charset="0"/>
            </a:endParaRPr>
          </a:p>
        </p:txBody>
      </p:sp>
      <p:sp>
        <p:nvSpPr>
          <p:cNvPr id="29725" name="AutoShape 37"/>
          <p:cNvSpPr>
            <a:spLocks noChangeArrowheads="1"/>
          </p:cNvSpPr>
          <p:nvPr/>
        </p:nvSpPr>
        <p:spPr bwMode="auto">
          <a:xfrm flipH="1">
            <a:off x="5275263" y="3744913"/>
            <a:ext cx="541337" cy="4460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9726" name="AutoShape 38" descr="Light upward diagonal"/>
          <p:cNvSpPr>
            <a:spLocks noChangeArrowheads="1"/>
          </p:cNvSpPr>
          <p:nvPr/>
        </p:nvSpPr>
        <p:spPr bwMode="auto">
          <a:xfrm>
            <a:off x="2446338" y="4319588"/>
            <a:ext cx="1222375" cy="911225"/>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a:p>
        </p:txBody>
      </p:sp>
      <p:sp>
        <p:nvSpPr>
          <p:cNvPr id="29727" name="AutoShape 39"/>
          <p:cNvSpPr>
            <a:spLocks noChangeArrowheads="1"/>
          </p:cNvSpPr>
          <p:nvPr/>
        </p:nvSpPr>
        <p:spPr bwMode="auto">
          <a:xfrm>
            <a:off x="3516313" y="4548188"/>
            <a:ext cx="563562" cy="4127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9728" name="Text Box 40" descr="Light upward diagonal"/>
          <p:cNvSpPr txBox="1">
            <a:spLocks noChangeArrowheads="1"/>
          </p:cNvSpPr>
          <p:nvPr/>
        </p:nvSpPr>
        <p:spPr bwMode="auto">
          <a:xfrm>
            <a:off x="2343150" y="4359275"/>
            <a:ext cx="1289050" cy="836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ja-JP" altLang="en-US" sz="1400" b="1">
                <a:latin typeface="Helvetica" charset="0"/>
              </a:rPr>
              <a:t>“</a:t>
            </a:r>
            <a:r>
              <a:rPr lang="en-US" altLang="ja-JP" sz="1400" b="1">
                <a:latin typeface="Helvetica" charset="0"/>
              </a:rPr>
              <a:t>_________</a:t>
            </a:r>
          </a:p>
          <a:p>
            <a:pPr algn="ctr">
              <a:lnSpc>
                <a:spcPct val="50000"/>
              </a:lnSpc>
              <a:spcBef>
                <a:spcPct val="50000"/>
              </a:spcBef>
            </a:pPr>
            <a:r>
              <a:rPr lang="en-US" sz="1400" b="1">
                <a:latin typeface="Helvetica" charset="0"/>
              </a:rPr>
              <a:t>_________</a:t>
            </a:r>
          </a:p>
          <a:p>
            <a:pPr algn="ctr">
              <a:lnSpc>
                <a:spcPct val="50000"/>
              </a:lnSpc>
              <a:spcBef>
                <a:spcPct val="50000"/>
              </a:spcBef>
            </a:pPr>
            <a:r>
              <a:rPr lang="en-US" sz="1400" b="1">
                <a:latin typeface="Helvetica" charset="0"/>
              </a:rPr>
              <a:t>_________</a:t>
            </a:r>
          </a:p>
          <a:p>
            <a:pPr algn="ctr">
              <a:lnSpc>
                <a:spcPct val="50000"/>
              </a:lnSpc>
              <a:spcBef>
                <a:spcPct val="50000"/>
              </a:spcBef>
            </a:pPr>
            <a:r>
              <a:rPr lang="en-US" sz="1400" b="1">
                <a:latin typeface="Helvetica" charset="0"/>
              </a:rPr>
              <a:t>_________</a:t>
            </a:r>
            <a:r>
              <a:rPr lang="ja-JP" altLang="en-US" sz="1400" b="1">
                <a:latin typeface="Helvetica" charset="0"/>
              </a:rPr>
              <a:t>”</a:t>
            </a:r>
            <a:endParaRPr lang="en-US" sz="1400" b="1">
              <a:latin typeface="Helvetica" charset="0"/>
            </a:endParaRPr>
          </a:p>
        </p:txBody>
      </p:sp>
      <p:sp>
        <p:nvSpPr>
          <p:cNvPr id="94254" name="Line 46"/>
          <p:cNvSpPr>
            <a:spLocks noChangeShapeType="1"/>
          </p:cNvSpPr>
          <p:nvPr/>
        </p:nvSpPr>
        <p:spPr bwMode="auto">
          <a:xfrm>
            <a:off x="4108450" y="4325938"/>
            <a:ext cx="1144588"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94255" name="Line 47"/>
          <p:cNvSpPr>
            <a:spLocks noChangeShapeType="1"/>
          </p:cNvSpPr>
          <p:nvPr/>
        </p:nvSpPr>
        <p:spPr bwMode="auto">
          <a:xfrm>
            <a:off x="4084638" y="5191125"/>
            <a:ext cx="1144587"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94256" name="Line 48"/>
          <p:cNvSpPr>
            <a:spLocks noChangeShapeType="1"/>
          </p:cNvSpPr>
          <p:nvPr/>
        </p:nvSpPr>
        <p:spPr bwMode="auto">
          <a:xfrm>
            <a:off x="4079875" y="6154738"/>
            <a:ext cx="1143000"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94257" name="Line 49"/>
          <p:cNvSpPr>
            <a:spLocks noChangeShapeType="1"/>
          </p:cNvSpPr>
          <p:nvPr/>
        </p:nvSpPr>
        <p:spPr bwMode="auto">
          <a:xfrm>
            <a:off x="3911600" y="6481763"/>
            <a:ext cx="1530350" cy="0"/>
          </a:xfrm>
          <a:prstGeom prst="line">
            <a:avLst/>
          </a:prstGeom>
          <a:noFill/>
          <a:ln w="57150">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94258" name="Line 50"/>
          <p:cNvSpPr>
            <a:spLocks noChangeShapeType="1"/>
          </p:cNvSpPr>
          <p:nvPr/>
        </p:nvSpPr>
        <p:spPr bwMode="auto">
          <a:xfrm>
            <a:off x="4113213" y="6992938"/>
            <a:ext cx="1143000"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94259" name="Line 51"/>
          <p:cNvSpPr>
            <a:spLocks noChangeShapeType="1"/>
          </p:cNvSpPr>
          <p:nvPr/>
        </p:nvSpPr>
        <p:spPr bwMode="auto">
          <a:xfrm>
            <a:off x="4087813" y="7299325"/>
            <a:ext cx="1144587"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94260" name="Line 52"/>
          <p:cNvSpPr>
            <a:spLocks noChangeShapeType="1"/>
          </p:cNvSpPr>
          <p:nvPr/>
        </p:nvSpPr>
        <p:spPr bwMode="auto">
          <a:xfrm>
            <a:off x="3911600" y="3122613"/>
            <a:ext cx="1531938" cy="0"/>
          </a:xfrm>
          <a:prstGeom prst="line">
            <a:avLst/>
          </a:prstGeom>
          <a:noFill/>
          <a:ln w="57150">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94261" name="Line 53"/>
          <p:cNvSpPr>
            <a:spLocks noChangeShapeType="1"/>
          </p:cNvSpPr>
          <p:nvPr/>
        </p:nvSpPr>
        <p:spPr bwMode="auto">
          <a:xfrm>
            <a:off x="4105275" y="3630613"/>
            <a:ext cx="1144588"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29737" name="Text Box 54"/>
          <p:cNvSpPr txBox="1">
            <a:spLocks noChangeArrowheads="1"/>
          </p:cNvSpPr>
          <p:nvPr/>
        </p:nvSpPr>
        <p:spPr bwMode="auto">
          <a:xfrm>
            <a:off x="3870325" y="2606675"/>
            <a:ext cx="1616075" cy="6221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90000"/>
              </a:lnSpc>
              <a:spcBef>
                <a:spcPct val="50000"/>
              </a:spcBef>
            </a:pPr>
            <a:r>
              <a:rPr lang="en-US" sz="1600" b="1">
                <a:latin typeface="Copperplate Gothic Bold" charset="0"/>
              </a:rPr>
              <a:t>THE </a:t>
            </a:r>
            <a:br>
              <a:rPr lang="en-US" sz="1600" b="1">
                <a:latin typeface="Copperplate Gothic Bold" charset="0"/>
              </a:rPr>
            </a:br>
            <a:r>
              <a:rPr lang="en-US" sz="1600" b="1">
                <a:latin typeface="Copperplate Gothic Bold" charset="0"/>
              </a:rPr>
              <a:t>EPISTLES</a:t>
            </a:r>
            <a:endParaRPr lang="en-US" sz="1400" b="1">
              <a:latin typeface="Helvetica" charset="0"/>
            </a:endParaRPr>
          </a:p>
          <a:p>
            <a:pPr algn="ctr">
              <a:lnSpc>
                <a:spcPct val="90000"/>
              </a:lnSpc>
              <a:spcBef>
                <a:spcPct val="50000"/>
              </a:spcBef>
            </a:pPr>
            <a:r>
              <a:rPr lang="en-US" sz="1400" b="1" i="1">
                <a:latin typeface="Helvetica" charset="0"/>
              </a:rPr>
              <a:t>Letters from</a:t>
            </a:r>
            <a:br>
              <a:rPr lang="en-US" sz="1400" b="1" i="1">
                <a:latin typeface="Helvetica" charset="0"/>
              </a:rPr>
            </a:br>
            <a:r>
              <a:rPr lang="en-US" sz="1400" b="1" i="1">
                <a:latin typeface="Helvetica" charset="0"/>
              </a:rPr>
              <a:t>Paul:</a:t>
            </a:r>
            <a:endParaRPr lang="en-US" sz="1400" b="1">
              <a:latin typeface="Helvetica" charset="0"/>
            </a:endParaRPr>
          </a:p>
          <a:p>
            <a:pPr algn="ctr">
              <a:lnSpc>
                <a:spcPct val="90000"/>
              </a:lnSpc>
              <a:spcBef>
                <a:spcPct val="50000"/>
              </a:spcBef>
            </a:pPr>
            <a:r>
              <a:rPr lang="en-US" sz="1400" b="1">
                <a:latin typeface="Helvetica" charset="0"/>
              </a:rPr>
              <a:t>Romans</a:t>
            </a:r>
            <a:br>
              <a:rPr lang="en-US" sz="1400" b="1">
                <a:latin typeface="Helvetica" charset="0"/>
              </a:rPr>
            </a:br>
            <a:r>
              <a:rPr lang="en-US" sz="1400" b="1">
                <a:latin typeface="Helvetica" charset="0"/>
              </a:rPr>
              <a:t>1 Corinthians</a:t>
            </a:r>
            <a:br>
              <a:rPr lang="en-US" sz="1400" b="1">
                <a:latin typeface="Helvetica" charset="0"/>
              </a:rPr>
            </a:br>
            <a:r>
              <a:rPr lang="en-US" sz="1400" b="1">
                <a:latin typeface="Helvetica" charset="0"/>
              </a:rPr>
              <a:t>2 Corinthians</a:t>
            </a:r>
          </a:p>
          <a:p>
            <a:pPr algn="ctr">
              <a:lnSpc>
                <a:spcPct val="90000"/>
              </a:lnSpc>
              <a:spcBef>
                <a:spcPct val="50000"/>
              </a:spcBef>
            </a:pPr>
            <a:r>
              <a:rPr lang="en-US" sz="1400" b="1">
                <a:latin typeface="Helvetica" charset="0"/>
              </a:rPr>
              <a:t>Galatians</a:t>
            </a:r>
            <a:br>
              <a:rPr lang="en-US" sz="1400" b="1">
                <a:latin typeface="Helvetica" charset="0"/>
              </a:rPr>
            </a:br>
            <a:r>
              <a:rPr lang="en-US" sz="1400" b="1">
                <a:latin typeface="Helvetica" charset="0"/>
              </a:rPr>
              <a:t>Ephesians</a:t>
            </a:r>
            <a:br>
              <a:rPr lang="en-US" sz="1400" b="1">
                <a:latin typeface="Helvetica" charset="0"/>
              </a:rPr>
            </a:br>
            <a:r>
              <a:rPr lang="en-US" sz="1400" b="1">
                <a:latin typeface="Helvetica" charset="0"/>
              </a:rPr>
              <a:t>Philippians</a:t>
            </a:r>
            <a:br>
              <a:rPr lang="en-US" sz="1400" b="1">
                <a:latin typeface="Helvetica" charset="0"/>
              </a:rPr>
            </a:br>
            <a:r>
              <a:rPr lang="en-US" sz="1400" b="1">
                <a:latin typeface="Helvetica" charset="0"/>
              </a:rPr>
              <a:t>Colossians</a:t>
            </a:r>
          </a:p>
          <a:p>
            <a:pPr algn="ctr">
              <a:lnSpc>
                <a:spcPct val="90000"/>
              </a:lnSpc>
              <a:spcBef>
                <a:spcPct val="50000"/>
              </a:spcBef>
            </a:pPr>
            <a:r>
              <a:rPr lang="en-US" sz="1200" b="1">
                <a:latin typeface="Helvetica" charset="0"/>
              </a:rPr>
              <a:t>1 Thessalonians</a:t>
            </a:r>
            <a:br>
              <a:rPr lang="en-US" sz="1200" b="1">
                <a:latin typeface="Helvetica" charset="0"/>
              </a:rPr>
            </a:br>
            <a:r>
              <a:rPr lang="en-US" sz="1200" b="1">
                <a:latin typeface="Helvetica" charset="0"/>
              </a:rPr>
              <a:t>2 Thessalonians</a:t>
            </a:r>
            <a:br>
              <a:rPr lang="en-US" sz="1200" b="1">
                <a:latin typeface="Helvetica" charset="0"/>
              </a:rPr>
            </a:br>
            <a:r>
              <a:rPr lang="en-US" sz="1400" b="1">
                <a:latin typeface="Helvetica" charset="0"/>
              </a:rPr>
              <a:t>1 Timothy</a:t>
            </a:r>
            <a:br>
              <a:rPr lang="en-US" sz="1400" b="1">
                <a:latin typeface="Helvetica" charset="0"/>
              </a:rPr>
            </a:br>
            <a:r>
              <a:rPr lang="en-US" sz="1400" b="1">
                <a:latin typeface="Helvetica" charset="0"/>
              </a:rPr>
              <a:t>2 Timothy</a:t>
            </a:r>
            <a:br>
              <a:rPr lang="en-US" sz="1400" b="1">
                <a:latin typeface="Helvetica" charset="0"/>
              </a:rPr>
            </a:br>
            <a:r>
              <a:rPr lang="en-US" sz="1400" b="1">
                <a:latin typeface="Helvetica" charset="0"/>
              </a:rPr>
              <a:t>Titus </a:t>
            </a:r>
          </a:p>
          <a:p>
            <a:pPr algn="ctr">
              <a:lnSpc>
                <a:spcPct val="90000"/>
              </a:lnSpc>
              <a:spcBef>
                <a:spcPct val="50000"/>
              </a:spcBef>
            </a:pPr>
            <a:r>
              <a:rPr lang="en-US" sz="1400" b="1">
                <a:latin typeface="Helvetica" charset="0"/>
              </a:rPr>
              <a:t>Philemon</a:t>
            </a:r>
          </a:p>
          <a:p>
            <a:pPr algn="ctr">
              <a:lnSpc>
                <a:spcPct val="90000"/>
              </a:lnSpc>
              <a:spcBef>
                <a:spcPct val="50000"/>
              </a:spcBef>
            </a:pPr>
            <a:r>
              <a:rPr lang="en-US" sz="1400" b="1" i="1">
                <a:latin typeface="Helvetica" charset="0"/>
              </a:rPr>
              <a:t>Letters from</a:t>
            </a:r>
            <a:br>
              <a:rPr lang="en-US" sz="1400" b="1" i="1">
                <a:latin typeface="Helvetica" charset="0"/>
              </a:rPr>
            </a:br>
            <a:r>
              <a:rPr lang="en-US" sz="1400" b="1" i="1">
                <a:latin typeface="Helvetica" charset="0"/>
              </a:rPr>
              <a:t>The Others:</a:t>
            </a:r>
            <a:endParaRPr lang="en-US" sz="1400" b="1">
              <a:latin typeface="Helvetica" charset="0"/>
            </a:endParaRPr>
          </a:p>
          <a:p>
            <a:pPr algn="ctr">
              <a:lnSpc>
                <a:spcPct val="90000"/>
              </a:lnSpc>
              <a:spcBef>
                <a:spcPct val="50000"/>
              </a:spcBef>
            </a:pPr>
            <a:r>
              <a:rPr lang="en-US" sz="1400" b="1">
                <a:latin typeface="Helvetica" charset="0"/>
              </a:rPr>
              <a:t>Hebrews</a:t>
            </a:r>
          </a:p>
          <a:p>
            <a:pPr algn="ctr">
              <a:lnSpc>
                <a:spcPct val="90000"/>
              </a:lnSpc>
              <a:spcBef>
                <a:spcPct val="50000"/>
              </a:spcBef>
            </a:pPr>
            <a:r>
              <a:rPr lang="en-US" sz="1400" b="1">
                <a:latin typeface="Helvetica" charset="0"/>
              </a:rPr>
              <a:t>James</a:t>
            </a:r>
            <a:br>
              <a:rPr lang="en-US" sz="1400" b="1">
                <a:latin typeface="Helvetica" charset="0"/>
              </a:rPr>
            </a:br>
            <a:r>
              <a:rPr lang="en-US" sz="1400" b="1">
                <a:latin typeface="Helvetica" charset="0"/>
              </a:rPr>
              <a:t>1 Peter</a:t>
            </a:r>
            <a:br>
              <a:rPr lang="en-US" sz="1400" b="1">
                <a:latin typeface="Helvetica" charset="0"/>
              </a:rPr>
            </a:br>
            <a:r>
              <a:rPr lang="en-US" sz="1400" b="1">
                <a:latin typeface="Helvetica" charset="0"/>
              </a:rPr>
              <a:t>2 Peter</a:t>
            </a:r>
            <a:br>
              <a:rPr lang="en-US" sz="1400" b="1">
                <a:latin typeface="Helvetica" charset="0"/>
              </a:rPr>
            </a:br>
            <a:r>
              <a:rPr lang="en-US" sz="1400" b="1">
                <a:latin typeface="Helvetica" charset="0"/>
              </a:rPr>
              <a:t>1 John</a:t>
            </a:r>
            <a:br>
              <a:rPr lang="en-US" sz="1400" b="1">
                <a:latin typeface="Helvetica" charset="0"/>
              </a:rPr>
            </a:br>
            <a:r>
              <a:rPr lang="en-US" sz="1400" b="1">
                <a:latin typeface="Helvetica" charset="0"/>
              </a:rPr>
              <a:t>2 John</a:t>
            </a:r>
            <a:br>
              <a:rPr lang="en-US" sz="1400" b="1">
                <a:latin typeface="Helvetica" charset="0"/>
              </a:rPr>
            </a:br>
            <a:r>
              <a:rPr lang="en-US" sz="1400" b="1">
                <a:latin typeface="Helvetica" charset="0"/>
              </a:rPr>
              <a:t>3 John</a:t>
            </a:r>
            <a:br>
              <a:rPr lang="en-US" sz="1400" b="1">
                <a:latin typeface="Helvetica" charset="0"/>
              </a:rPr>
            </a:br>
            <a:r>
              <a:rPr lang="en-US" sz="1400" b="1">
                <a:latin typeface="Helvetica" charset="0"/>
              </a:rPr>
              <a:t>Jude</a:t>
            </a:r>
          </a:p>
        </p:txBody>
      </p:sp>
      <p:sp>
        <p:nvSpPr>
          <p:cNvPr id="29738" name="Text Box 55"/>
          <p:cNvSpPr txBox="1">
            <a:spLocks noChangeArrowheads="1"/>
          </p:cNvSpPr>
          <p:nvPr/>
        </p:nvSpPr>
        <p:spPr bwMode="auto">
          <a:xfrm>
            <a:off x="1401763" y="8909050"/>
            <a:ext cx="567213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00" b="1" i="1" u="sng" dirty="0"/>
              <a:t>A FINISHED VERSION IS PROVIDED AS STUDY HELP NUMBER 35.</a:t>
            </a:r>
          </a:p>
        </p:txBody>
      </p:sp>
      <p:sp>
        <p:nvSpPr>
          <p:cNvPr id="29739" name="Text Box 56"/>
          <p:cNvSpPr txBox="1">
            <a:spLocks noChangeArrowheads="1"/>
          </p:cNvSpPr>
          <p:nvPr/>
        </p:nvSpPr>
        <p:spPr bwMode="auto">
          <a:xfrm>
            <a:off x="602942" y="1908175"/>
            <a:ext cx="12049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dirty="0">
                <a:solidFill>
                  <a:srgbClr val="E32434"/>
                </a:solidFill>
                <a:latin typeface="Capitals" charset="0"/>
              </a:rPr>
              <a:t>Facts</a:t>
            </a:r>
          </a:p>
        </p:txBody>
      </p:sp>
      <p:sp>
        <p:nvSpPr>
          <p:cNvPr id="29740" name="Text Box 57"/>
          <p:cNvSpPr txBox="1">
            <a:spLocks noChangeArrowheads="1"/>
          </p:cNvSpPr>
          <p:nvPr/>
        </p:nvSpPr>
        <p:spPr bwMode="auto">
          <a:xfrm>
            <a:off x="2281238" y="1916113"/>
            <a:ext cx="152876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solidFill>
                  <a:srgbClr val="E32434"/>
                </a:solidFill>
                <a:latin typeface="Capitals" charset="0"/>
              </a:rPr>
              <a:t>Church</a:t>
            </a:r>
          </a:p>
        </p:txBody>
      </p:sp>
      <p:sp>
        <p:nvSpPr>
          <p:cNvPr id="29741" name="Text Box 58"/>
          <p:cNvSpPr txBox="1">
            <a:spLocks noChangeArrowheads="1"/>
          </p:cNvSpPr>
          <p:nvPr/>
        </p:nvSpPr>
        <p:spPr bwMode="auto">
          <a:xfrm>
            <a:off x="3916363" y="1927225"/>
            <a:ext cx="15367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solidFill>
                  <a:srgbClr val="E32434"/>
                </a:solidFill>
                <a:latin typeface="Capitals" charset="0"/>
              </a:rPr>
              <a:t>Church</a:t>
            </a:r>
          </a:p>
        </p:txBody>
      </p:sp>
      <p:sp>
        <p:nvSpPr>
          <p:cNvPr id="29742" name="Text Box 59"/>
          <p:cNvSpPr txBox="1">
            <a:spLocks noChangeArrowheads="1"/>
          </p:cNvSpPr>
          <p:nvPr/>
        </p:nvSpPr>
        <p:spPr bwMode="auto">
          <a:xfrm>
            <a:off x="5567363" y="1936750"/>
            <a:ext cx="14732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solidFill>
                  <a:srgbClr val="E32434"/>
                </a:solidFill>
                <a:latin typeface="Capitals" charset="0"/>
              </a:rPr>
              <a:t>Eternity</a:t>
            </a:r>
          </a:p>
        </p:txBody>
      </p:sp>
      <p:sp>
        <p:nvSpPr>
          <p:cNvPr id="29743" name="Text Box 60"/>
          <p:cNvSpPr txBox="1">
            <a:spLocks noChangeArrowheads="1"/>
          </p:cNvSpPr>
          <p:nvPr/>
        </p:nvSpPr>
        <p:spPr bwMode="auto">
          <a:xfrm>
            <a:off x="1041400" y="4587875"/>
            <a:ext cx="9652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solidFill>
                  <a:srgbClr val="E32434"/>
                </a:solidFill>
                <a:latin typeface="Capitals" charset="0"/>
              </a:rPr>
              <a:t>Seen</a:t>
            </a:r>
          </a:p>
        </p:txBody>
      </p:sp>
      <p:sp>
        <p:nvSpPr>
          <p:cNvPr id="29744" name="Text Box 61"/>
          <p:cNvSpPr txBox="1">
            <a:spLocks noChangeArrowheads="1"/>
          </p:cNvSpPr>
          <p:nvPr/>
        </p:nvSpPr>
        <p:spPr bwMode="auto">
          <a:xfrm>
            <a:off x="2527300" y="4168379"/>
            <a:ext cx="130333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dirty="0">
                <a:solidFill>
                  <a:srgbClr val="E32434"/>
                </a:solidFill>
                <a:latin typeface="Capitals" charset="0"/>
              </a:rPr>
              <a:t>Gentiles</a:t>
            </a:r>
          </a:p>
        </p:txBody>
      </p:sp>
      <p:sp>
        <p:nvSpPr>
          <p:cNvPr id="29745" name="Text Box 62"/>
          <p:cNvSpPr txBox="1">
            <a:spLocks noChangeArrowheads="1"/>
          </p:cNvSpPr>
          <p:nvPr/>
        </p:nvSpPr>
        <p:spPr bwMode="auto">
          <a:xfrm>
            <a:off x="5628481" y="3598863"/>
            <a:ext cx="13033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dirty="0">
                <a:solidFill>
                  <a:srgbClr val="E32434"/>
                </a:solidFill>
                <a:latin typeface="Capitals" charset="0"/>
              </a:rPr>
              <a:t>Romans</a:t>
            </a:r>
          </a:p>
        </p:txBody>
      </p:sp>
      <p:sp>
        <p:nvSpPr>
          <p:cNvPr id="29746" name="Text Box 63"/>
          <p:cNvSpPr txBox="1">
            <a:spLocks noChangeArrowheads="1"/>
          </p:cNvSpPr>
          <p:nvPr/>
        </p:nvSpPr>
        <p:spPr bwMode="auto">
          <a:xfrm>
            <a:off x="939800" y="5626100"/>
            <a:ext cx="36353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dirty="0" err="1">
                <a:solidFill>
                  <a:srgbClr val="E32434"/>
                </a:solidFill>
                <a:latin typeface="Capitals" charset="0"/>
              </a:rPr>
              <a:t>THose</a:t>
            </a:r>
            <a:r>
              <a:rPr lang="en-US" sz="2400" b="1" baseline="-25000" dirty="0">
                <a:solidFill>
                  <a:srgbClr val="E32434"/>
                </a:solidFill>
                <a:latin typeface="Capitals" charset="0"/>
              </a:rPr>
              <a:t>  </a:t>
            </a:r>
            <a:r>
              <a:rPr lang="en-US" sz="2400" b="1" baseline="-25000" dirty="0" err="1">
                <a:solidFill>
                  <a:srgbClr val="E32434"/>
                </a:solidFill>
                <a:latin typeface="Capitals" charset="0"/>
              </a:rPr>
              <a:t>TIMid</a:t>
            </a:r>
            <a:r>
              <a:rPr lang="en-US" sz="2400" b="1" baseline="-25000" dirty="0">
                <a:solidFill>
                  <a:srgbClr val="E32434"/>
                </a:solidFill>
                <a:latin typeface="Capitals" charset="0"/>
              </a:rPr>
              <a:t>  </a:t>
            </a:r>
            <a:r>
              <a:rPr lang="en-US" sz="2400" b="1" baseline="-25000" dirty="0" err="1">
                <a:solidFill>
                  <a:srgbClr val="E32434"/>
                </a:solidFill>
                <a:latin typeface="Capitals" charset="0"/>
              </a:rPr>
              <a:t>TIThers</a:t>
            </a:r>
            <a:endParaRPr lang="en-US" sz="2400" b="1" baseline="-25000" dirty="0">
              <a:solidFill>
                <a:srgbClr val="E32434"/>
              </a:solidFill>
              <a:latin typeface="Capitals" charset="0"/>
            </a:endParaRPr>
          </a:p>
        </p:txBody>
      </p:sp>
      <p:sp>
        <p:nvSpPr>
          <p:cNvPr id="29747" name="Text Box 64"/>
          <p:cNvSpPr txBox="1">
            <a:spLocks noChangeArrowheads="1"/>
          </p:cNvSpPr>
          <p:nvPr/>
        </p:nvSpPr>
        <p:spPr bwMode="auto">
          <a:xfrm>
            <a:off x="2432050" y="6126163"/>
            <a:ext cx="9652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dirty="0" err="1">
                <a:solidFill>
                  <a:srgbClr val="E32434"/>
                </a:solidFill>
                <a:latin typeface="Capitals" charset="0"/>
              </a:rPr>
              <a:t>PHile</a:t>
            </a:r>
            <a:endParaRPr lang="en-US" sz="2400" b="1" baseline="-25000" dirty="0">
              <a:solidFill>
                <a:srgbClr val="E32434"/>
              </a:solidFill>
              <a:latin typeface="Capitals" charset="0"/>
            </a:endParaRPr>
          </a:p>
        </p:txBody>
      </p:sp>
      <p:sp>
        <p:nvSpPr>
          <p:cNvPr id="29748" name="Text Box 66"/>
          <p:cNvSpPr txBox="1">
            <a:spLocks noChangeArrowheads="1"/>
          </p:cNvSpPr>
          <p:nvPr/>
        </p:nvSpPr>
        <p:spPr bwMode="auto">
          <a:xfrm>
            <a:off x="600075" y="2174755"/>
            <a:ext cx="1546225" cy="1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dirty="0">
                <a:solidFill>
                  <a:srgbClr val="E32434"/>
                </a:solidFill>
                <a:latin typeface="Capitals" charset="0"/>
              </a:rPr>
              <a:t>Theology</a:t>
            </a:r>
          </a:p>
        </p:txBody>
      </p:sp>
      <p:sp>
        <p:nvSpPr>
          <p:cNvPr id="29749" name="Text Box 67"/>
          <p:cNvSpPr txBox="1">
            <a:spLocks noChangeArrowheads="1"/>
          </p:cNvSpPr>
          <p:nvPr/>
        </p:nvSpPr>
        <p:spPr bwMode="auto">
          <a:xfrm>
            <a:off x="2303463" y="2103438"/>
            <a:ext cx="14827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solidFill>
                  <a:srgbClr val="E32434"/>
                </a:solidFill>
                <a:latin typeface="Capitals" charset="0"/>
              </a:rPr>
              <a:t>History</a:t>
            </a:r>
          </a:p>
        </p:txBody>
      </p:sp>
      <p:sp>
        <p:nvSpPr>
          <p:cNvPr id="29750" name="Text Box 68"/>
          <p:cNvSpPr txBox="1">
            <a:spLocks noChangeArrowheads="1"/>
          </p:cNvSpPr>
          <p:nvPr/>
        </p:nvSpPr>
        <p:spPr bwMode="auto">
          <a:xfrm>
            <a:off x="3924300" y="2111375"/>
            <a:ext cx="15113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solidFill>
                  <a:srgbClr val="E32434"/>
                </a:solidFill>
                <a:latin typeface="Capitals" charset="0"/>
              </a:rPr>
              <a:t>Issues</a:t>
            </a:r>
          </a:p>
        </p:txBody>
      </p:sp>
      <p:sp>
        <p:nvSpPr>
          <p:cNvPr id="29751" name="Text Box 69"/>
          <p:cNvSpPr txBox="1">
            <a:spLocks noChangeArrowheads="1"/>
          </p:cNvSpPr>
          <p:nvPr/>
        </p:nvSpPr>
        <p:spPr bwMode="auto">
          <a:xfrm>
            <a:off x="5562600" y="2120900"/>
            <a:ext cx="147796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solidFill>
                  <a:srgbClr val="E32434"/>
                </a:solidFill>
                <a:latin typeface="Capitals" charset="0"/>
              </a:rPr>
              <a:t>Future</a:t>
            </a:r>
          </a:p>
        </p:txBody>
      </p:sp>
      <p:sp>
        <p:nvSpPr>
          <p:cNvPr id="29752" name="Text Box 70"/>
          <p:cNvSpPr txBox="1">
            <a:spLocks noChangeArrowheads="1"/>
          </p:cNvSpPr>
          <p:nvPr/>
        </p:nvSpPr>
        <p:spPr bwMode="auto">
          <a:xfrm>
            <a:off x="654050" y="4772025"/>
            <a:ext cx="156051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solidFill>
                  <a:srgbClr val="E32434"/>
                </a:solidFill>
                <a:latin typeface="Capitals" charset="0"/>
              </a:rPr>
              <a:t>Together</a:t>
            </a:r>
          </a:p>
        </p:txBody>
      </p:sp>
      <p:sp>
        <p:nvSpPr>
          <p:cNvPr id="29753" name="Text Box 71"/>
          <p:cNvSpPr txBox="1">
            <a:spLocks noChangeArrowheads="1"/>
          </p:cNvSpPr>
          <p:nvPr/>
        </p:nvSpPr>
        <p:spPr bwMode="auto">
          <a:xfrm>
            <a:off x="2662238" y="4384675"/>
            <a:ext cx="1303337"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dirty="0">
                <a:solidFill>
                  <a:srgbClr val="E32434"/>
                </a:solidFill>
                <a:latin typeface="Capitals" charset="0"/>
              </a:rPr>
              <a:t>Eat</a:t>
            </a:r>
          </a:p>
        </p:txBody>
      </p:sp>
      <p:sp>
        <p:nvSpPr>
          <p:cNvPr id="29754" name="Text Box 72"/>
          <p:cNvSpPr txBox="1">
            <a:spLocks noChangeArrowheads="1"/>
          </p:cNvSpPr>
          <p:nvPr/>
        </p:nvSpPr>
        <p:spPr bwMode="auto">
          <a:xfrm>
            <a:off x="2578100" y="4594225"/>
            <a:ext cx="13033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solidFill>
                  <a:srgbClr val="E32434"/>
                </a:solidFill>
                <a:latin typeface="Capitals" charset="0"/>
              </a:rPr>
              <a:t>Pork</a:t>
            </a:r>
          </a:p>
        </p:txBody>
      </p:sp>
      <p:sp>
        <p:nvSpPr>
          <p:cNvPr id="29755" name="Text Box 73"/>
          <p:cNvSpPr txBox="1">
            <a:spLocks noChangeArrowheads="1"/>
          </p:cNvSpPr>
          <p:nvPr/>
        </p:nvSpPr>
        <p:spPr bwMode="auto">
          <a:xfrm>
            <a:off x="2489200" y="4806950"/>
            <a:ext cx="13033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solidFill>
                  <a:srgbClr val="E32434"/>
                </a:solidFill>
                <a:latin typeface="Capitals" charset="0"/>
              </a:rPr>
              <a:t>Chops</a:t>
            </a:r>
          </a:p>
        </p:txBody>
      </p:sp>
      <p:sp>
        <p:nvSpPr>
          <p:cNvPr id="29756" name="Text Box 74"/>
          <p:cNvSpPr txBox="1">
            <a:spLocks noChangeArrowheads="1"/>
          </p:cNvSpPr>
          <p:nvPr/>
        </p:nvSpPr>
        <p:spPr bwMode="auto">
          <a:xfrm>
            <a:off x="5525611" y="4021137"/>
            <a:ext cx="130333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dirty="0">
                <a:solidFill>
                  <a:srgbClr val="E32434"/>
                </a:solidFill>
                <a:latin typeface="Capitals" charset="0"/>
              </a:rPr>
              <a:t>   2 </a:t>
            </a:r>
            <a:r>
              <a:rPr lang="en-US" sz="2400" b="1" baseline="-25000" dirty="0" err="1">
                <a:solidFill>
                  <a:srgbClr val="E32434"/>
                </a:solidFill>
                <a:latin typeface="Capitals" charset="0"/>
              </a:rPr>
              <a:t>Cors</a:t>
            </a:r>
            <a:endParaRPr lang="en-US" sz="2400" b="1" baseline="-25000" dirty="0">
              <a:solidFill>
                <a:srgbClr val="E32434"/>
              </a:solidFill>
              <a:latin typeface="Capitals" charset="0"/>
            </a:endParaRPr>
          </a:p>
        </p:txBody>
      </p:sp>
      <p:sp>
        <p:nvSpPr>
          <p:cNvPr id="29757" name="AutoShape 79" descr="Light upward diagonal"/>
          <p:cNvSpPr>
            <a:spLocks noChangeArrowheads="1"/>
          </p:cNvSpPr>
          <p:nvPr/>
        </p:nvSpPr>
        <p:spPr bwMode="auto">
          <a:xfrm>
            <a:off x="844550" y="6832600"/>
            <a:ext cx="2835275" cy="1704975"/>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a:p>
        </p:txBody>
      </p:sp>
      <p:sp>
        <p:nvSpPr>
          <p:cNvPr id="29758" name="Text Box 78"/>
          <p:cNvSpPr txBox="1">
            <a:spLocks noChangeArrowheads="1"/>
          </p:cNvSpPr>
          <p:nvPr/>
        </p:nvSpPr>
        <p:spPr bwMode="auto">
          <a:xfrm>
            <a:off x="874713" y="6878638"/>
            <a:ext cx="2992437" cy="165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400" b="1">
                <a:latin typeface="Arial" charset="0"/>
              </a:rPr>
              <a:t>In Jerusalem tonight, that ________ TV news crew…</a:t>
            </a:r>
          </a:p>
          <a:p>
            <a:pPr>
              <a:lnSpc>
                <a:spcPct val="80000"/>
              </a:lnSpc>
              <a:spcBef>
                <a:spcPct val="50000"/>
              </a:spcBef>
            </a:pPr>
            <a:r>
              <a:rPr lang="en-US" sz="1400" b="1">
                <a:latin typeface="Arial" charset="0"/>
              </a:rPr>
              <a:t>     James, </a:t>
            </a:r>
          </a:p>
          <a:p>
            <a:pPr>
              <a:lnSpc>
                <a:spcPct val="80000"/>
              </a:lnSpc>
              <a:spcBef>
                <a:spcPct val="50000"/>
              </a:spcBef>
            </a:pPr>
            <a:r>
              <a:rPr lang="en-US" sz="1400" b="1">
                <a:latin typeface="Arial" charset="0"/>
              </a:rPr>
              <a:t>          Peter,</a:t>
            </a:r>
          </a:p>
          <a:p>
            <a:pPr>
              <a:lnSpc>
                <a:spcPct val="80000"/>
              </a:lnSpc>
              <a:spcBef>
                <a:spcPct val="50000"/>
              </a:spcBef>
            </a:pPr>
            <a:r>
              <a:rPr lang="en-US" sz="1400" b="1">
                <a:latin typeface="Arial" charset="0"/>
              </a:rPr>
              <a:t>                 John, and</a:t>
            </a:r>
          </a:p>
          <a:p>
            <a:pPr>
              <a:lnSpc>
                <a:spcPct val="80000"/>
              </a:lnSpc>
              <a:spcBef>
                <a:spcPct val="50000"/>
              </a:spcBef>
            </a:pPr>
            <a:r>
              <a:rPr lang="en-US" sz="1400" b="1">
                <a:latin typeface="Arial" charset="0"/>
              </a:rPr>
              <a:t>                          Jude</a:t>
            </a:r>
          </a:p>
        </p:txBody>
      </p:sp>
      <p:sp>
        <p:nvSpPr>
          <p:cNvPr id="29759" name="Text Box 80"/>
          <p:cNvSpPr txBox="1">
            <a:spLocks noChangeArrowheads="1"/>
          </p:cNvSpPr>
          <p:nvPr/>
        </p:nvSpPr>
        <p:spPr bwMode="auto">
          <a:xfrm>
            <a:off x="824626" y="6982112"/>
            <a:ext cx="109696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dirty="0">
                <a:solidFill>
                  <a:srgbClr val="E32434"/>
                </a:solidFill>
                <a:latin typeface="Capitals" charset="0"/>
              </a:rPr>
              <a:t>Hebrew</a:t>
            </a:r>
            <a:endParaRPr lang="en-US" sz="2000" b="1" baseline="-25000" dirty="0">
              <a:solidFill>
                <a:srgbClr val="E32434"/>
              </a:solidFill>
              <a:latin typeface="Capitals"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ChangeArrowheads="1"/>
          </p:cNvSpPr>
          <p:nvPr/>
        </p:nvSpPr>
        <p:spPr bwMode="auto">
          <a:xfrm>
            <a:off x="127000" y="9017000"/>
            <a:ext cx="109220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endParaRPr lang="en-US" sz="1000">
              <a:latin typeface="Helvetica" charset="0"/>
            </a:endParaRPr>
          </a:p>
        </p:txBody>
      </p:sp>
      <p:sp>
        <p:nvSpPr>
          <p:cNvPr id="30722" name="Text Box 37"/>
          <p:cNvSpPr txBox="1">
            <a:spLocks noChangeArrowheads="1"/>
          </p:cNvSpPr>
          <p:nvPr/>
        </p:nvSpPr>
        <p:spPr bwMode="auto">
          <a:xfrm>
            <a:off x="7208838" y="50800"/>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a:latin typeface="Comic Sans MS" charset="0"/>
              </a:rPr>
              <a:t> </a:t>
            </a:r>
          </a:p>
        </p:txBody>
      </p:sp>
      <p:sp>
        <p:nvSpPr>
          <p:cNvPr id="43057" name="Text Box 49"/>
          <p:cNvSpPr txBox="1">
            <a:spLocks noChangeArrowheads="1"/>
          </p:cNvSpPr>
          <p:nvPr/>
        </p:nvSpPr>
        <p:spPr bwMode="auto">
          <a:xfrm>
            <a:off x="365125" y="933450"/>
            <a:ext cx="6823075" cy="830263"/>
          </a:xfrm>
          <a:prstGeom prst="rect">
            <a:avLst/>
          </a:prstGeom>
          <a:noFill/>
          <a:ln w="12700">
            <a:noFill/>
            <a:miter lim="800000"/>
            <a:headEnd/>
            <a:tailEnd/>
          </a:ln>
          <a:effectLst>
            <a:outerShdw blurRad="63500" dist="46662" dir="3284183" algn="ctr" rotWithShape="0">
              <a:srgbClr val="B3B3B3">
                <a:alpha val="74998"/>
              </a:srgb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defRPr/>
            </a:pPr>
            <a:r>
              <a:rPr lang="en-US" sz="2400" b="1" i="1">
                <a:latin typeface="Comic Sans MS" charset="0"/>
              </a:rPr>
              <a:t>A FINISHED PORTRAIT OF </a:t>
            </a:r>
            <a:br>
              <a:rPr lang="en-US" sz="2400" b="1" i="1">
                <a:latin typeface="Comic Sans MS" charset="0"/>
              </a:rPr>
            </a:br>
            <a:r>
              <a:rPr lang="en-US" sz="2400" b="1" i="1">
                <a:latin typeface="Comic Sans MS" charset="0"/>
              </a:rPr>
              <a:t>THE LORD JESUS CHRIST</a:t>
            </a:r>
            <a:endParaRPr lang="en-US" sz="2400" b="1" i="1">
              <a:latin typeface="Wingdings 2" charset="0"/>
            </a:endParaRPr>
          </a:p>
        </p:txBody>
      </p:sp>
      <p:sp>
        <p:nvSpPr>
          <p:cNvPr id="30724" name="Text Box 62"/>
          <p:cNvSpPr txBox="1">
            <a:spLocks noChangeArrowheads="1"/>
          </p:cNvSpPr>
          <p:nvPr/>
        </p:nvSpPr>
        <p:spPr bwMode="auto">
          <a:xfrm>
            <a:off x="6586538" y="98425"/>
            <a:ext cx="7540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21</a:t>
            </a:r>
          </a:p>
        </p:txBody>
      </p:sp>
      <p:pic>
        <p:nvPicPr>
          <p:cNvPr id="2" name="Picture 2" descr="Purple mesh"/>
          <p:cNvPicPr>
            <a:picLocks noChangeAspect="1" noChangeArrowheads="1"/>
          </p:cNvPicPr>
          <p:nvPr/>
        </p:nvPicPr>
        <p:blipFill>
          <a:blip r:embed="rId2">
            <a:lum bright="30000"/>
          </a:blip>
          <a:srcRect/>
          <a:stretch>
            <a:fillRect/>
          </a:stretch>
        </p:blipFill>
        <p:spPr bwMode="auto">
          <a:xfrm>
            <a:off x="319088" y="2919413"/>
            <a:ext cx="6931025" cy="5268912"/>
          </a:xfrm>
          <a:prstGeom prst="rect">
            <a:avLst/>
          </a:prstGeom>
          <a:noFill/>
          <a:ln w="28575">
            <a:solidFill>
              <a:schemeClr val="tx1"/>
            </a:solidFill>
            <a:miter lim="800000"/>
            <a:headEnd/>
            <a:tailEnd/>
          </a:ln>
          <a:effectLst>
            <a:outerShdw blurRad="63500" dist="143684" dir="2700000" algn="ctr" rotWithShape="0">
              <a:schemeClr val="tx1">
                <a:alpha val="74998"/>
              </a:schemeClr>
            </a:outerShdw>
          </a:effectLst>
        </p:spPr>
      </p:pic>
      <p:sp>
        <p:nvSpPr>
          <p:cNvPr id="30726" name="Rectangle 4"/>
          <p:cNvSpPr>
            <a:spLocks noChangeArrowheads="1"/>
          </p:cNvSpPr>
          <p:nvPr/>
        </p:nvSpPr>
        <p:spPr bwMode="auto">
          <a:xfrm>
            <a:off x="947738" y="3346450"/>
            <a:ext cx="5610225" cy="4587875"/>
          </a:xfrm>
          <a:prstGeom prst="rect">
            <a:avLst/>
          </a:prstGeom>
          <a:solidFill>
            <a:schemeClr val="bg1"/>
          </a:solidFill>
          <a:ln w="12700">
            <a:solidFill>
              <a:schemeClr val="tx1"/>
            </a:solidFill>
            <a:miter lim="800000"/>
            <a:headEnd/>
            <a:tailEnd/>
          </a:ln>
        </p:spPr>
        <p:txBody>
          <a:bodyPr wrap="none" anchor="ctr"/>
          <a:lstStyle/>
          <a:p>
            <a:pPr algn="ctr"/>
            <a:endParaRPr lang="en-US"/>
          </a:p>
        </p:txBody>
      </p:sp>
      <p:sp>
        <p:nvSpPr>
          <p:cNvPr id="30727" name="AutoShape 5"/>
          <p:cNvSpPr>
            <a:spLocks noChangeArrowheads="1"/>
          </p:cNvSpPr>
          <p:nvPr/>
        </p:nvSpPr>
        <p:spPr bwMode="auto">
          <a:xfrm>
            <a:off x="3914775" y="3575050"/>
            <a:ext cx="2478088" cy="1890713"/>
          </a:xfrm>
          <a:prstGeom prst="roundRect">
            <a:avLst>
              <a:gd name="adj" fmla="val 16667"/>
            </a:avLst>
          </a:prstGeom>
          <a:noFill/>
          <a:ln w="76200">
            <a:solidFill>
              <a:srgbClr val="00279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728" name="AutoShape 6"/>
          <p:cNvSpPr>
            <a:spLocks noChangeArrowheads="1"/>
          </p:cNvSpPr>
          <p:nvPr/>
        </p:nvSpPr>
        <p:spPr bwMode="auto">
          <a:xfrm>
            <a:off x="1120775" y="5862638"/>
            <a:ext cx="2478088" cy="1890712"/>
          </a:xfrm>
          <a:prstGeom prst="roundRect">
            <a:avLst>
              <a:gd name="adj" fmla="val 16667"/>
            </a:avLst>
          </a:prstGeom>
          <a:noFill/>
          <a:ln w="76200">
            <a:solidFill>
              <a:srgbClr val="00279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729" name="AutoShape 7"/>
          <p:cNvSpPr>
            <a:spLocks noChangeArrowheads="1"/>
          </p:cNvSpPr>
          <p:nvPr/>
        </p:nvSpPr>
        <p:spPr bwMode="auto">
          <a:xfrm>
            <a:off x="3913188" y="5834063"/>
            <a:ext cx="2478087" cy="1890712"/>
          </a:xfrm>
          <a:prstGeom prst="roundRect">
            <a:avLst>
              <a:gd name="adj" fmla="val 16667"/>
            </a:avLst>
          </a:prstGeom>
          <a:noFill/>
          <a:ln w="76200">
            <a:solidFill>
              <a:srgbClr val="00279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600">
              <a:latin typeface="Engravers MT" charset="0"/>
            </a:endParaRPr>
          </a:p>
        </p:txBody>
      </p:sp>
      <p:sp>
        <p:nvSpPr>
          <p:cNvPr id="30730" name="AutoShape 8"/>
          <p:cNvSpPr>
            <a:spLocks noChangeArrowheads="1"/>
          </p:cNvSpPr>
          <p:nvPr/>
        </p:nvSpPr>
        <p:spPr bwMode="auto">
          <a:xfrm>
            <a:off x="1119188" y="3563938"/>
            <a:ext cx="2478087" cy="1892300"/>
          </a:xfrm>
          <a:prstGeom prst="roundRect">
            <a:avLst>
              <a:gd name="adj" fmla="val 16667"/>
            </a:avLst>
          </a:prstGeom>
          <a:noFill/>
          <a:ln w="76200">
            <a:solidFill>
              <a:srgbClr val="00279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731" name="Rectangle 9"/>
          <p:cNvSpPr>
            <a:spLocks noChangeArrowheads="1"/>
          </p:cNvSpPr>
          <p:nvPr/>
        </p:nvSpPr>
        <p:spPr bwMode="auto">
          <a:xfrm>
            <a:off x="3989388" y="3616325"/>
            <a:ext cx="339725"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4000" b="1">
                <a:latin typeface="Helvetica" charset="0"/>
              </a:rPr>
              <a:t>2</a:t>
            </a:r>
          </a:p>
        </p:txBody>
      </p:sp>
      <p:sp>
        <p:nvSpPr>
          <p:cNvPr id="30732" name="Rectangle 12"/>
          <p:cNvSpPr>
            <a:spLocks noChangeArrowheads="1"/>
          </p:cNvSpPr>
          <p:nvPr/>
        </p:nvSpPr>
        <p:spPr bwMode="auto">
          <a:xfrm>
            <a:off x="1182688" y="3638550"/>
            <a:ext cx="339725"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4000" b="1">
                <a:latin typeface="Helvetica" charset="0"/>
              </a:rPr>
              <a:t>1</a:t>
            </a:r>
          </a:p>
        </p:txBody>
      </p:sp>
      <p:sp>
        <p:nvSpPr>
          <p:cNvPr id="30733" name="Rectangle 50"/>
          <p:cNvSpPr>
            <a:spLocks noChangeArrowheads="1"/>
          </p:cNvSpPr>
          <p:nvPr/>
        </p:nvSpPr>
        <p:spPr bwMode="auto">
          <a:xfrm>
            <a:off x="1277938" y="5856288"/>
            <a:ext cx="341312"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4000" b="1">
                <a:latin typeface="Helvetica" charset="0"/>
              </a:rPr>
              <a:t>3</a:t>
            </a:r>
          </a:p>
        </p:txBody>
      </p:sp>
      <p:sp>
        <p:nvSpPr>
          <p:cNvPr id="30734" name="Rectangle 51"/>
          <p:cNvSpPr>
            <a:spLocks noChangeArrowheads="1"/>
          </p:cNvSpPr>
          <p:nvPr/>
        </p:nvSpPr>
        <p:spPr bwMode="auto">
          <a:xfrm>
            <a:off x="3957638" y="5826125"/>
            <a:ext cx="339725"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4000" b="1">
                <a:latin typeface="Helvetica" charset="0"/>
              </a:rPr>
              <a:t>4</a:t>
            </a:r>
          </a:p>
        </p:txBody>
      </p:sp>
      <p:sp>
        <p:nvSpPr>
          <p:cNvPr id="30735" name="Line 53"/>
          <p:cNvSpPr>
            <a:spLocks noChangeShapeType="1"/>
          </p:cNvSpPr>
          <p:nvPr/>
        </p:nvSpPr>
        <p:spPr bwMode="auto">
          <a:xfrm>
            <a:off x="1600200" y="4089400"/>
            <a:ext cx="173196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36" name="Text Box 54"/>
          <p:cNvSpPr txBox="1">
            <a:spLocks noChangeArrowheads="1"/>
          </p:cNvSpPr>
          <p:nvPr/>
        </p:nvSpPr>
        <p:spPr bwMode="auto">
          <a:xfrm>
            <a:off x="1223963" y="4159250"/>
            <a:ext cx="227330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Helvetica" charset="0"/>
              </a:rPr>
              <a:t>To:__________         As:__________      What             He:_________</a:t>
            </a:r>
          </a:p>
        </p:txBody>
      </p:sp>
      <p:sp>
        <p:nvSpPr>
          <p:cNvPr id="30737" name="Text Box 55"/>
          <p:cNvSpPr txBox="1">
            <a:spLocks noChangeArrowheads="1"/>
          </p:cNvSpPr>
          <p:nvPr/>
        </p:nvSpPr>
        <p:spPr bwMode="auto">
          <a:xfrm>
            <a:off x="3998913" y="4178300"/>
            <a:ext cx="22733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Helvetica" charset="0"/>
              </a:rPr>
              <a:t>To:__________         As:_________</a:t>
            </a:r>
            <a:br>
              <a:rPr lang="en-US" sz="2000" b="1">
                <a:latin typeface="Helvetica" charset="0"/>
              </a:rPr>
            </a:br>
            <a:r>
              <a:rPr lang="en-US" sz="2000" b="1">
                <a:latin typeface="Helvetica" charset="0"/>
              </a:rPr>
              <a:t>What  He: </a:t>
            </a:r>
            <a:br>
              <a:rPr lang="en-US" sz="2000" b="1">
                <a:latin typeface="Helvetica" charset="0"/>
              </a:rPr>
            </a:br>
            <a:r>
              <a:rPr lang="en-US" sz="2000" b="1">
                <a:latin typeface="Helvetica" charset="0"/>
              </a:rPr>
              <a:t>	_____</a:t>
            </a:r>
          </a:p>
        </p:txBody>
      </p:sp>
      <p:sp>
        <p:nvSpPr>
          <p:cNvPr id="30738" name="Text Box 56"/>
          <p:cNvSpPr txBox="1">
            <a:spLocks noChangeArrowheads="1"/>
          </p:cNvSpPr>
          <p:nvPr/>
        </p:nvSpPr>
        <p:spPr bwMode="auto">
          <a:xfrm>
            <a:off x="1268413" y="6437313"/>
            <a:ext cx="227330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Helvetica" charset="0"/>
              </a:rPr>
              <a:t>To:__________         As:__________      What             He:_________</a:t>
            </a:r>
          </a:p>
        </p:txBody>
      </p:sp>
      <p:sp>
        <p:nvSpPr>
          <p:cNvPr id="30739" name="Text Box 57"/>
          <p:cNvSpPr txBox="1">
            <a:spLocks noChangeArrowheads="1"/>
          </p:cNvSpPr>
          <p:nvPr/>
        </p:nvSpPr>
        <p:spPr bwMode="auto">
          <a:xfrm>
            <a:off x="4083050" y="6402388"/>
            <a:ext cx="227330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Helvetica" charset="0"/>
              </a:rPr>
              <a:t>To:__________         As:__________      What             He:_________</a:t>
            </a:r>
          </a:p>
        </p:txBody>
      </p:sp>
      <p:sp>
        <p:nvSpPr>
          <p:cNvPr id="30740" name="Line 58"/>
          <p:cNvSpPr>
            <a:spLocks noChangeShapeType="1"/>
          </p:cNvSpPr>
          <p:nvPr/>
        </p:nvSpPr>
        <p:spPr bwMode="auto">
          <a:xfrm>
            <a:off x="4437063" y="6276975"/>
            <a:ext cx="173196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41" name="Line 59"/>
          <p:cNvSpPr>
            <a:spLocks noChangeShapeType="1"/>
          </p:cNvSpPr>
          <p:nvPr/>
        </p:nvSpPr>
        <p:spPr bwMode="auto">
          <a:xfrm>
            <a:off x="1706563" y="6313488"/>
            <a:ext cx="173196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42" name="Line 60"/>
          <p:cNvSpPr>
            <a:spLocks noChangeShapeType="1"/>
          </p:cNvSpPr>
          <p:nvPr/>
        </p:nvSpPr>
        <p:spPr bwMode="auto">
          <a:xfrm>
            <a:off x="4479925" y="4089400"/>
            <a:ext cx="173196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43" name="Text Box 66"/>
          <p:cNvSpPr txBox="1">
            <a:spLocks noChangeArrowheads="1"/>
          </p:cNvSpPr>
          <p:nvPr/>
        </p:nvSpPr>
        <p:spPr bwMode="auto">
          <a:xfrm>
            <a:off x="355600" y="1731963"/>
            <a:ext cx="6894513" cy="935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85000"/>
              </a:lnSpc>
              <a:spcBef>
                <a:spcPct val="50000"/>
              </a:spcBef>
            </a:pPr>
            <a:r>
              <a:rPr lang="en-US" sz="2400" b="1" baseline="-25000" dirty="0">
                <a:latin typeface="Comic Sans MS" charset="0"/>
              </a:rPr>
              <a:t>From the Gospel writers: their specific audiences… </a:t>
            </a:r>
            <a:br>
              <a:rPr lang="en-US" sz="2400" b="1" baseline="-25000" dirty="0">
                <a:latin typeface="Comic Sans MS" charset="0"/>
              </a:rPr>
            </a:br>
            <a:r>
              <a:rPr lang="en-US" sz="2400" b="1" baseline="-25000" dirty="0">
                <a:latin typeface="Comic Sans MS" charset="0"/>
              </a:rPr>
              <a:t>each writer</a:t>
            </a:r>
            <a:r>
              <a:rPr lang="fr-FR" altLang="ja-JP" sz="2400" b="1" baseline="-25000" dirty="0">
                <a:latin typeface="Comic Sans MS" charset="0"/>
              </a:rPr>
              <a:t>'</a:t>
            </a:r>
            <a:r>
              <a:rPr lang="en-US" sz="2400" b="1" baseline="-25000" dirty="0">
                <a:latin typeface="Comic Sans MS" charset="0"/>
              </a:rPr>
              <a:t>s unique presentation of the person of Jesus Christ…</a:t>
            </a:r>
            <a:br>
              <a:rPr lang="en-US" sz="2400" b="1" baseline="-25000" dirty="0">
                <a:latin typeface="Comic Sans MS" charset="0"/>
              </a:rPr>
            </a:br>
            <a:r>
              <a:rPr lang="en-US" sz="2400" b="1" baseline="-25000" dirty="0">
                <a:latin typeface="Comic Sans MS" charset="0"/>
              </a:rPr>
              <a:t>and a foundational purpose communicated in each Gospel…</a:t>
            </a:r>
            <a:br>
              <a:rPr lang="en-US" sz="2400" b="1" baseline="-25000" dirty="0">
                <a:latin typeface="Comic Sans MS" charset="0"/>
              </a:rPr>
            </a:br>
            <a:r>
              <a:rPr lang="en-US" sz="2400" b="1" baseline="-25000" dirty="0">
                <a:latin typeface="Comic Sans MS" charset="0"/>
              </a:rPr>
              <a:t>with the approximate date of writing.</a:t>
            </a:r>
          </a:p>
        </p:txBody>
      </p:sp>
      <p:grpSp>
        <p:nvGrpSpPr>
          <p:cNvPr id="30744" name="Group 73"/>
          <p:cNvGrpSpPr>
            <a:grpSpLocks/>
          </p:cNvGrpSpPr>
          <p:nvPr/>
        </p:nvGrpSpPr>
        <p:grpSpPr bwMode="auto">
          <a:xfrm>
            <a:off x="1654175" y="7721600"/>
            <a:ext cx="1711325" cy="485775"/>
            <a:chOff x="-1294" y="2235"/>
            <a:chExt cx="1078" cy="306"/>
          </a:xfrm>
        </p:grpSpPr>
        <p:sp>
          <p:nvSpPr>
            <p:cNvPr id="30780" name="Rectangle 74"/>
            <p:cNvSpPr>
              <a:spLocks noChangeArrowheads="1"/>
            </p:cNvSpPr>
            <p:nvPr/>
          </p:nvSpPr>
          <p:spPr bwMode="auto">
            <a:xfrm>
              <a:off x="-1294" y="2235"/>
              <a:ext cx="1070" cy="30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81" name="Text Box 75"/>
            <p:cNvSpPr txBox="1">
              <a:spLocks noChangeArrowheads="1"/>
            </p:cNvSpPr>
            <p:nvPr/>
          </p:nvSpPr>
          <p:spPr bwMode="auto">
            <a:xfrm>
              <a:off x="-1238" y="2283"/>
              <a:ext cx="1022" cy="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aseline="-25000">
                  <a:latin typeface="Comic Sans MS" charset="0"/>
                </a:rPr>
                <a:t>_________</a:t>
              </a:r>
              <a:r>
                <a:rPr lang="en-US" sz="2000" b="1" baseline="-25000">
                  <a:latin typeface="Comic Sans MS" charset="0"/>
                </a:rPr>
                <a:t>A.D.</a:t>
              </a:r>
            </a:p>
          </p:txBody>
        </p:sp>
      </p:grpSp>
      <p:grpSp>
        <p:nvGrpSpPr>
          <p:cNvPr id="30745" name="Group 76"/>
          <p:cNvGrpSpPr>
            <a:grpSpLocks/>
          </p:cNvGrpSpPr>
          <p:nvPr/>
        </p:nvGrpSpPr>
        <p:grpSpPr bwMode="auto">
          <a:xfrm>
            <a:off x="4457700" y="7688263"/>
            <a:ext cx="1651000" cy="485775"/>
            <a:chOff x="-1294" y="2235"/>
            <a:chExt cx="1040" cy="306"/>
          </a:xfrm>
        </p:grpSpPr>
        <p:sp>
          <p:nvSpPr>
            <p:cNvPr id="30778" name="Rectangle 77"/>
            <p:cNvSpPr>
              <a:spLocks noChangeArrowheads="1"/>
            </p:cNvSpPr>
            <p:nvPr/>
          </p:nvSpPr>
          <p:spPr bwMode="auto">
            <a:xfrm>
              <a:off x="-1294" y="2235"/>
              <a:ext cx="1040" cy="30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79" name="Text Box 78"/>
            <p:cNvSpPr txBox="1">
              <a:spLocks noChangeArrowheads="1"/>
            </p:cNvSpPr>
            <p:nvPr/>
          </p:nvSpPr>
          <p:spPr bwMode="auto">
            <a:xfrm>
              <a:off x="-1278" y="2283"/>
              <a:ext cx="1024" cy="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aseline="-25000">
                  <a:latin typeface="Comic Sans MS" charset="0"/>
                </a:rPr>
                <a:t>_________</a:t>
              </a:r>
              <a:r>
                <a:rPr lang="en-US" sz="2000" b="1" baseline="-25000">
                  <a:latin typeface="Comic Sans MS" charset="0"/>
                </a:rPr>
                <a:t>A.D.</a:t>
              </a:r>
            </a:p>
          </p:txBody>
        </p:sp>
      </p:grpSp>
      <p:grpSp>
        <p:nvGrpSpPr>
          <p:cNvPr id="30746" name="Group 79"/>
          <p:cNvGrpSpPr>
            <a:grpSpLocks/>
          </p:cNvGrpSpPr>
          <p:nvPr/>
        </p:nvGrpSpPr>
        <p:grpSpPr bwMode="auto">
          <a:xfrm>
            <a:off x="3171825" y="5081588"/>
            <a:ext cx="1606550" cy="1528762"/>
            <a:chOff x="245" y="3012"/>
            <a:chExt cx="1012" cy="963"/>
          </a:xfrm>
        </p:grpSpPr>
        <p:sp>
          <p:nvSpPr>
            <p:cNvPr id="3" name="AutoShape 38"/>
            <p:cNvSpPr>
              <a:spLocks noChangeArrowheads="1"/>
            </p:cNvSpPr>
            <p:nvPr/>
          </p:nvSpPr>
          <p:spPr bwMode="auto">
            <a:xfrm rot="5407733">
              <a:off x="284" y="2988"/>
              <a:ext cx="963" cy="1012"/>
            </a:xfrm>
            <a:prstGeom prst="rtTriangle">
              <a:avLst/>
            </a:prstGeom>
            <a:solidFill>
              <a:schemeClr val="bg1"/>
            </a:solidFill>
            <a:ln w="130175">
              <a:solidFill>
                <a:schemeClr val="hlink"/>
              </a:solidFill>
              <a:miter lim="800000"/>
              <a:headEnd/>
              <a:tailEnd/>
            </a:ln>
            <a:effectLst>
              <a:outerShdw blurRad="63500" dist="91581" dir="3378596" algn="ctr" rotWithShape="0">
                <a:schemeClr val="tx1">
                  <a:alpha val="74998"/>
                </a:schemeClr>
              </a:outerShdw>
            </a:effectLst>
          </p:spPr>
          <p:txBody>
            <a:bodyPr rot="10800000" vert="eaVert" wrap="none" anchor="ctr"/>
            <a:lstStyle/>
            <a:p>
              <a:pPr algn="ctr">
                <a:defRPr/>
              </a:pPr>
              <a:endParaRPr lang="en-US" sz="1200" b="1">
                <a:latin typeface="Wingdings 2" pitchFamily="-107" charset="2"/>
                <a:ea typeface="+mn-ea"/>
                <a:cs typeface="+mn-cs"/>
              </a:endParaRPr>
            </a:p>
          </p:txBody>
        </p:sp>
        <p:sp>
          <p:nvSpPr>
            <p:cNvPr id="30776" name="Line 47"/>
            <p:cNvSpPr>
              <a:spLocks noChangeShapeType="1"/>
            </p:cNvSpPr>
            <p:nvPr/>
          </p:nvSpPr>
          <p:spPr bwMode="auto">
            <a:xfrm flipV="1">
              <a:off x="338" y="3108"/>
              <a:ext cx="692" cy="64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77" name="Line 63"/>
            <p:cNvSpPr>
              <a:spLocks noChangeShapeType="1"/>
            </p:cNvSpPr>
            <p:nvPr/>
          </p:nvSpPr>
          <p:spPr bwMode="auto">
            <a:xfrm flipV="1">
              <a:off x="321" y="3093"/>
              <a:ext cx="475" cy="4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30747" name="Group 80"/>
          <p:cNvGrpSpPr>
            <a:grpSpLocks/>
          </p:cNvGrpSpPr>
          <p:nvPr/>
        </p:nvGrpSpPr>
        <p:grpSpPr bwMode="auto">
          <a:xfrm>
            <a:off x="1608138" y="3159125"/>
            <a:ext cx="1719262" cy="485775"/>
            <a:chOff x="-1294" y="2235"/>
            <a:chExt cx="1065" cy="306"/>
          </a:xfrm>
        </p:grpSpPr>
        <p:sp>
          <p:nvSpPr>
            <p:cNvPr id="30773" name="Rectangle 81"/>
            <p:cNvSpPr>
              <a:spLocks noChangeArrowheads="1"/>
            </p:cNvSpPr>
            <p:nvPr/>
          </p:nvSpPr>
          <p:spPr bwMode="auto">
            <a:xfrm>
              <a:off x="-1294" y="2235"/>
              <a:ext cx="1026" cy="30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74" name="Text Box 82"/>
            <p:cNvSpPr txBox="1">
              <a:spLocks noChangeArrowheads="1"/>
            </p:cNvSpPr>
            <p:nvPr/>
          </p:nvSpPr>
          <p:spPr bwMode="auto">
            <a:xfrm>
              <a:off x="-1238" y="2283"/>
              <a:ext cx="1009"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aseline="-25000">
                  <a:latin typeface="Comic Sans MS" charset="0"/>
                </a:rPr>
                <a:t>_________</a:t>
              </a:r>
              <a:r>
                <a:rPr lang="en-US" sz="2000" b="1" baseline="-25000">
                  <a:latin typeface="Comic Sans MS" charset="0"/>
                </a:rPr>
                <a:t>A.D.</a:t>
              </a:r>
            </a:p>
          </p:txBody>
        </p:sp>
      </p:grpSp>
      <p:grpSp>
        <p:nvGrpSpPr>
          <p:cNvPr id="30748" name="Group 83"/>
          <p:cNvGrpSpPr>
            <a:grpSpLocks/>
          </p:cNvGrpSpPr>
          <p:nvPr/>
        </p:nvGrpSpPr>
        <p:grpSpPr bwMode="auto">
          <a:xfrm>
            <a:off x="4357688" y="3160713"/>
            <a:ext cx="1674812" cy="485775"/>
            <a:chOff x="-1294" y="2235"/>
            <a:chExt cx="1038" cy="306"/>
          </a:xfrm>
        </p:grpSpPr>
        <p:sp>
          <p:nvSpPr>
            <p:cNvPr id="30771" name="Rectangle 84"/>
            <p:cNvSpPr>
              <a:spLocks noChangeArrowheads="1"/>
            </p:cNvSpPr>
            <p:nvPr/>
          </p:nvSpPr>
          <p:spPr bwMode="auto">
            <a:xfrm>
              <a:off x="-1294" y="2235"/>
              <a:ext cx="1014" cy="30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72" name="Text Box 85"/>
            <p:cNvSpPr txBox="1">
              <a:spLocks noChangeArrowheads="1"/>
            </p:cNvSpPr>
            <p:nvPr/>
          </p:nvSpPr>
          <p:spPr bwMode="auto">
            <a:xfrm>
              <a:off x="-1238" y="2283"/>
              <a:ext cx="982" cy="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aseline="-25000">
                  <a:latin typeface="Comic Sans MS" charset="0"/>
                </a:rPr>
                <a:t>_________</a:t>
              </a:r>
              <a:r>
                <a:rPr lang="en-US" sz="2000" b="1" baseline="-25000">
                  <a:latin typeface="Comic Sans MS" charset="0"/>
                </a:rPr>
                <a:t>A.D.</a:t>
              </a:r>
            </a:p>
          </p:txBody>
        </p:sp>
      </p:grpSp>
      <p:sp>
        <p:nvSpPr>
          <p:cNvPr id="30749" name="Text Box 86"/>
          <p:cNvSpPr txBox="1">
            <a:spLocks noChangeArrowheads="1"/>
          </p:cNvSpPr>
          <p:nvPr/>
        </p:nvSpPr>
        <p:spPr bwMode="auto">
          <a:xfrm>
            <a:off x="1455296" y="3644900"/>
            <a:ext cx="1955800" cy="4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00" b="1" baseline="-25000" dirty="0">
                <a:solidFill>
                  <a:srgbClr val="E32434"/>
                </a:solidFill>
                <a:latin typeface="Capitals" charset="0"/>
              </a:rPr>
              <a:t>Matthew</a:t>
            </a:r>
          </a:p>
        </p:txBody>
      </p:sp>
      <p:sp>
        <p:nvSpPr>
          <p:cNvPr id="30750" name="Text Box 87"/>
          <p:cNvSpPr txBox="1">
            <a:spLocks noChangeArrowheads="1"/>
          </p:cNvSpPr>
          <p:nvPr/>
        </p:nvSpPr>
        <p:spPr bwMode="auto">
          <a:xfrm>
            <a:off x="4347148" y="3652838"/>
            <a:ext cx="1982788" cy="42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00" b="1" baseline="-25000">
                <a:solidFill>
                  <a:srgbClr val="E32434"/>
                </a:solidFill>
                <a:latin typeface="Capitals" charset="0"/>
              </a:rPr>
              <a:t>Mark</a:t>
            </a:r>
          </a:p>
        </p:txBody>
      </p:sp>
      <p:sp>
        <p:nvSpPr>
          <p:cNvPr id="30751" name="Text Box 88"/>
          <p:cNvSpPr txBox="1">
            <a:spLocks noChangeArrowheads="1"/>
          </p:cNvSpPr>
          <p:nvPr/>
        </p:nvSpPr>
        <p:spPr bwMode="auto">
          <a:xfrm>
            <a:off x="1664721" y="5862638"/>
            <a:ext cx="1625600" cy="420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00" b="1" baseline="-25000" dirty="0">
                <a:solidFill>
                  <a:srgbClr val="E32434"/>
                </a:solidFill>
                <a:latin typeface="Capitals" charset="0"/>
              </a:rPr>
              <a:t>Luke</a:t>
            </a:r>
          </a:p>
        </p:txBody>
      </p:sp>
      <p:sp>
        <p:nvSpPr>
          <p:cNvPr id="30752" name="Text Box 89"/>
          <p:cNvSpPr txBox="1">
            <a:spLocks noChangeArrowheads="1"/>
          </p:cNvSpPr>
          <p:nvPr/>
        </p:nvSpPr>
        <p:spPr bwMode="auto">
          <a:xfrm>
            <a:off x="4356769" y="5837238"/>
            <a:ext cx="1920875" cy="42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00" b="1" baseline="-25000">
                <a:solidFill>
                  <a:srgbClr val="E32434"/>
                </a:solidFill>
                <a:latin typeface="Capitals" charset="0"/>
              </a:rPr>
              <a:t>John</a:t>
            </a:r>
          </a:p>
        </p:txBody>
      </p:sp>
      <p:sp>
        <p:nvSpPr>
          <p:cNvPr id="30753" name="Text Box 90"/>
          <p:cNvSpPr txBox="1">
            <a:spLocks noChangeArrowheads="1"/>
          </p:cNvSpPr>
          <p:nvPr/>
        </p:nvSpPr>
        <p:spPr bwMode="auto">
          <a:xfrm>
            <a:off x="1620396" y="4006850"/>
            <a:ext cx="1625600" cy="420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00" b="1" baseline="-25000">
                <a:solidFill>
                  <a:srgbClr val="E32434"/>
                </a:solidFill>
                <a:latin typeface="Capitals" charset="0"/>
              </a:rPr>
              <a:t>Jews</a:t>
            </a:r>
          </a:p>
        </p:txBody>
      </p:sp>
      <p:sp>
        <p:nvSpPr>
          <p:cNvPr id="30754" name="Text Box 92"/>
          <p:cNvSpPr txBox="1">
            <a:spLocks noChangeArrowheads="1"/>
          </p:cNvSpPr>
          <p:nvPr/>
        </p:nvSpPr>
        <p:spPr bwMode="auto">
          <a:xfrm>
            <a:off x="1620396" y="4938713"/>
            <a:ext cx="1625600" cy="420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00" b="1" baseline="-25000">
                <a:solidFill>
                  <a:srgbClr val="E32434"/>
                </a:solidFill>
                <a:latin typeface="Capitals" charset="0"/>
              </a:rPr>
              <a:t>Said</a:t>
            </a:r>
          </a:p>
        </p:txBody>
      </p:sp>
      <p:sp>
        <p:nvSpPr>
          <p:cNvPr id="30755" name="Text Box 93"/>
          <p:cNvSpPr txBox="1">
            <a:spLocks noChangeArrowheads="1"/>
          </p:cNvSpPr>
          <p:nvPr/>
        </p:nvSpPr>
        <p:spPr bwMode="auto">
          <a:xfrm>
            <a:off x="4393186" y="4027488"/>
            <a:ext cx="1890712" cy="42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00" b="1" baseline="-25000">
                <a:solidFill>
                  <a:srgbClr val="E32434"/>
                </a:solidFill>
                <a:latin typeface="Capitals" charset="0"/>
              </a:rPr>
              <a:t>Romans</a:t>
            </a:r>
          </a:p>
        </p:txBody>
      </p:sp>
      <p:sp>
        <p:nvSpPr>
          <p:cNvPr id="30756" name="Text Box 94"/>
          <p:cNvSpPr txBox="1">
            <a:spLocks noChangeArrowheads="1"/>
          </p:cNvSpPr>
          <p:nvPr/>
        </p:nvSpPr>
        <p:spPr bwMode="auto">
          <a:xfrm>
            <a:off x="4374136" y="4338638"/>
            <a:ext cx="1928812" cy="42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00" b="1" baseline="-25000" dirty="0">
                <a:solidFill>
                  <a:srgbClr val="E32434"/>
                </a:solidFill>
                <a:latin typeface="Capitals" charset="0"/>
              </a:rPr>
              <a:t>Servant</a:t>
            </a:r>
          </a:p>
        </p:txBody>
      </p:sp>
      <p:sp>
        <p:nvSpPr>
          <p:cNvPr id="30757" name="Text Box 95"/>
          <p:cNvSpPr txBox="1">
            <a:spLocks noChangeArrowheads="1"/>
          </p:cNvSpPr>
          <p:nvPr/>
        </p:nvSpPr>
        <p:spPr bwMode="auto">
          <a:xfrm>
            <a:off x="5008563" y="4967288"/>
            <a:ext cx="16256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baseline="-25000">
                <a:solidFill>
                  <a:srgbClr val="E32434"/>
                </a:solidFill>
                <a:latin typeface="Capitals" charset="0"/>
              </a:rPr>
              <a:t>Did</a:t>
            </a:r>
          </a:p>
        </p:txBody>
      </p:sp>
      <p:sp>
        <p:nvSpPr>
          <p:cNvPr id="30758" name="Text Box 96"/>
          <p:cNvSpPr txBox="1">
            <a:spLocks noChangeArrowheads="1"/>
          </p:cNvSpPr>
          <p:nvPr/>
        </p:nvSpPr>
        <p:spPr bwMode="auto">
          <a:xfrm>
            <a:off x="1664721" y="6284913"/>
            <a:ext cx="1625600" cy="420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00" b="1" baseline="-25000">
                <a:solidFill>
                  <a:srgbClr val="E32434"/>
                </a:solidFill>
                <a:latin typeface="Capitals" charset="0"/>
              </a:rPr>
              <a:t>Greeks</a:t>
            </a:r>
          </a:p>
        </p:txBody>
      </p:sp>
      <p:sp>
        <p:nvSpPr>
          <p:cNvPr id="30759" name="Text Box 97"/>
          <p:cNvSpPr txBox="1">
            <a:spLocks noChangeArrowheads="1"/>
          </p:cNvSpPr>
          <p:nvPr/>
        </p:nvSpPr>
        <p:spPr bwMode="auto">
          <a:xfrm>
            <a:off x="1471840" y="6596063"/>
            <a:ext cx="2011362" cy="420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00" b="1" baseline="-25000">
                <a:solidFill>
                  <a:srgbClr val="E32434"/>
                </a:solidFill>
                <a:latin typeface="Capitals" charset="0"/>
              </a:rPr>
              <a:t>God/Man</a:t>
            </a:r>
          </a:p>
        </p:txBody>
      </p:sp>
      <p:sp>
        <p:nvSpPr>
          <p:cNvPr id="30760" name="Text Box 98"/>
          <p:cNvSpPr txBox="1">
            <a:spLocks noChangeArrowheads="1"/>
          </p:cNvSpPr>
          <p:nvPr/>
        </p:nvSpPr>
        <p:spPr bwMode="auto">
          <a:xfrm>
            <a:off x="1664721" y="7208838"/>
            <a:ext cx="1625600" cy="420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00" b="1" baseline="-25000">
                <a:solidFill>
                  <a:srgbClr val="E32434"/>
                </a:solidFill>
                <a:latin typeface="Capitals" charset="0"/>
              </a:rPr>
              <a:t>Felt</a:t>
            </a:r>
          </a:p>
        </p:txBody>
      </p:sp>
      <p:sp>
        <p:nvSpPr>
          <p:cNvPr id="30761" name="Text Box 99"/>
          <p:cNvSpPr txBox="1">
            <a:spLocks noChangeArrowheads="1"/>
          </p:cNvSpPr>
          <p:nvPr/>
        </p:nvSpPr>
        <p:spPr bwMode="auto">
          <a:xfrm>
            <a:off x="4440906" y="6257925"/>
            <a:ext cx="1752600" cy="4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00" b="1" baseline="-25000">
                <a:solidFill>
                  <a:srgbClr val="E32434"/>
                </a:solidFill>
                <a:latin typeface="Capitals" charset="0"/>
              </a:rPr>
              <a:t>Church</a:t>
            </a:r>
          </a:p>
        </p:txBody>
      </p:sp>
      <p:sp>
        <p:nvSpPr>
          <p:cNvPr id="30762" name="Text Box 100"/>
          <p:cNvSpPr txBox="1">
            <a:spLocks noChangeArrowheads="1"/>
          </p:cNvSpPr>
          <p:nvPr/>
        </p:nvSpPr>
        <p:spPr bwMode="auto">
          <a:xfrm>
            <a:off x="4434556" y="6573838"/>
            <a:ext cx="1765300" cy="42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00" b="1" baseline="-25000" dirty="0">
                <a:solidFill>
                  <a:srgbClr val="E32434"/>
                </a:solidFill>
                <a:latin typeface="Capitals" charset="0"/>
              </a:rPr>
              <a:t>God</a:t>
            </a:r>
          </a:p>
        </p:txBody>
      </p:sp>
      <p:sp>
        <p:nvSpPr>
          <p:cNvPr id="30763" name="Text Box 101"/>
          <p:cNvSpPr txBox="1">
            <a:spLocks noChangeArrowheads="1"/>
          </p:cNvSpPr>
          <p:nvPr/>
        </p:nvSpPr>
        <p:spPr bwMode="auto">
          <a:xfrm>
            <a:off x="4415506" y="7183438"/>
            <a:ext cx="1803400" cy="42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00" b="1" baseline="-25000" dirty="0">
                <a:solidFill>
                  <a:srgbClr val="E32434"/>
                </a:solidFill>
                <a:latin typeface="Capitals" charset="0"/>
              </a:rPr>
              <a:t>Meant</a:t>
            </a:r>
          </a:p>
        </p:txBody>
      </p:sp>
      <p:sp>
        <p:nvSpPr>
          <p:cNvPr id="30764" name="Text Box 102"/>
          <p:cNvSpPr txBox="1">
            <a:spLocks noChangeArrowheads="1"/>
          </p:cNvSpPr>
          <p:nvPr/>
        </p:nvSpPr>
        <p:spPr bwMode="auto">
          <a:xfrm rot="-2605631">
            <a:off x="2921000" y="5126038"/>
            <a:ext cx="162560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baseline="-25000">
                <a:solidFill>
                  <a:srgbClr val="E32434"/>
                </a:solidFill>
                <a:latin typeface="Capitals" charset="0"/>
              </a:rPr>
              <a:t>Synoptic:</a:t>
            </a:r>
          </a:p>
        </p:txBody>
      </p:sp>
      <p:sp>
        <p:nvSpPr>
          <p:cNvPr id="30765" name="Text Box 103"/>
          <p:cNvSpPr txBox="1">
            <a:spLocks noChangeArrowheads="1"/>
          </p:cNvSpPr>
          <p:nvPr/>
        </p:nvSpPr>
        <p:spPr bwMode="auto">
          <a:xfrm rot="-2582566">
            <a:off x="2892425" y="5437188"/>
            <a:ext cx="19431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ja-JP" altLang="en-US" sz="1800" b="1" baseline="-25000">
                <a:solidFill>
                  <a:srgbClr val="E32434"/>
                </a:solidFill>
                <a:latin typeface="Capitals" charset="0"/>
              </a:rPr>
              <a:t>“</a:t>
            </a:r>
            <a:r>
              <a:rPr lang="en-US" altLang="ja-JP" sz="1800" b="1" baseline="-25000">
                <a:solidFill>
                  <a:srgbClr val="E32434"/>
                </a:solidFill>
                <a:latin typeface="Capitals" charset="0"/>
              </a:rPr>
              <a:t>Seen Together</a:t>
            </a:r>
            <a:r>
              <a:rPr lang="ja-JP" altLang="en-US" sz="1800" b="1" baseline="-25000">
                <a:solidFill>
                  <a:srgbClr val="E32434"/>
                </a:solidFill>
                <a:latin typeface="Capitals" charset="0"/>
              </a:rPr>
              <a:t>”</a:t>
            </a:r>
            <a:endParaRPr lang="en-US" sz="1800" b="1" baseline="-25000">
              <a:solidFill>
                <a:srgbClr val="E32434"/>
              </a:solidFill>
              <a:latin typeface="Capitals" charset="0"/>
            </a:endParaRPr>
          </a:p>
        </p:txBody>
      </p:sp>
      <p:sp>
        <p:nvSpPr>
          <p:cNvPr id="30766" name="Text Box 104"/>
          <p:cNvSpPr txBox="1">
            <a:spLocks noChangeArrowheads="1"/>
          </p:cNvSpPr>
          <p:nvPr/>
        </p:nvSpPr>
        <p:spPr bwMode="auto">
          <a:xfrm>
            <a:off x="1620838" y="3080658"/>
            <a:ext cx="1281112" cy="4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00" b="1" baseline="-25000">
                <a:solidFill>
                  <a:srgbClr val="E32434"/>
                </a:solidFill>
                <a:latin typeface="Capitals" charset="0"/>
              </a:rPr>
              <a:t>  40s </a:t>
            </a:r>
          </a:p>
        </p:txBody>
      </p:sp>
      <p:sp>
        <p:nvSpPr>
          <p:cNvPr id="30767" name="Text Box 105"/>
          <p:cNvSpPr txBox="1">
            <a:spLocks noChangeArrowheads="1"/>
          </p:cNvSpPr>
          <p:nvPr/>
        </p:nvSpPr>
        <p:spPr bwMode="auto">
          <a:xfrm>
            <a:off x="4368800" y="3074308"/>
            <a:ext cx="1365250" cy="4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00" b="1" baseline="-25000">
                <a:solidFill>
                  <a:srgbClr val="E32434"/>
                </a:solidFill>
                <a:latin typeface="Capitals" charset="0"/>
              </a:rPr>
              <a:t>64-68</a:t>
            </a:r>
          </a:p>
        </p:txBody>
      </p:sp>
      <p:sp>
        <p:nvSpPr>
          <p:cNvPr id="30768" name="Text Box 106"/>
          <p:cNvSpPr txBox="1">
            <a:spLocks noChangeArrowheads="1"/>
          </p:cNvSpPr>
          <p:nvPr/>
        </p:nvSpPr>
        <p:spPr bwMode="auto">
          <a:xfrm>
            <a:off x="1665288" y="7636783"/>
            <a:ext cx="1274762" cy="4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00" b="1" baseline="-25000" dirty="0">
                <a:solidFill>
                  <a:srgbClr val="E32434"/>
                </a:solidFill>
                <a:latin typeface="Capitals" charset="0"/>
              </a:rPr>
              <a:t>57-59</a:t>
            </a:r>
          </a:p>
        </p:txBody>
      </p:sp>
      <p:sp>
        <p:nvSpPr>
          <p:cNvPr id="30769" name="Text Box 107"/>
          <p:cNvSpPr txBox="1">
            <a:spLocks noChangeArrowheads="1"/>
          </p:cNvSpPr>
          <p:nvPr/>
        </p:nvSpPr>
        <p:spPr bwMode="auto">
          <a:xfrm>
            <a:off x="4643497" y="7593921"/>
            <a:ext cx="1139825" cy="42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00" b="1" baseline="-25000" dirty="0">
                <a:solidFill>
                  <a:srgbClr val="E32434"/>
                </a:solidFill>
                <a:latin typeface="Capitals" charset="0"/>
              </a:rPr>
              <a:t>69</a:t>
            </a:r>
          </a:p>
        </p:txBody>
      </p:sp>
      <p:sp>
        <p:nvSpPr>
          <p:cNvPr id="30770" name="Text Box 108"/>
          <p:cNvSpPr txBox="1">
            <a:spLocks noChangeArrowheads="1"/>
          </p:cNvSpPr>
          <p:nvPr/>
        </p:nvSpPr>
        <p:spPr bwMode="auto">
          <a:xfrm>
            <a:off x="1620396" y="4321175"/>
            <a:ext cx="1625600" cy="420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00" b="1" baseline="-25000">
                <a:solidFill>
                  <a:srgbClr val="E32434"/>
                </a:solidFill>
                <a:latin typeface="Capitals" charset="0"/>
              </a:rPr>
              <a:t>King</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ChangeArrowheads="1"/>
          </p:cNvSpPr>
          <p:nvPr/>
        </p:nvSpPr>
        <p:spPr bwMode="auto">
          <a:xfrm>
            <a:off x="127000" y="9017000"/>
            <a:ext cx="109220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endParaRPr lang="en-US" sz="1000">
              <a:latin typeface="Helvetica" charset="0"/>
            </a:endParaRPr>
          </a:p>
        </p:txBody>
      </p:sp>
      <p:sp>
        <p:nvSpPr>
          <p:cNvPr id="31746" name="Text Box 11"/>
          <p:cNvSpPr txBox="1">
            <a:spLocks noChangeArrowheads="1"/>
          </p:cNvSpPr>
          <p:nvPr/>
        </p:nvSpPr>
        <p:spPr bwMode="auto">
          <a:xfrm>
            <a:off x="7208838" y="50800"/>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a:latin typeface="Comic Sans MS" charset="0"/>
              </a:rPr>
              <a:t> </a:t>
            </a:r>
          </a:p>
        </p:txBody>
      </p:sp>
      <p:sp>
        <p:nvSpPr>
          <p:cNvPr id="31747" name="Text Box 14"/>
          <p:cNvSpPr txBox="1">
            <a:spLocks noChangeArrowheads="1"/>
          </p:cNvSpPr>
          <p:nvPr/>
        </p:nvSpPr>
        <p:spPr bwMode="auto">
          <a:xfrm>
            <a:off x="3236913" y="2454275"/>
            <a:ext cx="3849687"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i="1">
                <a:latin typeface="Comic Sans MS" charset="0"/>
              </a:rPr>
              <a:t>WE HAVE ONLY TO LOOK AT THE OPENING VERSES OF JOHN</a:t>
            </a:r>
            <a:r>
              <a:rPr lang="fr-FR" altLang="ja-JP" sz="2000" b="1" i="1">
                <a:latin typeface="Comic Sans MS" charset="0"/>
              </a:rPr>
              <a:t>'</a:t>
            </a:r>
            <a:r>
              <a:rPr lang="en-US" sz="2000" b="1" i="1">
                <a:latin typeface="Comic Sans MS" charset="0"/>
              </a:rPr>
              <a:t>S GOSPEL, CHAPTER ONE…</a:t>
            </a:r>
            <a:endParaRPr lang="en-US" sz="2000" b="1" i="1">
              <a:latin typeface="Wingdings 2" charset="0"/>
            </a:endParaRPr>
          </a:p>
        </p:txBody>
      </p:sp>
      <p:sp>
        <p:nvSpPr>
          <p:cNvPr id="31748" name="Text Box 25"/>
          <p:cNvSpPr txBox="1">
            <a:spLocks noChangeArrowheads="1"/>
          </p:cNvSpPr>
          <p:nvPr/>
        </p:nvSpPr>
        <p:spPr bwMode="auto">
          <a:xfrm>
            <a:off x="6586538" y="98425"/>
            <a:ext cx="7540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22</a:t>
            </a:r>
          </a:p>
        </p:txBody>
      </p:sp>
      <p:sp>
        <p:nvSpPr>
          <p:cNvPr id="31749" name="Text Box 28"/>
          <p:cNvSpPr txBox="1">
            <a:spLocks noChangeArrowheads="1"/>
          </p:cNvSpPr>
          <p:nvPr/>
        </p:nvSpPr>
        <p:spPr bwMode="auto">
          <a:xfrm>
            <a:off x="1639888" y="3006725"/>
            <a:ext cx="3119437"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200">
              <a:latin typeface="Times" charset="0"/>
            </a:endParaRPr>
          </a:p>
        </p:txBody>
      </p:sp>
      <p:grpSp>
        <p:nvGrpSpPr>
          <p:cNvPr id="31750" name="Group 38"/>
          <p:cNvGrpSpPr>
            <a:grpSpLocks/>
          </p:cNvGrpSpPr>
          <p:nvPr/>
        </p:nvGrpSpPr>
        <p:grpSpPr bwMode="auto">
          <a:xfrm>
            <a:off x="600075" y="2193925"/>
            <a:ext cx="2566988" cy="1898650"/>
            <a:chOff x="268" y="1376"/>
            <a:chExt cx="1617" cy="1196"/>
          </a:xfrm>
        </p:grpSpPr>
        <p:sp>
          <p:nvSpPr>
            <p:cNvPr id="31755" name="AutoShape 7" descr="25%"/>
            <p:cNvSpPr>
              <a:spLocks noChangeArrowheads="1"/>
            </p:cNvSpPr>
            <p:nvPr/>
          </p:nvSpPr>
          <p:spPr bwMode="auto">
            <a:xfrm>
              <a:off x="268" y="1381"/>
              <a:ext cx="1561" cy="1191"/>
            </a:xfrm>
            <a:prstGeom prst="roundRect">
              <a:avLst>
                <a:gd name="adj" fmla="val 16667"/>
              </a:avLst>
            </a:prstGeom>
            <a:pattFill prst="pct25">
              <a:fgClr>
                <a:srgbClr val="B3B3B3"/>
              </a:fgClr>
              <a:bgClr>
                <a:schemeClr val="bg1"/>
              </a:bgClr>
            </a:pattFill>
            <a:ln w="76200">
              <a:solidFill>
                <a:schemeClr val="tx1"/>
              </a:solidFill>
              <a:round/>
              <a:headEnd/>
              <a:tailEnd/>
            </a:ln>
          </p:spPr>
          <p:txBody>
            <a:bodyPr wrap="none" anchor="ctr"/>
            <a:lstStyle/>
            <a:p>
              <a:pPr algn="ctr"/>
              <a:endParaRPr lang="en-US" sz="600">
                <a:latin typeface="Engravers MT" charset="0"/>
              </a:endParaRPr>
            </a:p>
          </p:txBody>
        </p:sp>
        <p:sp>
          <p:nvSpPr>
            <p:cNvPr id="31756" name="Rectangle 16" descr="40%"/>
            <p:cNvSpPr>
              <a:spLocks noChangeArrowheads="1"/>
            </p:cNvSpPr>
            <p:nvPr/>
          </p:nvSpPr>
          <p:spPr bwMode="auto">
            <a:xfrm>
              <a:off x="296" y="1376"/>
              <a:ext cx="214" cy="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4000" b="1">
                  <a:latin typeface="Helvetica" charset="0"/>
                </a:rPr>
                <a:t>4</a:t>
              </a:r>
            </a:p>
          </p:txBody>
        </p:sp>
        <p:sp>
          <p:nvSpPr>
            <p:cNvPr id="31757" name="Text Box 21" descr="40%"/>
            <p:cNvSpPr txBox="1">
              <a:spLocks noChangeArrowheads="1"/>
            </p:cNvSpPr>
            <p:nvPr/>
          </p:nvSpPr>
          <p:spPr bwMode="auto">
            <a:xfrm>
              <a:off x="375" y="1739"/>
              <a:ext cx="1432" cy="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Helvetica" charset="0"/>
                </a:rPr>
                <a:t>To:__________         As:__________      What             He:_________</a:t>
              </a:r>
            </a:p>
          </p:txBody>
        </p:sp>
        <p:sp>
          <p:nvSpPr>
            <p:cNvPr id="31758" name="Line 22" descr="40%"/>
            <p:cNvSpPr>
              <a:spLocks noChangeShapeType="1"/>
            </p:cNvSpPr>
            <p:nvPr/>
          </p:nvSpPr>
          <p:spPr bwMode="auto">
            <a:xfrm>
              <a:off x="598" y="1660"/>
              <a:ext cx="1091"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59" name="Rectangle 30" descr="40%"/>
            <p:cNvSpPr>
              <a:spLocks noChangeArrowheads="1"/>
            </p:cNvSpPr>
            <p:nvPr/>
          </p:nvSpPr>
          <p:spPr bwMode="auto">
            <a:xfrm>
              <a:off x="692" y="1381"/>
              <a:ext cx="1193" cy="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3200" b="1">
                  <a:latin typeface="Helvetica" charset="0"/>
                </a:rPr>
                <a:t>JOHN</a:t>
              </a:r>
            </a:p>
          </p:txBody>
        </p:sp>
        <p:sp>
          <p:nvSpPr>
            <p:cNvPr id="31760" name="Rectangle 31" descr="40%"/>
            <p:cNvSpPr>
              <a:spLocks noChangeArrowheads="1"/>
            </p:cNvSpPr>
            <p:nvPr/>
          </p:nvSpPr>
          <p:spPr bwMode="auto">
            <a:xfrm>
              <a:off x="664" y="1700"/>
              <a:ext cx="990"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2400" b="1">
                  <a:latin typeface="Helvetica" charset="0"/>
                </a:rPr>
                <a:t>CHURCH</a:t>
              </a:r>
            </a:p>
          </p:txBody>
        </p:sp>
        <p:sp>
          <p:nvSpPr>
            <p:cNvPr id="31761" name="Rectangle 32" descr="40%"/>
            <p:cNvSpPr>
              <a:spLocks noChangeArrowheads="1"/>
            </p:cNvSpPr>
            <p:nvPr/>
          </p:nvSpPr>
          <p:spPr bwMode="auto">
            <a:xfrm>
              <a:off x="871" y="1901"/>
              <a:ext cx="867"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2400" b="1">
                  <a:latin typeface="Helvetica" charset="0"/>
                </a:rPr>
                <a:t>GOD</a:t>
              </a:r>
            </a:p>
          </p:txBody>
        </p:sp>
        <p:sp>
          <p:nvSpPr>
            <p:cNvPr id="31762" name="Rectangle 33" descr="40%"/>
            <p:cNvSpPr>
              <a:spLocks noChangeArrowheads="1"/>
            </p:cNvSpPr>
            <p:nvPr/>
          </p:nvSpPr>
          <p:spPr bwMode="auto">
            <a:xfrm>
              <a:off x="730" y="2276"/>
              <a:ext cx="879"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2400" b="1">
                  <a:latin typeface="Helvetica" charset="0"/>
                </a:rPr>
                <a:t>MEANT</a:t>
              </a:r>
            </a:p>
          </p:txBody>
        </p:sp>
      </p:grpSp>
      <p:sp>
        <p:nvSpPr>
          <p:cNvPr id="31751" name="Text Box 35"/>
          <p:cNvSpPr txBox="1">
            <a:spLocks noChangeArrowheads="1"/>
          </p:cNvSpPr>
          <p:nvPr/>
        </p:nvSpPr>
        <p:spPr bwMode="auto">
          <a:xfrm>
            <a:off x="0" y="895624"/>
            <a:ext cx="75438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i="1" dirty="0">
                <a:latin typeface="Comic Sans MS" charset="0"/>
              </a:rPr>
              <a:t>        THE GOSPEL OF JOHN:                        WHAT SETS IT APART FROM THE SYNOPTICS?</a:t>
            </a:r>
          </a:p>
        </p:txBody>
      </p:sp>
      <p:sp>
        <p:nvSpPr>
          <p:cNvPr id="31752" name="Text Box 36"/>
          <p:cNvSpPr txBox="1">
            <a:spLocks noChangeArrowheads="1"/>
          </p:cNvSpPr>
          <p:nvPr/>
        </p:nvSpPr>
        <p:spPr bwMode="auto">
          <a:xfrm>
            <a:off x="423863" y="5302250"/>
            <a:ext cx="6891337" cy="270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Comic Sans MS" charset="0"/>
              </a:rPr>
              <a:t>• JESUS: The Pre-existent One (v. 1)</a:t>
            </a:r>
          </a:p>
          <a:p>
            <a:pPr>
              <a:spcBef>
                <a:spcPct val="50000"/>
              </a:spcBef>
            </a:pPr>
            <a:r>
              <a:rPr lang="en-US" sz="2000" b="1">
                <a:latin typeface="Comic Sans MS" charset="0"/>
              </a:rPr>
              <a:t>• JESUS: A Person Distinct (v. 1)</a:t>
            </a:r>
          </a:p>
          <a:p>
            <a:pPr>
              <a:spcBef>
                <a:spcPct val="50000"/>
              </a:spcBef>
            </a:pPr>
            <a:r>
              <a:rPr lang="en-US" sz="2000" b="1">
                <a:latin typeface="Comic Sans MS" charset="0"/>
              </a:rPr>
              <a:t>• JESUS: He Was and IS God (v. 1)</a:t>
            </a:r>
          </a:p>
          <a:p>
            <a:pPr>
              <a:spcBef>
                <a:spcPct val="50000"/>
              </a:spcBef>
            </a:pPr>
            <a:r>
              <a:rPr lang="en-US" sz="2000" b="1">
                <a:latin typeface="Comic Sans MS" charset="0"/>
              </a:rPr>
              <a:t>• JESUS: Eternally Co-existent (v. 2)</a:t>
            </a:r>
          </a:p>
          <a:p>
            <a:pPr>
              <a:spcBef>
                <a:spcPct val="50000"/>
              </a:spcBef>
            </a:pPr>
            <a:r>
              <a:rPr lang="en-US" sz="2000" b="1">
                <a:latin typeface="Comic Sans MS" charset="0"/>
              </a:rPr>
              <a:t>• JESUS: Creator of the Universe (v. 3)</a:t>
            </a:r>
          </a:p>
          <a:p>
            <a:pPr>
              <a:spcBef>
                <a:spcPct val="50000"/>
              </a:spcBef>
            </a:pPr>
            <a:r>
              <a:rPr lang="en-US" sz="2000" b="1">
                <a:latin typeface="Comic Sans MS" charset="0"/>
              </a:rPr>
              <a:t>• JESUS: Source of all Light and Life (vv. 4, 5, 9)</a:t>
            </a:r>
          </a:p>
        </p:txBody>
      </p:sp>
      <p:sp>
        <p:nvSpPr>
          <p:cNvPr id="31753" name="Text Box 37"/>
          <p:cNvSpPr txBox="1">
            <a:spLocks noChangeArrowheads="1"/>
          </p:cNvSpPr>
          <p:nvPr/>
        </p:nvSpPr>
        <p:spPr bwMode="auto">
          <a:xfrm>
            <a:off x="290513" y="4181475"/>
            <a:ext cx="692785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i="1">
                <a:latin typeface="Comic Sans MS" charset="0"/>
              </a:rPr>
              <a:t>THE _____ ________ _________ OF             JESUS CHRIST!</a:t>
            </a:r>
            <a:endParaRPr lang="en-US" sz="1400">
              <a:latin typeface="Times" charset="0"/>
            </a:endParaRPr>
          </a:p>
        </p:txBody>
      </p:sp>
      <p:sp>
        <p:nvSpPr>
          <p:cNvPr id="31754" name="Text Box 41"/>
          <p:cNvSpPr txBox="1">
            <a:spLocks noChangeArrowheads="1"/>
          </p:cNvSpPr>
          <p:nvPr/>
        </p:nvSpPr>
        <p:spPr bwMode="auto">
          <a:xfrm>
            <a:off x="1674585" y="3941083"/>
            <a:ext cx="5268913" cy="54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400" b="1" baseline="-25000" dirty="0">
                <a:solidFill>
                  <a:srgbClr val="E32434"/>
                </a:solidFill>
                <a:latin typeface="Capitals" charset="0"/>
              </a:rPr>
              <a:t>Six   Great     Truths</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ChangeArrowheads="1"/>
          </p:cNvSpPr>
          <p:nvPr/>
        </p:nvSpPr>
        <p:spPr bwMode="auto">
          <a:xfrm>
            <a:off x="127000" y="9017000"/>
            <a:ext cx="109220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endParaRPr lang="en-US" sz="1000">
              <a:latin typeface="Helvetica" charset="0"/>
            </a:endParaRPr>
          </a:p>
        </p:txBody>
      </p:sp>
      <p:sp>
        <p:nvSpPr>
          <p:cNvPr id="32770" name="Text Box 11"/>
          <p:cNvSpPr txBox="1">
            <a:spLocks noChangeArrowheads="1"/>
          </p:cNvSpPr>
          <p:nvPr/>
        </p:nvSpPr>
        <p:spPr bwMode="auto">
          <a:xfrm>
            <a:off x="7208838" y="26988"/>
            <a:ext cx="260350" cy="44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a:latin typeface="Comic Sans MS" charset="0"/>
              </a:rPr>
              <a:t> </a:t>
            </a:r>
          </a:p>
        </p:txBody>
      </p:sp>
      <p:sp>
        <p:nvSpPr>
          <p:cNvPr id="89102" name="Text Box 14"/>
          <p:cNvSpPr txBox="1">
            <a:spLocks noChangeArrowheads="1"/>
          </p:cNvSpPr>
          <p:nvPr/>
        </p:nvSpPr>
        <p:spPr bwMode="auto">
          <a:xfrm>
            <a:off x="365125" y="968375"/>
            <a:ext cx="6823075" cy="942975"/>
          </a:xfrm>
          <a:prstGeom prst="rect">
            <a:avLst/>
          </a:prstGeom>
          <a:noFill/>
          <a:ln w="12700">
            <a:noFill/>
            <a:miter lim="800000"/>
            <a:headEnd/>
            <a:tailEnd/>
          </a:ln>
          <a:effectLst>
            <a:outerShdw blurRad="63500" dist="46662" dir="3284183" algn="ctr" rotWithShape="0">
              <a:srgbClr val="B3B3B3">
                <a:alpha val="74998"/>
              </a:srgb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defRPr/>
            </a:pPr>
            <a:r>
              <a:rPr lang="en-US" sz="2400" b="1" i="1">
                <a:latin typeface="Comic Sans MS" charset="0"/>
              </a:rPr>
              <a:t>AN AGELESS DRAMA IN 3 EPISODES:                             THE ACTS OF THE APOSTLES</a:t>
            </a:r>
            <a:endParaRPr lang="en-US" sz="2400" b="1" i="1">
              <a:latin typeface="Wingdings 2" charset="0"/>
            </a:endParaRPr>
          </a:p>
        </p:txBody>
      </p:sp>
      <p:sp>
        <p:nvSpPr>
          <p:cNvPr id="32772" name="Text Box 25"/>
          <p:cNvSpPr txBox="1">
            <a:spLocks noChangeArrowheads="1"/>
          </p:cNvSpPr>
          <p:nvPr/>
        </p:nvSpPr>
        <p:spPr bwMode="auto">
          <a:xfrm>
            <a:off x="6586538" y="98425"/>
            <a:ext cx="754062"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23</a:t>
            </a:r>
          </a:p>
        </p:txBody>
      </p:sp>
      <p:sp>
        <p:nvSpPr>
          <p:cNvPr id="32773" name="Text Box 38"/>
          <p:cNvSpPr txBox="1">
            <a:spLocks noChangeArrowheads="1"/>
          </p:cNvSpPr>
          <p:nvPr/>
        </p:nvSpPr>
        <p:spPr bwMode="auto">
          <a:xfrm rot="-53058">
            <a:off x="4995863" y="3403600"/>
            <a:ext cx="1933575" cy="150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Comic Sans MS" charset="0"/>
              </a:rPr>
              <a:t>IN _____________   &amp; _____________ Chs. 8-12</a:t>
            </a:r>
          </a:p>
        </p:txBody>
      </p:sp>
      <p:sp>
        <p:nvSpPr>
          <p:cNvPr id="32774" name="Text Box 39"/>
          <p:cNvSpPr txBox="1">
            <a:spLocks noChangeArrowheads="1"/>
          </p:cNvSpPr>
          <p:nvPr/>
        </p:nvSpPr>
        <p:spPr bwMode="auto">
          <a:xfrm rot="-26520">
            <a:off x="4914900" y="6072188"/>
            <a:ext cx="2149475" cy="1363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Comic Sans MS" charset="0"/>
              </a:rPr>
              <a:t>INTO                  _____</a:t>
            </a:r>
          </a:p>
          <a:p>
            <a:pPr algn="ctr">
              <a:spcBef>
                <a:spcPct val="50000"/>
              </a:spcBef>
            </a:pPr>
            <a:r>
              <a:rPr lang="en-US" sz="1600" b="1">
                <a:latin typeface="Comic Sans MS" charset="0"/>
              </a:rPr>
              <a:t>  _____________          Chs. 13-28</a:t>
            </a:r>
          </a:p>
        </p:txBody>
      </p:sp>
      <p:sp>
        <p:nvSpPr>
          <p:cNvPr id="32775" name="Text Box 34"/>
          <p:cNvSpPr txBox="1">
            <a:spLocks noChangeArrowheads="1"/>
          </p:cNvSpPr>
          <p:nvPr/>
        </p:nvSpPr>
        <p:spPr bwMode="auto">
          <a:xfrm rot="-15546">
            <a:off x="4908550" y="2251075"/>
            <a:ext cx="2163763" cy="93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Comic Sans MS" charset="0"/>
              </a:rPr>
              <a:t>IN ______________              Chs. 1-7</a:t>
            </a:r>
          </a:p>
        </p:txBody>
      </p:sp>
      <p:sp>
        <p:nvSpPr>
          <p:cNvPr id="32776" name="Text Box 47"/>
          <p:cNvSpPr txBox="1">
            <a:spLocks noChangeArrowheads="1"/>
          </p:cNvSpPr>
          <p:nvPr/>
        </p:nvSpPr>
        <p:spPr bwMode="auto">
          <a:xfrm>
            <a:off x="2120900" y="5075238"/>
            <a:ext cx="3090863" cy="363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457200" indent="-457200">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90000"/>
              </a:lnSpc>
              <a:spcBef>
                <a:spcPct val="50000"/>
              </a:spcBef>
            </a:pPr>
            <a:r>
              <a:rPr lang="en-US" sz="1000" b="1">
                <a:latin typeface="Helvetica" charset="0"/>
              </a:rPr>
              <a:t>THE FIRST MISSIONARY JOURNEY</a:t>
            </a:r>
          </a:p>
          <a:p>
            <a:pPr>
              <a:lnSpc>
                <a:spcPct val="90000"/>
              </a:lnSpc>
              <a:spcBef>
                <a:spcPct val="50000"/>
              </a:spcBef>
            </a:pPr>
            <a:r>
              <a:rPr lang="en-US" sz="1000" b="1">
                <a:latin typeface="Helvetica" charset="0"/>
              </a:rPr>
              <a:t>		</a:t>
            </a:r>
            <a:r>
              <a:rPr lang="ja-JP" altLang="en-US" sz="1000" b="1">
                <a:latin typeface="Helvetica" charset="0"/>
              </a:rPr>
              <a:t>“</a:t>
            </a:r>
            <a:endParaRPr lang="en-US" altLang="ja-JP" sz="1000" b="1">
              <a:latin typeface="Helvetica" charset="0"/>
            </a:endParaRPr>
          </a:p>
          <a:p>
            <a:pPr>
              <a:lnSpc>
                <a:spcPct val="90000"/>
              </a:lnSpc>
              <a:spcBef>
                <a:spcPct val="50000"/>
              </a:spcBef>
            </a:pPr>
            <a:r>
              <a:rPr lang="en-US" sz="1000" b="1">
                <a:latin typeface="Helvetica" charset="0"/>
              </a:rPr>
              <a:t>THE JERUSALEM COUNCIL</a:t>
            </a:r>
          </a:p>
          <a:p>
            <a:pPr>
              <a:lnSpc>
                <a:spcPct val="90000"/>
              </a:lnSpc>
              <a:spcBef>
                <a:spcPct val="50000"/>
              </a:spcBef>
            </a:pPr>
            <a:r>
              <a:rPr lang="en-US" sz="1000" b="1">
                <a:latin typeface="Helvetica" charset="0"/>
              </a:rPr>
              <a:t>THE SECOND MISSIONARY JOURNEY</a:t>
            </a:r>
          </a:p>
          <a:p>
            <a:pPr>
              <a:lnSpc>
                <a:spcPct val="90000"/>
              </a:lnSpc>
              <a:spcBef>
                <a:spcPct val="50000"/>
              </a:spcBef>
            </a:pPr>
            <a:r>
              <a:rPr lang="en-US" sz="1000" b="1">
                <a:latin typeface="Helvetica" charset="0"/>
              </a:rPr>
              <a:t>		</a:t>
            </a:r>
            <a:r>
              <a:rPr lang="ja-JP" altLang="en-US" sz="1000" b="1">
                <a:latin typeface="Helvetica" charset="0"/>
              </a:rPr>
              <a:t>“</a:t>
            </a:r>
            <a:endParaRPr lang="en-US" altLang="ja-JP" sz="1000" b="1">
              <a:latin typeface="Helvetica" charset="0"/>
            </a:endParaRPr>
          </a:p>
          <a:p>
            <a:pPr>
              <a:lnSpc>
                <a:spcPct val="90000"/>
              </a:lnSpc>
              <a:spcBef>
                <a:spcPct val="50000"/>
              </a:spcBef>
            </a:pPr>
            <a:r>
              <a:rPr lang="en-US" sz="1000" b="1">
                <a:latin typeface="Helvetica" charset="0"/>
              </a:rPr>
              <a:t>		</a:t>
            </a:r>
            <a:r>
              <a:rPr lang="ja-JP" altLang="en-US" sz="1000" b="1">
                <a:latin typeface="Helvetica" charset="0"/>
              </a:rPr>
              <a:t>“</a:t>
            </a:r>
            <a:endParaRPr lang="en-US" altLang="ja-JP" sz="1000" b="1">
              <a:latin typeface="Helvetica" charset="0"/>
            </a:endParaRPr>
          </a:p>
          <a:p>
            <a:pPr>
              <a:lnSpc>
                <a:spcPct val="90000"/>
              </a:lnSpc>
              <a:spcBef>
                <a:spcPct val="50000"/>
              </a:spcBef>
            </a:pPr>
            <a:r>
              <a:rPr lang="en-US" sz="1000" b="1">
                <a:latin typeface="Helvetica" charset="0"/>
              </a:rPr>
              <a:t>THE THIRD MISSIONARY JOURNEY</a:t>
            </a:r>
          </a:p>
          <a:p>
            <a:pPr>
              <a:lnSpc>
                <a:spcPct val="90000"/>
              </a:lnSpc>
              <a:spcBef>
                <a:spcPct val="50000"/>
              </a:spcBef>
            </a:pPr>
            <a:r>
              <a:rPr lang="en-US" sz="1000" b="1">
                <a:latin typeface="Helvetica" charset="0"/>
              </a:rPr>
              <a:t>		</a:t>
            </a:r>
            <a:r>
              <a:rPr lang="ja-JP" altLang="en-US" sz="1000" b="1">
                <a:latin typeface="Helvetica" charset="0"/>
              </a:rPr>
              <a:t>“</a:t>
            </a:r>
            <a:endParaRPr lang="en-US" altLang="ja-JP" sz="1000" b="1">
              <a:latin typeface="Helvetica" charset="0"/>
            </a:endParaRPr>
          </a:p>
          <a:p>
            <a:pPr>
              <a:lnSpc>
                <a:spcPct val="90000"/>
              </a:lnSpc>
              <a:spcBef>
                <a:spcPct val="50000"/>
              </a:spcBef>
            </a:pPr>
            <a:r>
              <a:rPr lang="en-US" sz="1000" b="1">
                <a:latin typeface="Helvetica" charset="0"/>
              </a:rPr>
              <a:t>Paul: In Jerusalem</a:t>
            </a:r>
          </a:p>
          <a:p>
            <a:pPr>
              <a:lnSpc>
                <a:spcPct val="90000"/>
              </a:lnSpc>
              <a:spcBef>
                <a:spcPct val="50000"/>
              </a:spcBef>
            </a:pPr>
            <a:r>
              <a:rPr lang="en-US" sz="1000" b="1">
                <a:latin typeface="Helvetica" charset="0"/>
              </a:rPr>
              <a:t>Paul: Defense Before the Multitudes</a:t>
            </a:r>
          </a:p>
          <a:p>
            <a:pPr>
              <a:lnSpc>
                <a:spcPct val="90000"/>
              </a:lnSpc>
              <a:spcBef>
                <a:spcPct val="50000"/>
              </a:spcBef>
            </a:pPr>
            <a:r>
              <a:rPr lang="en-US" sz="1000" b="1">
                <a:latin typeface="Helvetica" charset="0"/>
              </a:rPr>
              <a:t>Paul: Defense Before The Sanhedrin</a:t>
            </a:r>
          </a:p>
          <a:p>
            <a:pPr>
              <a:lnSpc>
                <a:spcPct val="90000"/>
              </a:lnSpc>
              <a:spcBef>
                <a:spcPct val="50000"/>
              </a:spcBef>
            </a:pPr>
            <a:r>
              <a:rPr lang="en-US" sz="1000" b="1">
                <a:latin typeface="Helvetica" charset="0"/>
              </a:rPr>
              <a:t>Paul: Defense Before Felix</a:t>
            </a:r>
          </a:p>
          <a:p>
            <a:pPr>
              <a:lnSpc>
                <a:spcPct val="90000"/>
              </a:lnSpc>
              <a:spcBef>
                <a:spcPct val="50000"/>
              </a:spcBef>
            </a:pPr>
            <a:r>
              <a:rPr lang="en-US" sz="1000" b="1">
                <a:latin typeface="Helvetica" charset="0"/>
              </a:rPr>
              <a:t>Paul: Defense Before Festus</a:t>
            </a:r>
          </a:p>
          <a:p>
            <a:pPr>
              <a:lnSpc>
                <a:spcPct val="90000"/>
              </a:lnSpc>
              <a:spcBef>
                <a:spcPct val="50000"/>
              </a:spcBef>
            </a:pPr>
            <a:r>
              <a:rPr lang="en-US" sz="1000" b="1">
                <a:latin typeface="Helvetica" charset="0"/>
              </a:rPr>
              <a:t>Paul: Defense Before King Agrippa</a:t>
            </a:r>
          </a:p>
          <a:p>
            <a:pPr>
              <a:lnSpc>
                <a:spcPct val="90000"/>
              </a:lnSpc>
              <a:spcBef>
                <a:spcPct val="50000"/>
              </a:spcBef>
            </a:pPr>
            <a:r>
              <a:rPr lang="en-US" sz="1000" b="1">
                <a:latin typeface="Helvetica" charset="0"/>
              </a:rPr>
              <a:t>THE VOYAGE TO ROME: Shipwreck</a:t>
            </a:r>
          </a:p>
          <a:p>
            <a:pPr>
              <a:lnSpc>
                <a:spcPct val="90000"/>
              </a:lnSpc>
              <a:spcBef>
                <a:spcPct val="50000"/>
              </a:spcBef>
            </a:pPr>
            <a:r>
              <a:rPr lang="en-US" sz="1000" b="1">
                <a:latin typeface="Helvetica" charset="0"/>
              </a:rPr>
              <a:t>Paul in Rome</a:t>
            </a:r>
          </a:p>
          <a:p>
            <a:pPr>
              <a:lnSpc>
                <a:spcPct val="90000"/>
              </a:lnSpc>
              <a:spcBef>
                <a:spcPct val="50000"/>
              </a:spcBef>
            </a:pPr>
            <a:endParaRPr lang="en-US" sz="1000" b="1">
              <a:latin typeface="Helvetica" charset="0"/>
            </a:endParaRPr>
          </a:p>
        </p:txBody>
      </p:sp>
      <p:sp>
        <p:nvSpPr>
          <p:cNvPr id="32777" name="Text Box 48"/>
          <p:cNvSpPr txBox="1">
            <a:spLocks noChangeArrowheads="1"/>
          </p:cNvSpPr>
          <p:nvPr/>
        </p:nvSpPr>
        <p:spPr bwMode="auto">
          <a:xfrm>
            <a:off x="1485900" y="1981200"/>
            <a:ext cx="558800" cy="149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lnSpc>
                <a:spcPct val="70000"/>
              </a:lnSpc>
              <a:spcBef>
                <a:spcPct val="50000"/>
              </a:spcBef>
            </a:pPr>
            <a:r>
              <a:rPr lang="en-US" sz="1000">
                <a:latin typeface="Comic Sans MS" charset="0"/>
              </a:rPr>
              <a:t>1</a:t>
            </a:r>
          </a:p>
          <a:p>
            <a:pPr algn="r">
              <a:lnSpc>
                <a:spcPct val="70000"/>
              </a:lnSpc>
              <a:spcBef>
                <a:spcPct val="50000"/>
              </a:spcBef>
            </a:pPr>
            <a:r>
              <a:rPr lang="en-US" sz="1000">
                <a:latin typeface="Comic Sans MS" charset="0"/>
              </a:rPr>
              <a:t>2</a:t>
            </a:r>
          </a:p>
          <a:p>
            <a:pPr algn="r">
              <a:lnSpc>
                <a:spcPct val="70000"/>
              </a:lnSpc>
              <a:spcBef>
                <a:spcPct val="50000"/>
              </a:spcBef>
            </a:pPr>
            <a:r>
              <a:rPr lang="en-US" sz="1000">
                <a:latin typeface="Comic Sans MS" charset="0"/>
              </a:rPr>
              <a:t>3</a:t>
            </a:r>
          </a:p>
          <a:p>
            <a:pPr algn="r">
              <a:lnSpc>
                <a:spcPct val="70000"/>
              </a:lnSpc>
              <a:spcBef>
                <a:spcPct val="50000"/>
              </a:spcBef>
            </a:pPr>
            <a:r>
              <a:rPr lang="en-US" sz="1000">
                <a:latin typeface="Comic Sans MS" charset="0"/>
              </a:rPr>
              <a:t>4</a:t>
            </a:r>
          </a:p>
          <a:p>
            <a:pPr algn="r">
              <a:lnSpc>
                <a:spcPct val="70000"/>
              </a:lnSpc>
              <a:spcBef>
                <a:spcPct val="50000"/>
              </a:spcBef>
            </a:pPr>
            <a:r>
              <a:rPr lang="en-US" sz="1000">
                <a:latin typeface="Comic Sans MS" charset="0"/>
              </a:rPr>
              <a:t>5</a:t>
            </a:r>
          </a:p>
          <a:p>
            <a:pPr algn="r">
              <a:lnSpc>
                <a:spcPct val="70000"/>
              </a:lnSpc>
              <a:spcBef>
                <a:spcPct val="50000"/>
              </a:spcBef>
            </a:pPr>
            <a:r>
              <a:rPr lang="en-US" sz="1000">
                <a:latin typeface="Comic Sans MS" charset="0"/>
              </a:rPr>
              <a:t>6</a:t>
            </a:r>
          </a:p>
          <a:p>
            <a:pPr algn="r">
              <a:lnSpc>
                <a:spcPct val="70000"/>
              </a:lnSpc>
              <a:spcBef>
                <a:spcPct val="50000"/>
              </a:spcBef>
            </a:pPr>
            <a:r>
              <a:rPr lang="en-US" sz="1000">
                <a:latin typeface="Comic Sans MS" charset="0"/>
              </a:rPr>
              <a:t>7</a:t>
            </a:r>
          </a:p>
        </p:txBody>
      </p:sp>
      <p:sp>
        <p:nvSpPr>
          <p:cNvPr id="32778" name="Text Box 49"/>
          <p:cNvSpPr txBox="1">
            <a:spLocks noChangeArrowheads="1"/>
          </p:cNvSpPr>
          <p:nvPr/>
        </p:nvSpPr>
        <p:spPr bwMode="auto">
          <a:xfrm>
            <a:off x="1473200" y="3771900"/>
            <a:ext cx="5588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lnSpc>
                <a:spcPct val="70000"/>
              </a:lnSpc>
              <a:spcBef>
                <a:spcPct val="50000"/>
              </a:spcBef>
            </a:pPr>
            <a:r>
              <a:rPr lang="en-US" sz="1000">
                <a:latin typeface="Comic Sans MS" charset="0"/>
              </a:rPr>
              <a:t>8</a:t>
            </a:r>
          </a:p>
          <a:p>
            <a:pPr algn="r">
              <a:lnSpc>
                <a:spcPct val="70000"/>
              </a:lnSpc>
              <a:spcBef>
                <a:spcPct val="50000"/>
              </a:spcBef>
            </a:pPr>
            <a:r>
              <a:rPr lang="en-US" sz="1000">
                <a:latin typeface="Comic Sans MS" charset="0"/>
              </a:rPr>
              <a:t>9</a:t>
            </a:r>
          </a:p>
          <a:p>
            <a:pPr algn="r">
              <a:lnSpc>
                <a:spcPct val="70000"/>
              </a:lnSpc>
              <a:spcBef>
                <a:spcPct val="50000"/>
              </a:spcBef>
            </a:pPr>
            <a:r>
              <a:rPr lang="en-US" sz="1000">
                <a:latin typeface="Comic Sans MS" charset="0"/>
              </a:rPr>
              <a:t>10</a:t>
            </a:r>
          </a:p>
          <a:p>
            <a:pPr algn="r">
              <a:lnSpc>
                <a:spcPct val="70000"/>
              </a:lnSpc>
              <a:spcBef>
                <a:spcPct val="50000"/>
              </a:spcBef>
            </a:pPr>
            <a:r>
              <a:rPr lang="en-US" sz="1000">
                <a:latin typeface="Comic Sans MS" charset="0"/>
              </a:rPr>
              <a:t>11</a:t>
            </a:r>
          </a:p>
          <a:p>
            <a:pPr algn="r">
              <a:lnSpc>
                <a:spcPct val="70000"/>
              </a:lnSpc>
              <a:spcBef>
                <a:spcPct val="50000"/>
              </a:spcBef>
            </a:pPr>
            <a:r>
              <a:rPr lang="en-US" sz="1000">
                <a:latin typeface="Comic Sans MS" charset="0"/>
              </a:rPr>
              <a:t>12</a:t>
            </a:r>
          </a:p>
        </p:txBody>
      </p:sp>
      <p:sp>
        <p:nvSpPr>
          <p:cNvPr id="32779" name="Text Box 50"/>
          <p:cNvSpPr txBox="1">
            <a:spLocks noChangeArrowheads="1"/>
          </p:cNvSpPr>
          <p:nvPr/>
        </p:nvSpPr>
        <p:spPr bwMode="auto">
          <a:xfrm>
            <a:off x="1485900" y="4883150"/>
            <a:ext cx="558800" cy="361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lnSpc>
                <a:spcPct val="70000"/>
              </a:lnSpc>
              <a:spcBef>
                <a:spcPct val="50000"/>
              </a:spcBef>
            </a:pPr>
            <a:endParaRPr lang="en-US" sz="1000">
              <a:latin typeface="Comic Sans MS" charset="0"/>
            </a:endParaRPr>
          </a:p>
          <a:p>
            <a:pPr algn="r">
              <a:lnSpc>
                <a:spcPct val="70000"/>
              </a:lnSpc>
              <a:spcBef>
                <a:spcPct val="50000"/>
              </a:spcBef>
            </a:pPr>
            <a:r>
              <a:rPr lang="en-US" sz="1000">
                <a:latin typeface="Comic Sans MS" charset="0"/>
              </a:rPr>
              <a:t>13</a:t>
            </a:r>
          </a:p>
          <a:p>
            <a:pPr algn="r">
              <a:lnSpc>
                <a:spcPct val="70000"/>
              </a:lnSpc>
              <a:spcBef>
                <a:spcPct val="50000"/>
              </a:spcBef>
            </a:pPr>
            <a:r>
              <a:rPr lang="en-US" sz="1000">
                <a:latin typeface="Comic Sans MS" charset="0"/>
              </a:rPr>
              <a:t>14</a:t>
            </a:r>
          </a:p>
          <a:p>
            <a:pPr algn="r">
              <a:lnSpc>
                <a:spcPct val="70000"/>
              </a:lnSpc>
              <a:spcBef>
                <a:spcPct val="50000"/>
              </a:spcBef>
            </a:pPr>
            <a:r>
              <a:rPr lang="en-US" sz="1000">
                <a:latin typeface="Comic Sans MS" charset="0"/>
              </a:rPr>
              <a:t>15</a:t>
            </a:r>
          </a:p>
          <a:p>
            <a:pPr algn="r">
              <a:lnSpc>
                <a:spcPct val="70000"/>
              </a:lnSpc>
              <a:spcBef>
                <a:spcPct val="50000"/>
              </a:spcBef>
            </a:pPr>
            <a:r>
              <a:rPr lang="en-US" sz="1000">
                <a:latin typeface="Comic Sans MS" charset="0"/>
              </a:rPr>
              <a:t>16</a:t>
            </a:r>
          </a:p>
          <a:p>
            <a:pPr algn="r">
              <a:lnSpc>
                <a:spcPct val="70000"/>
              </a:lnSpc>
              <a:spcBef>
                <a:spcPct val="50000"/>
              </a:spcBef>
            </a:pPr>
            <a:r>
              <a:rPr lang="en-US" sz="1000">
                <a:latin typeface="Comic Sans MS" charset="0"/>
              </a:rPr>
              <a:t>17</a:t>
            </a:r>
          </a:p>
          <a:p>
            <a:pPr algn="r">
              <a:lnSpc>
                <a:spcPct val="70000"/>
              </a:lnSpc>
              <a:spcBef>
                <a:spcPct val="50000"/>
              </a:spcBef>
            </a:pPr>
            <a:r>
              <a:rPr lang="en-US" sz="1000">
                <a:latin typeface="Comic Sans MS" charset="0"/>
              </a:rPr>
              <a:t>18</a:t>
            </a:r>
          </a:p>
          <a:p>
            <a:pPr algn="r">
              <a:lnSpc>
                <a:spcPct val="70000"/>
              </a:lnSpc>
              <a:spcBef>
                <a:spcPct val="50000"/>
              </a:spcBef>
            </a:pPr>
            <a:r>
              <a:rPr lang="en-US" sz="1000">
                <a:latin typeface="Comic Sans MS" charset="0"/>
              </a:rPr>
              <a:t>19</a:t>
            </a:r>
          </a:p>
          <a:p>
            <a:pPr algn="r">
              <a:lnSpc>
                <a:spcPct val="70000"/>
              </a:lnSpc>
              <a:spcBef>
                <a:spcPct val="50000"/>
              </a:spcBef>
            </a:pPr>
            <a:r>
              <a:rPr lang="en-US" sz="1000">
                <a:latin typeface="Comic Sans MS" charset="0"/>
              </a:rPr>
              <a:t>20</a:t>
            </a:r>
          </a:p>
          <a:p>
            <a:pPr algn="r">
              <a:lnSpc>
                <a:spcPct val="70000"/>
              </a:lnSpc>
              <a:spcBef>
                <a:spcPct val="50000"/>
              </a:spcBef>
            </a:pPr>
            <a:r>
              <a:rPr lang="en-US" sz="1000">
                <a:latin typeface="Comic Sans MS" charset="0"/>
              </a:rPr>
              <a:t>21</a:t>
            </a:r>
          </a:p>
          <a:p>
            <a:pPr algn="r">
              <a:lnSpc>
                <a:spcPct val="70000"/>
              </a:lnSpc>
              <a:spcBef>
                <a:spcPct val="50000"/>
              </a:spcBef>
            </a:pPr>
            <a:r>
              <a:rPr lang="en-US" sz="1000">
                <a:latin typeface="Comic Sans MS" charset="0"/>
              </a:rPr>
              <a:t>22</a:t>
            </a:r>
          </a:p>
          <a:p>
            <a:pPr algn="r">
              <a:lnSpc>
                <a:spcPct val="70000"/>
              </a:lnSpc>
              <a:spcBef>
                <a:spcPct val="50000"/>
              </a:spcBef>
            </a:pPr>
            <a:r>
              <a:rPr lang="en-US" sz="1000">
                <a:latin typeface="Comic Sans MS" charset="0"/>
              </a:rPr>
              <a:t>23</a:t>
            </a:r>
          </a:p>
          <a:p>
            <a:pPr algn="r">
              <a:lnSpc>
                <a:spcPct val="70000"/>
              </a:lnSpc>
              <a:spcBef>
                <a:spcPct val="50000"/>
              </a:spcBef>
            </a:pPr>
            <a:r>
              <a:rPr lang="en-US" sz="1000">
                <a:latin typeface="Comic Sans MS" charset="0"/>
              </a:rPr>
              <a:t>24</a:t>
            </a:r>
          </a:p>
          <a:p>
            <a:pPr algn="r">
              <a:lnSpc>
                <a:spcPct val="70000"/>
              </a:lnSpc>
              <a:spcBef>
                <a:spcPct val="50000"/>
              </a:spcBef>
            </a:pPr>
            <a:r>
              <a:rPr lang="en-US" sz="1000">
                <a:latin typeface="Comic Sans MS" charset="0"/>
              </a:rPr>
              <a:t>25</a:t>
            </a:r>
          </a:p>
          <a:p>
            <a:pPr algn="r">
              <a:lnSpc>
                <a:spcPct val="70000"/>
              </a:lnSpc>
              <a:spcBef>
                <a:spcPct val="50000"/>
              </a:spcBef>
            </a:pPr>
            <a:r>
              <a:rPr lang="en-US" sz="1000">
                <a:latin typeface="Comic Sans MS" charset="0"/>
              </a:rPr>
              <a:t>26</a:t>
            </a:r>
          </a:p>
          <a:p>
            <a:pPr algn="r">
              <a:lnSpc>
                <a:spcPct val="70000"/>
              </a:lnSpc>
              <a:spcBef>
                <a:spcPct val="50000"/>
              </a:spcBef>
            </a:pPr>
            <a:r>
              <a:rPr lang="en-US" sz="1000">
                <a:latin typeface="Comic Sans MS" charset="0"/>
              </a:rPr>
              <a:t>27</a:t>
            </a:r>
          </a:p>
          <a:p>
            <a:pPr algn="r">
              <a:lnSpc>
                <a:spcPct val="70000"/>
              </a:lnSpc>
              <a:spcBef>
                <a:spcPct val="50000"/>
              </a:spcBef>
            </a:pPr>
            <a:r>
              <a:rPr lang="en-US" sz="1000">
                <a:latin typeface="Comic Sans MS" charset="0"/>
              </a:rPr>
              <a:t>28</a:t>
            </a:r>
          </a:p>
        </p:txBody>
      </p:sp>
      <p:sp>
        <p:nvSpPr>
          <p:cNvPr id="32780" name="Text Box 55"/>
          <p:cNvSpPr txBox="1">
            <a:spLocks noChangeArrowheads="1"/>
          </p:cNvSpPr>
          <p:nvPr/>
        </p:nvSpPr>
        <p:spPr bwMode="auto">
          <a:xfrm>
            <a:off x="2120900" y="1978025"/>
            <a:ext cx="2654300" cy="1525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90000"/>
              </a:lnSpc>
              <a:spcBef>
                <a:spcPct val="50000"/>
              </a:spcBef>
            </a:pPr>
            <a:r>
              <a:rPr lang="en-US" sz="1000" b="1">
                <a:latin typeface="Helvetica" charset="0"/>
              </a:rPr>
              <a:t>Jesus</a:t>
            </a:r>
            <a:r>
              <a:rPr lang="fr-FR" altLang="ja-JP" sz="1000" b="1">
                <a:latin typeface="Helvetica" charset="0"/>
              </a:rPr>
              <a:t>'</a:t>
            </a:r>
            <a:r>
              <a:rPr lang="en-US" sz="1000" b="1">
                <a:latin typeface="Helvetica" charset="0"/>
              </a:rPr>
              <a:t> Commission and Ascension</a:t>
            </a:r>
          </a:p>
          <a:p>
            <a:pPr>
              <a:lnSpc>
                <a:spcPct val="90000"/>
              </a:lnSpc>
              <a:spcBef>
                <a:spcPct val="50000"/>
              </a:spcBef>
            </a:pPr>
            <a:r>
              <a:rPr lang="en-US" sz="1000" b="1">
                <a:latin typeface="Helvetica" charset="0"/>
              </a:rPr>
              <a:t>Pentecost: The Birthday of the Church</a:t>
            </a:r>
          </a:p>
          <a:p>
            <a:pPr>
              <a:lnSpc>
                <a:spcPct val="90000"/>
              </a:lnSpc>
              <a:spcBef>
                <a:spcPct val="50000"/>
              </a:spcBef>
            </a:pPr>
            <a:r>
              <a:rPr lang="en-US" sz="1000" b="1">
                <a:latin typeface="Helvetica" charset="0"/>
              </a:rPr>
              <a:t>A Lame Man Healed</a:t>
            </a:r>
          </a:p>
          <a:p>
            <a:pPr>
              <a:lnSpc>
                <a:spcPct val="90000"/>
              </a:lnSpc>
              <a:spcBef>
                <a:spcPct val="50000"/>
              </a:spcBef>
            </a:pPr>
            <a:r>
              <a:rPr lang="en-US" sz="1000" b="1">
                <a:latin typeface="Helvetica" charset="0"/>
              </a:rPr>
              <a:t>The First Persecution</a:t>
            </a:r>
          </a:p>
          <a:p>
            <a:pPr>
              <a:lnSpc>
                <a:spcPct val="90000"/>
              </a:lnSpc>
              <a:spcBef>
                <a:spcPct val="50000"/>
              </a:spcBef>
            </a:pPr>
            <a:r>
              <a:rPr lang="en-US" sz="1000" b="1">
                <a:latin typeface="Helvetica" charset="0"/>
              </a:rPr>
              <a:t>Ananias and Sapphira</a:t>
            </a:r>
          </a:p>
          <a:p>
            <a:pPr>
              <a:lnSpc>
                <a:spcPct val="90000"/>
              </a:lnSpc>
              <a:spcBef>
                <a:spcPct val="50000"/>
              </a:spcBef>
            </a:pPr>
            <a:r>
              <a:rPr lang="en-US" sz="1000" b="1">
                <a:latin typeface="Helvetica" charset="0"/>
              </a:rPr>
              <a:t>The First Deacons</a:t>
            </a:r>
          </a:p>
          <a:p>
            <a:pPr>
              <a:lnSpc>
                <a:spcPct val="90000"/>
              </a:lnSpc>
              <a:spcBef>
                <a:spcPct val="50000"/>
              </a:spcBef>
            </a:pPr>
            <a:r>
              <a:rPr lang="en-US" sz="1000" b="1">
                <a:latin typeface="Helvetica" charset="0"/>
              </a:rPr>
              <a:t>Stephen and Martyrdom</a:t>
            </a:r>
          </a:p>
        </p:txBody>
      </p:sp>
      <p:sp>
        <p:nvSpPr>
          <p:cNvPr id="32781" name="Text Box 57"/>
          <p:cNvSpPr txBox="1">
            <a:spLocks noChangeArrowheads="1"/>
          </p:cNvSpPr>
          <p:nvPr/>
        </p:nvSpPr>
        <p:spPr bwMode="auto">
          <a:xfrm>
            <a:off x="2133600" y="3771900"/>
            <a:ext cx="3187700" cy="1095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90000"/>
              </a:lnSpc>
              <a:spcBef>
                <a:spcPct val="50000"/>
              </a:spcBef>
            </a:pPr>
            <a:r>
              <a:rPr lang="en-US" sz="1000" b="1">
                <a:latin typeface="Helvetica" charset="0"/>
              </a:rPr>
              <a:t>Philip and the Eunuch</a:t>
            </a:r>
          </a:p>
          <a:p>
            <a:pPr>
              <a:lnSpc>
                <a:spcPct val="90000"/>
              </a:lnSpc>
              <a:spcBef>
                <a:spcPct val="50000"/>
              </a:spcBef>
            </a:pPr>
            <a:r>
              <a:rPr lang="en-US" sz="1000" b="1">
                <a:latin typeface="Helvetica" charset="0"/>
              </a:rPr>
              <a:t>Saul</a:t>
            </a:r>
            <a:r>
              <a:rPr lang="fr-FR" altLang="ja-JP" sz="1000" b="1">
                <a:latin typeface="Helvetica" charset="0"/>
              </a:rPr>
              <a:t>'</a:t>
            </a:r>
            <a:r>
              <a:rPr lang="en-US" sz="1000" b="1">
                <a:latin typeface="Helvetica" charset="0"/>
              </a:rPr>
              <a:t>s Conversion on the  Damascus Road</a:t>
            </a:r>
          </a:p>
          <a:p>
            <a:pPr>
              <a:lnSpc>
                <a:spcPct val="90000"/>
              </a:lnSpc>
              <a:spcBef>
                <a:spcPct val="50000"/>
              </a:spcBef>
            </a:pPr>
            <a:r>
              <a:rPr lang="en-US" sz="1000" b="1">
                <a:latin typeface="Helvetica" charset="0"/>
              </a:rPr>
              <a:t>Peter and Cornelius</a:t>
            </a:r>
          </a:p>
          <a:p>
            <a:pPr>
              <a:lnSpc>
                <a:spcPct val="90000"/>
              </a:lnSpc>
              <a:spcBef>
                <a:spcPct val="50000"/>
              </a:spcBef>
            </a:pPr>
            <a:r>
              <a:rPr lang="en-US" sz="1000" b="1">
                <a:latin typeface="Helvetica" charset="0"/>
              </a:rPr>
              <a:t>Peter Vindicates the Gentile Ministry</a:t>
            </a:r>
          </a:p>
          <a:p>
            <a:pPr>
              <a:lnSpc>
                <a:spcPct val="90000"/>
              </a:lnSpc>
              <a:spcBef>
                <a:spcPct val="50000"/>
              </a:spcBef>
            </a:pPr>
            <a:r>
              <a:rPr lang="en-US" sz="1000" b="1">
                <a:latin typeface="Helvetica" charset="0"/>
              </a:rPr>
              <a:t>Herod Persecutes the Christians</a:t>
            </a:r>
          </a:p>
        </p:txBody>
      </p:sp>
      <p:sp>
        <p:nvSpPr>
          <p:cNvPr id="32782" name="Line 73"/>
          <p:cNvSpPr>
            <a:spLocks noChangeShapeType="1"/>
          </p:cNvSpPr>
          <p:nvPr/>
        </p:nvSpPr>
        <p:spPr bwMode="auto">
          <a:xfrm>
            <a:off x="1866900" y="3594100"/>
            <a:ext cx="2730500" cy="0"/>
          </a:xfrm>
          <a:prstGeom prst="line">
            <a:avLst/>
          </a:prstGeom>
          <a:noFill/>
          <a:ln w="76200">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2783" name="Line 74"/>
          <p:cNvSpPr>
            <a:spLocks noChangeShapeType="1"/>
          </p:cNvSpPr>
          <p:nvPr/>
        </p:nvSpPr>
        <p:spPr bwMode="auto">
          <a:xfrm>
            <a:off x="1841500" y="4978400"/>
            <a:ext cx="2717800" cy="0"/>
          </a:xfrm>
          <a:prstGeom prst="line">
            <a:avLst/>
          </a:prstGeom>
          <a:noFill/>
          <a:ln w="76200">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2784" name="Text Box 89"/>
          <p:cNvSpPr txBox="1">
            <a:spLocks noChangeArrowheads="1"/>
          </p:cNvSpPr>
          <p:nvPr/>
        </p:nvSpPr>
        <p:spPr bwMode="auto">
          <a:xfrm>
            <a:off x="398463" y="2466975"/>
            <a:ext cx="146685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i="1">
                <a:latin typeface="Comic Sans MS" charset="0"/>
              </a:rPr>
              <a:t>Part 1</a:t>
            </a:r>
          </a:p>
        </p:txBody>
      </p:sp>
      <p:sp>
        <p:nvSpPr>
          <p:cNvPr id="32785" name="Text Box 90"/>
          <p:cNvSpPr txBox="1">
            <a:spLocks noChangeArrowheads="1"/>
          </p:cNvSpPr>
          <p:nvPr/>
        </p:nvSpPr>
        <p:spPr bwMode="auto">
          <a:xfrm>
            <a:off x="334963" y="3995738"/>
            <a:ext cx="146685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i="1">
                <a:latin typeface="Comic Sans MS" charset="0"/>
              </a:rPr>
              <a:t>Part 2</a:t>
            </a:r>
          </a:p>
        </p:txBody>
      </p:sp>
      <p:sp>
        <p:nvSpPr>
          <p:cNvPr id="32786" name="Text Box 91"/>
          <p:cNvSpPr txBox="1">
            <a:spLocks noChangeArrowheads="1"/>
          </p:cNvSpPr>
          <p:nvPr/>
        </p:nvSpPr>
        <p:spPr bwMode="auto">
          <a:xfrm>
            <a:off x="328613" y="6473825"/>
            <a:ext cx="146685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i="1">
                <a:latin typeface="Comic Sans MS" charset="0"/>
              </a:rPr>
              <a:t>Part 3</a:t>
            </a:r>
          </a:p>
        </p:txBody>
      </p:sp>
      <p:sp>
        <p:nvSpPr>
          <p:cNvPr id="32787" name="AutoShape 93"/>
          <p:cNvSpPr>
            <a:spLocks/>
          </p:cNvSpPr>
          <p:nvPr/>
        </p:nvSpPr>
        <p:spPr bwMode="auto">
          <a:xfrm>
            <a:off x="4727575" y="4962525"/>
            <a:ext cx="279400" cy="3454400"/>
          </a:xfrm>
          <a:prstGeom prst="rightBrace">
            <a:avLst>
              <a:gd name="adj1" fmla="val 103030"/>
              <a:gd name="adj2" fmla="val 50000"/>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2788" name="AutoShape 95"/>
          <p:cNvSpPr>
            <a:spLocks/>
          </p:cNvSpPr>
          <p:nvPr/>
        </p:nvSpPr>
        <p:spPr bwMode="auto">
          <a:xfrm>
            <a:off x="4708525" y="3638550"/>
            <a:ext cx="277813" cy="1138238"/>
          </a:xfrm>
          <a:prstGeom prst="rightBrace">
            <a:avLst>
              <a:gd name="adj1" fmla="val 34143"/>
              <a:gd name="adj2" fmla="val 50000"/>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2789" name="AutoShape 96"/>
          <p:cNvSpPr>
            <a:spLocks/>
          </p:cNvSpPr>
          <p:nvPr/>
        </p:nvSpPr>
        <p:spPr bwMode="auto">
          <a:xfrm>
            <a:off x="4732338" y="2035175"/>
            <a:ext cx="258762" cy="1381125"/>
          </a:xfrm>
          <a:prstGeom prst="rightBrace">
            <a:avLst>
              <a:gd name="adj1" fmla="val 44479"/>
              <a:gd name="adj2" fmla="val 50000"/>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2790" name="Text Box 97"/>
          <p:cNvSpPr txBox="1">
            <a:spLocks noChangeArrowheads="1"/>
          </p:cNvSpPr>
          <p:nvPr/>
        </p:nvSpPr>
        <p:spPr bwMode="auto">
          <a:xfrm>
            <a:off x="4924425" y="2301875"/>
            <a:ext cx="2027238" cy="4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00" b="1" baseline="-25000">
                <a:solidFill>
                  <a:srgbClr val="E32434"/>
                </a:solidFill>
                <a:latin typeface="Capitals" charset="0"/>
              </a:rPr>
              <a:t>Jerusalem</a:t>
            </a:r>
          </a:p>
        </p:txBody>
      </p:sp>
      <p:sp>
        <p:nvSpPr>
          <p:cNvPr id="32791" name="Text Box 98"/>
          <p:cNvSpPr txBox="1">
            <a:spLocks noChangeArrowheads="1"/>
          </p:cNvSpPr>
          <p:nvPr/>
        </p:nvSpPr>
        <p:spPr bwMode="auto">
          <a:xfrm>
            <a:off x="4924425" y="3463925"/>
            <a:ext cx="2027238" cy="4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00" b="1" baseline="-25000">
                <a:solidFill>
                  <a:srgbClr val="E32434"/>
                </a:solidFill>
                <a:latin typeface="Capitals" charset="0"/>
              </a:rPr>
              <a:t>Israel</a:t>
            </a:r>
          </a:p>
        </p:txBody>
      </p:sp>
      <p:sp>
        <p:nvSpPr>
          <p:cNvPr id="32792" name="Text Box 99"/>
          <p:cNvSpPr txBox="1">
            <a:spLocks noChangeArrowheads="1"/>
          </p:cNvSpPr>
          <p:nvPr/>
        </p:nvSpPr>
        <p:spPr bwMode="auto">
          <a:xfrm>
            <a:off x="4924425" y="3944938"/>
            <a:ext cx="2027238" cy="42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00" b="1" baseline="-25000">
                <a:solidFill>
                  <a:srgbClr val="E32434"/>
                </a:solidFill>
                <a:latin typeface="Capitals" charset="0"/>
              </a:rPr>
              <a:t>Syria</a:t>
            </a:r>
          </a:p>
        </p:txBody>
      </p:sp>
      <p:sp>
        <p:nvSpPr>
          <p:cNvPr id="32793" name="Text Box 100"/>
          <p:cNvSpPr txBox="1">
            <a:spLocks noChangeArrowheads="1"/>
          </p:cNvSpPr>
          <p:nvPr/>
        </p:nvSpPr>
        <p:spPr bwMode="auto">
          <a:xfrm>
            <a:off x="4924425" y="6124575"/>
            <a:ext cx="2027238" cy="4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00" b="1" baseline="-25000">
                <a:solidFill>
                  <a:srgbClr val="E32434"/>
                </a:solidFill>
                <a:latin typeface="Capitals" charset="0"/>
              </a:rPr>
              <a:t>The</a:t>
            </a:r>
          </a:p>
        </p:txBody>
      </p:sp>
      <p:sp>
        <p:nvSpPr>
          <p:cNvPr id="32794" name="Text Box 101"/>
          <p:cNvSpPr txBox="1">
            <a:spLocks noChangeArrowheads="1"/>
          </p:cNvSpPr>
          <p:nvPr/>
        </p:nvSpPr>
        <p:spPr bwMode="auto">
          <a:xfrm>
            <a:off x="4924425" y="6497638"/>
            <a:ext cx="2027238" cy="42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00" b="1" baseline="-25000">
                <a:solidFill>
                  <a:srgbClr val="E32434"/>
                </a:solidFill>
                <a:latin typeface="Capitals" charset="0"/>
              </a:rPr>
              <a:t>World</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2"/>
          <p:cNvSpPr txBox="1">
            <a:spLocks noChangeArrowheads="1"/>
          </p:cNvSpPr>
          <p:nvPr/>
        </p:nvSpPr>
        <p:spPr bwMode="auto">
          <a:xfrm>
            <a:off x="955675" y="1954213"/>
            <a:ext cx="5627688" cy="542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1">
                <a:latin typeface="Times" charset="0"/>
              </a:rPr>
              <a:t>Here is your set of Study Helps that we</a:t>
            </a:r>
            <a:r>
              <a:rPr lang="fr-FR" altLang="ja-JP" sz="2000" b="1">
                <a:latin typeface="Times" charset="0"/>
              </a:rPr>
              <a:t>'</a:t>
            </a:r>
            <a:r>
              <a:rPr lang="en-US" sz="2000" b="1">
                <a:latin typeface="Times" charset="0"/>
              </a:rPr>
              <a:t>ll use during the seminar.</a:t>
            </a:r>
          </a:p>
          <a:p>
            <a:pPr algn="ctr">
              <a:spcBef>
                <a:spcPct val="50000"/>
              </a:spcBef>
            </a:pPr>
            <a:r>
              <a:rPr lang="en-US" sz="2000" b="1">
                <a:latin typeface="Times" charset="0"/>
              </a:rPr>
              <a:t>You are encouraged to fill in ALL the blanks as you follow along, </a:t>
            </a:r>
            <a:r>
              <a:rPr lang="en-US" sz="2000" b="1" i="1">
                <a:latin typeface="Times" charset="0"/>
              </a:rPr>
              <a:t>even though clean copies of several are also provided.</a:t>
            </a:r>
            <a:r>
              <a:rPr lang="en-US" sz="2000" b="1">
                <a:latin typeface="Times" charset="0"/>
              </a:rPr>
              <a:t>  The learning result will be absolutely beneficial toward the goals of the seminar and your participation.</a:t>
            </a:r>
          </a:p>
          <a:p>
            <a:pPr algn="ctr">
              <a:spcBef>
                <a:spcPct val="50000"/>
              </a:spcBef>
            </a:pPr>
            <a:r>
              <a:rPr lang="en-US" sz="2000" b="1">
                <a:latin typeface="Times" charset="0"/>
              </a:rPr>
              <a:t>Thanks for being here! The Word teaches that Our Lord will bless your work. When you leave you should have a refreshed view of the credibility, rationale, coherence, logical organization and incomparable spiritual value of                              His matchless Word. </a:t>
            </a:r>
          </a:p>
          <a:p>
            <a:pPr algn="ctr">
              <a:spcBef>
                <a:spcPct val="50000"/>
              </a:spcBef>
            </a:pPr>
            <a:r>
              <a:rPr lang="en-US" sz="2000" b="1">
                <a:latin typeface="Times" charset="0"/>
              </a:rPr>
              <a:t> As a witnessing tool, you will be freshly equipped to present God</a:t>
            </a:r>
            <a:r>
              <a:rPr lang="fr-FR" altLang="ja-JP" sz="2000" b="1">
                <a:latin typeface="Times" charset="0"/>
              </a:rPr>
              <a:t>'</a:t>
            </a:r>
            <a:r>
              <a:rPr lang="en-US" sz="2000" b="1">
                <a:latin typeface="Times" charset="0"/>
              </a:rPr>
              <a:t>s Word to all who ask of you, </a:t>
            </a:r>
            <a:r>
              <a:rPr lang="ja-JP" altLang="en-US" sz="2000" b="1">
                <a:latin typeface="Times" charset="0"/>
              </a:rPr>
              <a:t>“</a:t>
            </a:r>
            <a:r>
              <a:rPr lang="en-US" altLang="ja-JP" sz="2000" b="1">
                <a:latin typeface="Times" charset="0"/>
              </a:rPr>
              <a:t>What do you believe? Tell me Why!</a:t>
            </a:r>
            <a:r>
              <a:rPr lang="ja-JP" altLang="en-US" sz="2000" b="1">
                <a:latin typeface="Times" charset="0"/>
              </a:rPr>
              <a:t>”</a:t>
            </a:r>
            <a:endParaRPr lang="en-US" sz="2000" b="1">
              <a:latin typeface="Times" charset="0"/>
            </a:endParaRPr>
          </a:p>
        </p:txBody>
      </p:sp>
      <p:sp>
        <p:nvSpPr>
          <p:cNvPr id="6147" name="Rectangle 4"/>
          <p:cNvSpPr>
            <a:spLocks noChangeArrowheads="1"/>
          </p:cNvSpPr>
          <p:nvPr/>
        </p:nvSpPr>
        <p:spPr bwMode="auto">
          <a:xfrm>
            <a:off x="3725863" y="53975"/>
            <a:ext cx="3295650" cy="4254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148" name="Text Box 5"/>
          <p:cNvSpPr txBox="1">
            <a:spLocks noChangeArrowheads="1"/>
          </p:cNvSpPr>
          <p:nvPr/>
        </p:nvSpPr>
        <p:spPr bwMode="auto">
          <a:xfrm>
            <a:off x="6870700" y="8782050"/>
            <a:ext cx="5334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a:latin typeface="Times" charset="0"/>
              </a:rPr>
              <a:t>54</a:t>
            </a:r>
          </a:p>
        </p:txBody>
      </p:sp>
      <p:sp>
        <p:nvSpPr>
          <p:cNvPr id="6149" name="Text Box 6"/>
          <p:cNvSpPr txBox="1">
            <a:spLocks noChangeArrowheads="1"/>
          </p:cNvSpPr>
          <p:nvPr/>
        </p:nvSpPr>
        <p:spPr bwMode="auto">
          <a:xfrm>
            <a:off x="1144588" y="1185863"/>
            <a:ext cx="520065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00" b="1"/>
              <a:t>Appendix of Study Helps</a:t>
            </a:r>
          </a:p>
        </p:txBody>
      </p:sp>
      <p:sp>
        <p:nvSpPr>
          <p:cNvPr id="7" name="Text Box 3">
            <a:extLst>
              <a:ext uri="{FF2B5EF4-FFF2-40B4-BE49-F238E27FC236}">
                <a16:creationId xmlns:a16="http://schemas.microsoft.com/office/drawing/2014/main" id="{6E27E160-8FE5-5944-827B-447D7E48B298}"/>
              </a:ext>
            </a:extLst>
          </p:cNvPr>
          <p:cNvSpPr txBox="1">
            <a:spLocks noChangeArrowheads="1"/>
          </p:cNvSpPr>
          <p:nvPr/>
        </p:nvSpPr>
        <p:spPr bwMode="auto">
          <a:xfrm>
            <a:off x="1025525" y="7559675"/>
            <a:ext cx="5411788"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00" b="1" dirty="0">
                <a:latin typeface="Times" charset="0"/>
              </a:rPr>
              <a:t>THE BIBLE…BASICALLY MINISTRIES INT</a:t>
            </a:r>
            <a:r>
              <a:rPr lang="fr-FR" altLang="ja-JP" sz="1400" b="1" dirty="0">
                <a:latin typeface="Times" charset="0"/>
              </a:rPr>
              <a:t>'</a:t>
            </a:r>
            <a:r>
              <a:rPr lang="en-US" sz="1400" b="1" dirty="0">
                <a:latin typeface="Times" charset="0"/>
              </a:rPr>
              <a:t>L INC.</a:t>
            </a:r>
            <a:r>
              <a:rPr lang="en-US" sz="2400" b="1" dirty="0">
                <a:latin typeface="Times" charset="0"/>
              </a:rPr>
              <a:t>   </a:t>
            </a:r>
            <a:r>
              <a:rPr lang="en-US" sz="1400" b="1" i="1" dirty="0">
                <a:latin typeface="Times" charset="0"/>
              </a:rPr>
              <a:t>Multiplying Biblical Literacy Throughout The Body of Christ</a:t>
            </a:r>
          </a:p>
          <a:p>
            <a:pPr algn="ctr">
              <a:spcBef>
                <a:spcPct val="50000"/>
              </a:spcBef>
            </a:pPr>
            <a:r>
              <a:rPr lang="en-US" sz="1400" b="1" dirty="0">
                <a:latin typeface="Times" charset="0"/>
              </a:rPr>
              <a:t>    Ft. Worth, Texas • </a:t>
            </a:r>
            <a:r>
              <a:rPr lang="en-US" sz="1400" b="1" dirty="0">
                <a:latin typeface="Leelawadee UI" panose="020B0502040204020203" pitchFamily="34" charset="-34"/>
                <a:cs typeface="Leelawadee UI" panose="020B0502040204020203" pitchFamily="34" charset="-34"/>
              </a:rPr>
              <a:t>BibleStudyDownloads.org</a:t>
            </a:r>
            <a:endParaRPr lang="en-US" sz="2400" b="1" dirty="0">
              <a:latin typeface="Times"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Line 304"/>
          <p:cNvSpPr>
            <a:spLocks noChangeShapeType="1"/>
          </p:cNvSpPr>
          <p:nvPr/>
        </p:nvSpPr>
        <p:spPr bwMode="auto">
          <a:xfrm>
            <a:off x="211138" y="2940050"/>
            <a:ext cx="5545137"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83970" name="Picture 2"/>
          <p:cNvPicPr>
            <a:picLocks noChangeArrowheads="1"/>
          </p:cNvPicPr>
          <p:nvPr/>
        </p:nvPicPr>
        <p:blipFill>
          <a:blip r:embed="rId2">
            <a:lum contrast="18000"/>
          </a:blip>
          <a:srcRect t="12241"/>
          <a:stretch>
            <a:fillRect/>
          </a:stretch>
        </p:blipFill>
        <p:spPr bwMode="auto">
          <a:xfrm>
            <a:off x="3798888" y="2162175"/>
            <a:ext cx="2222500" cy="1557338"/>
          </a:xfrm>
          <a:prstGeom prst="rect">
            <a:avLst/>
          </a:prstGeom>
          <a:noFill/>
          <a:ln w="76200">
            <a:solidFill>
              <a:schemeClr val="accent2"/>
            </a:solidFill>
            <a:miter lim="800000"/>
            <a:headEnd/>
            <a:tailEnd/>
          </a:ln>
          <a:effectLst>
            <a:outerShdw blurRad="63500" dist="71842" dir="2700000" algn="ctr" rotWithShape="0">
              <a:schemeClr val="tx1">
                <a:alpha val="74998"/>
              </a:schemeClr>
            </a:outerShdw>
          </a:effectLst>
        </p:spPr>
      </p:pic>
      <p:sp>
        <p:nvSpPr>
          <p:cNvPr id="33795" name="Text Box 3"/>
          <p:cNvSpPr txBox="1">
            <a:spLocks noChangeArrowheads="1"/>
          </p:cNvSpPr>
          <p:nvPr/>
        </p:nvSpPr>
        <p:spPr bwMode="auto">
          <a:xfrm>
            <a:off x="6586538" y="98425"/>
            <a:ext cx="754062"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24</a:t>
            </a:r>
          </a:p>
        </p:txBody>
      </p:sp>
      <p:sp>
        <p:nvSpPr>
          <p:cNvPr id="83972" name="Text Box 4"/>
          <p:cNvSpPr txBox="1">
            <a:spLocks noChangeArrowheads="1"/>
          </p:cNvSpPr>
          <p:nvPr/>
        </p:nvSpPr>
        <p:spPr bwMode="auto">
          <a:xfrm>
            <a:off x="2562225" y="661988"/>
            <a:ext cx="4419600" cy="446087"/>
          </a:xfrm>
          <a:prstGeom prst="rect">
            <a:avLst/>
          </a:prstGeom>
          <a:noFill/>
          <a:ln w="9525">
            <a:noFill/>
            <a:miter lim="800000"/>
            <a:headEnd/>
            <a:tailEnd/>
          </a:ln>
          <a:effectLst>
            <a:outerShdw blurRad="63500" dist="46662" dir="3284183" algn="ctr" rotWithShape="0">
              <a:srgbClr val="CCCCCC">
                <a:alpha val="74998"/>
              </a:srgbClr>
            </a:outerShdw>
          </a:effectLst>
        </p:spPr>
        <p:txBody>
          <a:bodyPr>
            <a:spAutoFit/>
          </a:bodyPr>
          <a:lstStyle/>
          <a:p>
            <a:pPr>
              <a:spcBef>
                <a:spcPct val="50000"/>
              </a:spcBef>
              <a:defRPr/>
            </a:pPr>
            <a:r>
              <a:rPr lang="en-US" sz="2000" b="1" i="1">
                <a:latin typeface="Comic Sans MS" pitchFamily="-107" charset="0"/>
                <a:ea typeface="+mn-ea"/>
                <a:cs typeface="+mn-cs"/>
              </a:rPr>
              <a:t>Paul: His Journeys At A Glance</a:t>
            </a:r>
          </a:p>
        </p:txBody>
      </p:sp>
      <p:sp>
        <p:nvSpPr>
          <p:cNvPr id="83980" name="Text Box 12"/>
          <p:cNvSpPr txBox="1">
            <a:spLocks noChangeArrowheads="1"/>
          </p:cNvSpPr>
          <p:nvPr/>
        </p:nvSpPr>
        <p:spPr bwMode="auto">
          <a:xfrm>
            <a:off x="4978400" y="3198813"/>
            <a:ext cx="1747838" cy="631825"/>
          </a:xfrm>
          <a:prstGeom prst="rect">
            <a:avLst/>
          </a:prstGeom>
          <a:solidFill>
            <a:schemeClr val="bg1"/>
          </a:solidFill>
          <a:ln w="9525">
            <a:solidFill>
              <a:schemeClr val="tx1"/>
            </a:solidFill>
            <a:miter lim="800000"/>
            <a:headEnd/>
            <a:tailEnd/>
          </a:ln>
          <a:effectLst>
            <a:outerShdw blurRad="63500" dist="71842" dir="2700000" algn="ctr" rotWithShape="0">
              <a:schemeClr val="tx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defRPr/>
            </a:pPr>
            <a:r>
              <a:rPr lang="en-US" sz="1600" b="1">
                <a:latin typeface="Comic Sans MS" charset="0"/>
              </a:rPr>
              <a:t>Acts 15</a:t>
            </a:r>
            <a:r>
              <a:rPr lang="en-US" sz="2000" b="1">
                <a:latin typeface="Comic Sans MS" charset="0"/>
              </a:rPr>
              <a:t> </a:t>
            </a:r>
            <a:r>
              <a:rPr lang="en-US" sz="1400" b="1">
                <a:latin typeface="Comic Sans MS" charset="0"/>
              </a:rPr>
              <a:t>Jerusalem Council</a:t>
            </a:r>
            <a:endParaRPr lang="en-US" sz="2000" b="1">
              <a:latin typeface="Comic Sans MS" charset="0"/>
            </a:endParaRPr>
          </a:p>
        </p:txBody>
      </p:sp>
      <p:sp>
        <p:nvSpPr>
          <p:cNvPr id="33798" name="Rectangle 13"/>
          <p:cNvSpPr>
            <a:spLocks noChangeArrowheads="1"/>
          </p:cNvSpPr>
          <p:nvPr/>
        </p:nvSpPr>
        <p:spPr bwMode="auto">
          <a:xfrm>
            <a:off x="5895975" y="3060700"/>
            <a:ext cx="38100"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FFA27C"/>
                </a:solidFill>
                <a:latin typeface="Comic Sans MS" charset="0"/>
              </a:rPr>
              <a:t> </a:t>
            </a:r>
            <a:endParaRPr lang="en-US" sz="2000">
              <a:latin typeface="Times" charset="0"/>
            </a:endParaRPr>
          </a:p>
        </p:txBody>
      </p:sp>
      <p:sp>
        <p:nvSpPr>
          <p:cNvPr id="33799" name="Text Box 123"/>
          <p:cNvSpPr txBox="1">
            <a:spLocks noChangeArrowheads="1"/>
          </p:cNvSpPr>
          <p:nvPr/>
        </p:nvSpPr>
        <p:spPr bwMode="auto">
          <a:xfrm>
            <a:off x="3709988" y="1019175"/>
            <a:ext cx="3787775"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1.</a:t>
            </a:r>
            <a:r>
              <a:rPr lang="ja-JP" altLang="en-US" sz="1800" b="1">
                <a:latin typeface="Comic Sans MS" charset="0"/>
              </a:rPr>
              <a:t>“</a:t>
            </a:r>
            <a:r>
              <a:rPr lang="en-US" altLang="ja-JP" sz="1800" b="1">
                <a:latin typeface="Comic Sans MS" charset="0"/>
              </a:rPr>
              <a:t>The _____: A ______</a:t>
            </a:r>
            <a:r>
              <a:rPr lang="ja-JP" altLang="en-US" sz="1800" b="1">
                <a:latin typeface="Comic Sans MS" charset="0"/>
              </a:rPr>
              <a:t>”</a:t>
            </a:r>
            <a:endParaRPr lang="en-US" sz="1800" b="1">
              <a:latin typeface="Comic Sans MS" charset="0"/>
            </a:endParaRPr>
          </a:p>
        </p:txBody>
      </p:sp>
      <p:sp>
        <p:nvSpPr>
          <p:cNvPr id="33800" name="Text Box 124"/>
          <p:cNvSpPr txBox="1">
            <a:spLocks noChangeArrowheads="1"/>
          </p:cNvSpPr>
          <p:nvPr/>
        </p:nvSpPr>
        <p:spPr bwMode="auto">
          <a:xfrm>
            <a:off x="3756025" y="3790950"/>
            <a:ext cx="37417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dirty="0">
                <a:latin typeface="Comic Sans MS" charset="0"/>
              </a:rPr>
              <a:t>2. </a:t>
            </a:r>
            <a:r>
              <a:rPr lang="ja-JP" altLang="en-US" sz="1800" b="1">
                <a:latin typeface="Comic Sans MS" charset="0"/>
              </a:rPr>
              <a:t>“</a:t>
            </a:r>
            <a:r>
              <a:rPr lang="en-US" altLang="ja-JP" sz="1800" b="1" dirty="0">
                <a:latin typeface="Comic Sans MS" charset="0"/>
              </a:rPr>
              <a:t>The _________ Thrust</a:t>
            </a:r>
            <a:r>
              <a:rPr lang="ja-JP" altLang="en-US" sz="1800" b="1">
                <a:latin typeface="Comic Sans MS" charset="0"/>
              </a:rPr>
              <a:t>”</a:t>
            </a:r>
            <a:endParaRPr lang="en-US" sz="1800" b="1" dirty="0">
              <a:latin typeface="Comic Sans MS" charset="0"/>
            </a:endParaRPr>
          </a:p>
        </p:txBody>
      </p:sp>
      <p:sp>
        <p:nvSpPr>
          <p:cNvPr id="33801" name="Text Box 125"/>
          <p:cNvSpPr txBox="1">
            <a:spLocks noChangeArrowheads="1"/>
          </p:cNvSpPr>
          <p:nvPr/>
        </p:nvSpPr>
        <p:spPr bwMode="auto">
          <a:xfrm>
            <a:off x="6157913" y="2255838"/>
            <a:ext cx="1385887"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Comic Sans MS" charset="0"/>
              </a:rPr>
              <a:t>Issue settled: __________     not ________!</a:t>
            </a:r>
          </a:p>
        </p:txBody>
      </p:sp>
      <p:sp>
        <p:nvSpPr>
          <p:cNvPr id="33802" name="Rectangle 126"/>
          <p:cNvSpPr>
            <a:spLocks noChangeArrowheads="1"/>
          </p:cNvSpPr>
          <p:nvPr/>
        </p:nvSpPr>
        <p:spPr bwMode="auto">
          <a:xfrm>
            <a:off x="4013200" y="7426325"/>
            <a:ext cx="3322638" cy="115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200">
                <a:latin typeface="Comic Sans MS" charset="0"/>
              </a:rPr>
              <a:t>Significance: As a prisoner, sent to _________; Christian influence in prison and into the house of ____________; important final letters; </a:t>
            </a:r>
            <a:r>
              <a:rPr lang="ja-JP" altLang="en-US" sz="1200">
                <a:latin typeface="Comic Sans MS" charset="0"/>
              </a:rPr>
              <a:t>“</a:t>
            </a:r>
            <a:r>
              <a:rPr lang="en-US" altLang="ja-JP" sz="1200">
                <a:latin typeface="Comic Sans MS" charset="0"/>
              </a:rPr>
              <a:t>fought the good fight, kept the faith!</a:t>
            </a:r>
            <a:r>
              <a:rPr lang="ja-JP" altLang="en-US" sz="1200">
                <a:latin typeface="Comic Sans MS" charset="0"/>
              </a:rPr>
              <a:t>”</a:t>
            </a:r>
            <a:endParaRPr lang="en-US" sz="1200">
              <a:latin typeface="Comic Sans MS" charset="0"/>
            </a:endParaRPr>
          </a:p>
        </p:txBody>
      </p:sp>
      <p:sp>
        <p:nvSpPr>
          <p:cNvPr id="33803" name="Rectangle 128"/>
          <p:cNvSpPr>
            <a:spLocks noChangeArrowheads="1"/>
          </p:cNvSpPr>
          <p:nvPr/>
        </p:nvSpPr>
        <p:spPr bwMode="auto">
          <a:xfrm>
            <a:off x="4202113" y="5391150"/>
            <a:ext cx="3067050" cy="115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200">
                <a:latin typeface="Comic Sans MS" charset="0"/>
              </a:rPr>
              <a:t>Significance: extended time at the church in _____________; young man raised from the dead; important letters written; riot with Ephesian artisans at _________________.</a:t>
            </a:r>
          </a:p>
        </p:txBody>
      </p:sp>
      <p:sp>
        <p:nvSpPr>
          <p:cNvPr id="33804" name="Text Box 130"/>
          <p:cNvSpPr txBox="1">
            <a:spLocks noChangeArrowheads="1"/>
          </p:cNvSpPr>
          <p:nvPr/>
        </p:nvSpPr>
        <p:spPr bwMode="auto">
          <a:xfrm>
            <a:off x="4189413" y="4889500"/>
            <a:ext cx="3048000"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3. </a:t>
            </a:r>
            <a:r>
              <a:rPr lang="ja-JP" altLang="en-US" sz="1800" b="1">
                <a:latin typeface="Comic Sans MS" charset="0"/>
              </a:rPr>
              <a:t>“</a:t>
            </a:r>
            <a:r>
              <a:rPr lang="en-US" altLang="ja-JP" sz="1800" b="1">
                <a:latin typeface="Comic Sans MS" charset="0"/>
              </a:rPr>
              <a:t>The ______ Thrust</a:t>
            </a:r>
            <a:r>
              <a:rPr lang="ja-JP" altLang="en-US" sz="1800" b="1">
                <a:latin typeface="Comic Sans MS" charset="0"/>
              </a:rPr>
              <a:t>”</a:t>
            </a:r>
            <a:endParaRPr lang="en-US" sz="1800" b="1">
              <a:latin typeface="Comic Sans MS" charset="0"/>
            </a:endParaRPr>
          </a:p>
        </p:txBody>
      </p:sp>
      <p:sp>
        <p:nvSpPr>
          <p:cNvPr id="33805" name="Text Box 131"/>
          <p:cNvSpPr txBox="1">
            <a:spLocks noChangeArrowheads="1"/>
          </p:cNvSpPr>
          <p:nvPr/>
        </p:nvSpPr>
        <p:spPr bwMode="auto">
          <a:xfrm>
            <a:off x="3990975" y="6970713"/>
            <a:ext cx="3048000"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4. </a:t>
            </a:r>
            <a:r>
              <a:rPr lang="ja-JP" altLang="en-US" sz="1800" b="1">
                <a:latin typeface="Comic Sans MS" charset="0"/>
              </a:rPr>
              <a:t>“</a:t>
            </a:r>
            <a:r>
              <a:rPr lang="en-US" altLang="ja-JP" sz="1800" b="1">
                <a:latin typeface="Comic Sans MS" charset="0"/>
              </a:rPr>
              <a:t>To _____ and ____!</a:t>
            </a:r>
            <a:r>
              <a:rPr lang="ja-JP" altLang="en-US" sz="1800" b="1">
                <a:latin typeface="Comic Sans MS" charset="0"/>
              </a:rPr>
              <a:t>”</a:t>
            </a:r>
            <a:endParaRPr lang="en-US" sz="1800" b="1">
              <a:latin typeface="Comic Sans MS" charset="0"/>
            </a:endParaRPr>
          </a:p>
        </p:txBody>
      </p:sp>
      <p:pic>
        <p:nvPicPr>
          <p:cNvPr id="84147" name="Picture 179"/>
          <p:cNvPicPr>
            <a:picLocks noChangeAspect="1" noChangeArrowheads="1"/>
          </p:cNvPicPr>
          <p:nvPr/>
        </p:nvPicPr>
        <p:blipFill>
          <a:blip r:embed="rId3">
            <a:lum bright="24000"/>
          </a:blip>
          <a:srcRect l="23401" t="25208" b="8588"/>
          <a:stretch>
            <a:fillRect/>
          </a:stretch>
        </p:blipFill>
        <p:spPr bwMode="auto">
          <a:xfrm>
            <a:off x="261938" y="3022600"/>
            <a:ext cx="3230562" cy="1701800"/>
          </a:xfrm>
          <a:prstGeom prst="rect">
            <a:avLst/>
          </a:prstGeom>
          <a:noFill/>
          <a:ln w="12700">
            <a:solidFill>
              <a:schemeClr val="tx1"/>
            </a:solidFill>
            <a:miter lim="800000"/>
            <a:headEnd/>
            <a:tailEnd/>
          </a:ln>
          <a:effectLst>
            <a:outerShdw blurRad="63500" dist="63500" dir="2212194" algn="ctr" rotWithShape="0">
              <a:schemeClr val="tx1">
                <a:alpha val="74998"/>
              </a:schemeClr>
            </a:outerShdw>
          </a:effectLst>
        </p:spPr>
      </p:pic>
      <p:pic>
        <p:nvPicPr>
          <p:cNvPr id="84148" name="Picture 180"/>
          <p:cNvPicPr>
            <a:picLocks noChangeAspect="1" noChangeArrowheads="1"/>
          </p:cNvPicPr>
          <p:nvPr/>
        </p:nvPicPr>
        <p:blipFill>
          <a:blip r:embed="rId3">
            <a:lum bright="24000"/>
          </a:blip>
          <a:srcRect l="23401" t="25208" b="8588"/>
          <a:stretch>
            <a:fillRect/>
          </a:stretch>
        </p:blipFill>
        <p:spPr bwMode="auto">
          <a:xfrm>
            <a:off x="887413" y="4962525"/>
            <a:ext cx="3230562" cy="1701800"/>
          </a:xfrm>
          <a:prstGeom prst="rect">
            <a:avLst/>
          </a:prstGeom>
          <a:noFill/>
          <a:ln w="12700">
            <a:solidFill>
              <a:schemeClr val="tx1"/>
            </a:solidFill>
            <a:miter lim="800000"/>
            <a:headEnd/>
            <a:tailEnd/>
          </a:ln>
          <a:effectLst>
            <a:outerShdw blurRad="63500" dist="63500" dir="2212194" algn="ctr" rotWithShape="0">
              <a:schemeClr val="tx1">
                <a:alpha val="74998"/>
              </a:schemeClr>
            </a:outerShdw>
          </a:effectLst>
        </p:spPr>
      </p:pic>
      <p:pic>
        <p:nvPicPr>
          <p:cNvPr id="84149" name="Picture 181"/>
          <p:cNvPicPr>
            <a:picLocks noChangeAspect="1" noChangeArrowheads="1"/>
          </p:cNvPicPr>
          <p:nvPr/>
        </p:nvPicPr>
        <p:blipFill>
          <a:blip r:embed="rId3">
            <a:lum bright="24000"/>
          </a:blip>
          <a:srcRect l="23401" t="25208" b="8588"/>
          <a:stretch>
            <a:fillRect/>
          </a:stretch>
        </p:blipFill>
        <p:spPr bwMode="auto">
          <a:xfrm>
            <a:off x="576263" y="6932613"/>
            <a:ext cx="3230562" cy="1701800"/>
          </a:xfrm>
          <a:prstGeom prst="rect">
            <a:avLst/>
          </a:prstGeom>
          <a:noFill/>
          <a:ln w="12700">
            <a:solidFill>
              <a:schemeClr val="tx1"/>
            </a:solidFill>
            <a:miter lim="800000"/>
            <a:headEnd/>
            <a:tailEnd/>
          </a:ln>
          <a:effectLst>
            <a:outerShdw blurRad="63500" dist="63500" dir="2212194" algn="ctr" rotWithShape="0">
              <a:schemeClr val="tx1">
                <a:alpha val="74998"/>
              </a:schemeClr>
            </a:outerShdw>
          </a:effectLst>
        </p:spPr>
      </p:pic>
      <p:pic>
        <p:nvPicPr>
          <p:cNvPr id="84150" name="Picture 182"/>
          <p:cNvPicPr>
            <a:picLocks noChangeAspect="1" noChangeArrowheads="1"/>
          </p:cNvPicPr>
          <p:nvPr/>
        </p:nvPicPr>
        <p:blipFill>
          <a:blip r:embed="rId3">
            <a:lum bright="24000"/>
          </a:blip>
          <a:srcRect l="23401" t="25208" b="8588"/>
          <a:stretch>
            <a:fillRect/>
          </a:stretch>
        </p:blipFill>
        <p:spPr bwMode="auto">
          <a:xfrm>
            <a:off x="708025" y="1120775"/>
            <a:ext cx="3230563" cy="1701800"/>
          </a:xfrm>
          <a:prstGeom prst="rect">
            <a:avLst/>
          </a:prstGeom>
          <a:noFill/>
          <a:ln w="19050">
            <a:solidFill>
              <a:schemeClr val="tx1"/>
            </a:solidFill>
            <a:miter lim="800000"/>
            <a:headEnd/>
            <a:tailEnd/>
          </a:ln>
          <a:effectLst>
            <a:outerShdw blurRad="63500" dist="63500" dir="2212194" algn="ctr" rotWithShape="0">
              <a:schemeClr val="tx1">
                <a:alpha val="74998"/>
              </a:schemeClr>
            </a:outerShdw>
          </a:effectLst>
        </p:spPr>
      </p:pic>
      <p:sp>
        <p:nvSpPr>
          <p:cNvPr id="84151" name="Rectangle 183"/>
          <p:cNvSpPr>
            <a:spLocks noChangeArrowheads="1"/>
          </p:cNvSpPr>
          <p:nvPr/>
        </p:nvSpPr>
        <p:spPr bwMode="auto">
          <a:xfrm>
            <a:off x="2574925" y="1576388"/>
            <a:ext cx="481013" cy="247650"/>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400" b="1">
                <a:latin typeface="Comic Sans MS" charset="0"/>
              </a:rPr>
              <a:t>ASIA</a:t>
            </a:r>
            <a:endParaRPr lang="en-US" sz="2000" b="1">
              <a:latin typeface="Times" charset="0"/>
            </a:endParaRPr>
          </a:p>
        </p:txBody>
      </p:sp>
      <p:sp>
        <p:nvSpPr>
          <p:cNvPr id="84152" name="Rectangle 184"/>
          <p:cNvSpPr>
            <a:spLocks noChangeArrowheads="1"/>
          </p:cNvSpPr>
          <p:nvPr/>
        </p:nvSpPr>
        <p:spPr bwMode="auto">
          <a:xfrm>
            <a:off x="928688" y="1122363"/>
            <a:ext cx="704850" cy="247650"/>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400" b="1">
                <a:latin typeface="Comic Sans MS" charset="0"/>
              </a:rPr>
              <a:t>EUROPE</a:t>
            </a:r>
            <a:endParaRPr lang="en-US" sz="2000" b="1">
              <a:latin typeface="Times" charset="0"/>
            </a:endParaRPr>
          </a:p>
        </p:txBody>
      </p:sp>
      <p:sp>
        <p:nvSpPr>
          <p:cNvPr id="33812" name="Rectangle 185"/>
          <p:cNvSpPr>
            <a:spLocks noChangeArrowheads="1"/>
          </p:cNvSpPr>
          <p:nvPr/>
        </p:nvSpPr>
        <p:spPr bwMode="auto">
          <a:xfrm>
            <a:off x="2844800" y="2262188"/>
            <a:ext cx="84455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latin typeface="Helvetica" charset="0"/>
              </a:rPr>
              <a:t>•</a:t>
            </a:r>
            <a:r>
              <a:rPr lang="en-US" sz="1000" b="1">
                <a:latin typeface="Helvetica" charset="0"/>
              </a:rPr>
              <a:t>JERUSALEM</a:t>
            </a:r>
            <a:endParaRPr lang="en-US" sz="2000" b="1">
              <a:latin typeface="Helvetica" charset="0"/>
            </a:endParaRPr>
          </a:p>
        </p:txBody>
      </p:sp>
      <p:sp>
        <p:nvSpPr>
          <p:cNvPr id="84154" name="Rectangle 186"/>
          <p:cNvSpPr>
            <a:spLocks noChangeArrowheads="1"/>
          </p:cNvSpPr>
          <p:nvPr/>
        </p:nvSpPr>
        <p:spPr bwMode="auto">
          <a:xfrm>
            <a:off x="2725738" y="2501900"/>
            <a:ext cx="714375" cy="247650"/>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400" b="1">
                <a:latin typeface="Comic Sans MS" charset="0"/>
              </a:rPr>
              <a:t>ARABIA</a:t>
            </a:r>
            <a:endParaRPr lang="en-US" sz="1600">
              <a:latin typeface="Times" charset="0"/>
            </a:endParaRPr>
          </a:p>
        </p:txBody>
      </p:sp>
      <p:sp>
        <p:nvSpPr>
          <p:cNvPr id="84155" name="Rectangle 187"/>
          <p:cNvSpPr>
            <a:spLocks noChangeArrowheads="1"/>
          </p:cNvSpPr>
          <p:nvPr/>
        </p:nvSpPr>
        <p:spPr bwMode="auto">
          <a:xfrm>
            <a:off x="1387475" y="2471738"/>
            <a:ext cx="688975" cy="247650"/>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400" b="1">
                <a:latin typeface="Comic Sans MS" charset="0"/>
              </a:rPr>
              <a:t>AFRICA</a:t>
            </a:r>
            <a:endParaRPr lang="en-US" sz="1600">
              <a:latin typeface="Times" charset="0"/>
            </a:endParaRPr>
          </a:p>
        </p:txBody>
      </p:sp>
      <p:sp>
        <p:nvSpPr>
          <p:cNvPr id="33815" name="Rectangle 188"/>
          <p:cNvSpPr>
            <a:spLocks noChangeArrowheads="1"/>
          </p:cNvSpPr>
          <p:nvPr/>
        </p:nvSpPr>
        <p:spPr bwMode="auto">
          <a:xfrm>
            <a:off x="2882900" y="2097088"/>
            <a:ext cx="103822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SYRIAN ANTIOCH</a:t>
            </a:r>
            <a:endParaRPr lang="en-US" sz="1800" b="1">
              <a:latin typeface="Helvetica" charset="0"/>
            </a:endParaRPr>
          </a:p>
        </p:txBody>
      </p:sp>
      <p:sp>
        <p:nvSpPr>
          <p:cNvPr id="33816" name="Rectangle 189"/>
          <p:cNvSpPr>
            <a:spLocks noChangeArrowheads="1"/>
          </p:cNvSpPr>
          <p:nvPr/>
        </p:nvSpPr>
        <p:spPr bwMode="auto">
          <a:xfrm>
            <a:off x="2489200" y="1830388"/>
            <a:ext cx="110172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PISIDIAN ANTIOCH</a:t>
            </a:r>
            <a:endParaRPr lang="en-US" sz="1800" b="1">
              <a:latin typeface="Helvetica" charset="0"/>
            </a:endParaRPr>
          </a:p>
        </p:txBody>
      </p:sp>
      <p:sp>
        <p:nvSpPr>
          <p:cNvPr id="33817" name="Rectangle 190"/>
          <p:cNvSpPr>
            <a:spLocks noChangeArrowheads="1"/>
          </p:cNvSpPr>
          <p:nvPr/>
        </p:nvSpPr>
        <p:spPr bwMode="auto">
          <a:xfrm>
            <a:off x="1333500" y="1550988"/>
            <a:ext cx="39687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ROME</a:t>
            </a:r>
            <a:endParaRPr lang="en-US" sz="1800" b="1">
              <a:latin typeface="Helvetica" charset="0"/>
            </a:endParaRPr>
          </a:p>
        </p:txBody>
      </p:sp>
      <p:sp>
        <p:nvSpPr>
          <p:cNvPr id="33818" name="Rectangle 191"/>
          <p:cNvSpPr>
            <a:spLocks noChangeArrowheads="1"/>
          </p:cNvSpPr>
          <p:nvPr/>
        </p:nvSpPr>
        <p:spPr bwMode="auto">
          <a:xfrm>
            <a:off x="1625600" y="1817688"/>
            <a:ext cx="534988"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latin typeface="Helvetica" charset="0"/>
              </a:rPr>
              <a:t>GREECE</a:t>
            </a:r>
            <a:endParaRPr lang="en-US" sz="1600" b="1">
              <a:latin typeface="Helvetica" charset="0"/>
            </a:endParaRPr>
          </a:p>
        </p:txBody>
      </p:sp>
      <p:sp>
        <p:nvSpPr>
          <p:cNvPr id="33819" name="Rectangle 192"/>
          <p:cNvSpPr>
            <a:spLocks noChangeArrowheads="1"/>
          </p:cNvSpPr>
          <p:nvPr/>
        </p:nvSpPr>
        <p:spPr bwMode="auto">
          <a:xfrm>
            <a:off x="958850" y="2027238"/>
            <a:ext cx="1062038"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latin typeface="Helvetica" charset="0"/>
              </a:rPr>
              <a:t>ATHENS/CORINTH•</a:t>
            </a:r>
            <a:endParaRPr lang="en-US" sz="1800" b="1">
              <a:latin typeface="Helvetica" charset="0"/>
            </a:endParaRPr>
          </a:p>
        </p:txBody>
      </p:sp>
      <p:sp>
        <p:nvSpPr>
          <p:cNvPr id="33820" name="Rectangle 193"/>
          <p:cNvSpPr>
            <a:spLocks noChangeArrowheads="1"/>
          </p:cNvSpPr>
          <p:nvPr/>
        </p:nvSpPr>
        <p:spPr bwMode="auto">
          <a:xfrm>
            <a:off x="2159000" y="2262188"/>
            <a:ext cx="5461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chemeClr val="bg1"/>
                </a:solidFill>
                <a:latin typeface="Helvetica" charset="0"/>
              </a:rPr>
              <a:t>EPHESUS</a:t>
            </a:r>
            <a:endParaRPr lang="en-US" sz="1800" b="1">
              <a:solidFill>
                <a:schemeClr val="bg1"/>
              </a:solidFill>
              <a:latin typeface="Helvetica" charset="0"/>
            </a:endParaRPr>
          </a:p>
        </p:txBody>
      </p:sp>
      <p:sp>
        <p:nvSpPr>
          <p:cNvPr id="84162" name="Text Box 194"/>
          <p:cNvSpPr txBox="1">
            <a:spLocks noChangeArrowheads="1"/>
          </p:cNvSpPr>
          <p:nvPr/>
        </p:nvSpPr>
        <p:spPr bwMode="auto">
          <a:xfrm>
            <a:off x="2160588" y="1847850"/>
            <a:ext cx="215900" cy="228600"/>
          </a:xfrm>
          <a:prstGeom prst="rect">
            <a:avLst/>
          </a:prstGeom>
          <a:noFill/>
          <a:ln w="9525">
            <a:noFill/>
            <a:miter lim="800000"/>
            <a:headEnd/>
            <a:tailEnd/>
          </a:ln>
          <a:effectLst>
            <a:outerShdw blurRad="63500" dist="12700" algn="ctr" rotWithShape="0">
              <a:schemeClr val="bg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900" b="1">
                <a:latin typeface="Helvetica" charset="0"/>
              </a:rPr>
              <a:t>•</a:t>
            </a:r>
          </a:p>
        </p:txBody>
      </p:sp>
      <p:sp>
        <p:nvSpPr>
          <p:cNvPr id="33822" name="Line 195"/>
          <p:cNvSpPr>
            <a:spLocks noChangeShapeType="1"/>
          </p:cNvSpPr>
          <p:nvPr/>
        </p:nvSpPr>
        <p:spPr bwMode="auto">
          <a:xfrm>
            <a:off x="2282825" y="1982788"/>
            <a:ext cx="100013" cy="27781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4165" name="AutoShape 197" descr="Large confetti"/>
          <p:cNvSpPr>
            <a:spLocks noChangeArrowheads="1"/>
          </p:cNvSpPr>
          <p:nvPr/>
        </p:nvSpPr>
        <p:spPr bwMode="auto">
          <a:xfrm rot="2005411">
            <a:off x="3565525" y="2541588"/>
            <a:ext cx="760413" cy="354012"/>
          </a:xfrm>
          <a:prstGeom prst="rightArrow">
            <a:avLst>
              <a:gd name="adj1" fmla="val 50000"/>
              <a:gd name="adj2" fmla="val 53700"/>
            </a:avLst>
          </a:prstGeom>
          <a:pattFill prst="lgConfetti">
            <a:fgClr>
              <a:schemeClr val="tx1"/>
            </a:fgClr>
            <a:bgClr>
              <a:schemeClr val="bg1"/>
            </a:bgClr>
          </a:pattFill>
          <a:ln w="9525">
            <a:solidFill>
              <a:schemeClr val="tx1"/>
            </a:solidFill>
            <a:miter lim="800000"/>
            <a:headEnd/>
            <a:tailEnd/>
          </a:ln>
          <a:effectLst>
            <a:outerShdw blurRad="63500" dist="71842" dir="2700000" algn="ctr" rotWithShape="0">
              <a:schemeClr val="tx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84166" name="AutoShape 198" descr="Large confetti"/>
          <p:cNvSpPr>
            <a:spLocks noChangeArrowheads="1"/>
          </p:cNvSpPr>
          <p:nvPr/>
        </p:nvSpPr>
        <p:spPr bwMode="auto">
          <a:xfrm rot="8504295">
            <a:off x="3268663" y="3316288"/>
            <a:ext cx="946150" cy="354012"/>
          </a:xfrm>
          <a:prstGeom prst="rightArrow">
            <a:avLst>
              <a:gd name="adj1" fmla="val 50000"/>
              <a:gd name="adj2" fmla="val 66816"/>
            </a:avLst>
          </a:prstGeom>
          <a:pattFill prst="lgConfetti">
            <a:fgClr>
              <a:schemeClr val="tx1"/>
            </a:fgClr>
            <a:bgClr>
              <a:schemeClr val="bg1"/>
            </a:bgClr>
          </a:pattFill>
          <a:ln w="9525">
            <a:solidFill>
              <a:schemeClr val="tx1"/>
            </a:solidFill>
            <a:miter lim="800000"/>
            <a:headEnd/>
            <a:tailEnd/>
          </a:ln>
          <a:effectLst>
            <a:outerShdw blurRad="63500" dist="71842" dir="2700000" algn="ctr" rotWithShape="0">
              <a:schemeClr val="tx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84167" name="Rectangle 199"/>
          <p:cNvSpPr>
            <a:spLocks noChangeArrowheads="1"/>
          </p:cNvSpPr>
          <p:nvPr/>
        </p:nvSpPr>
        <p:spPr bwMode="auto">
          <a:xfrm>
            <a:off x="2160588" y="3475038"/>
            <a:ext cx="481012" cy="247650"/>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400" b="1">
                <a:latin typeface="Comic Sans MS" charset="0"/>
              </a:rPr>
              <a:t>ASIA</a:t>
            </a:r>
            <a:endParaRPr lang="en-US" sz="2000" b="1">
              <a:latin typeface="Times" charset="0"/>
            </a:endParaRPr>
          </a:p>
        </p:txBody>
      </p:sp>
      <p:sp>
        <p:nvSpPr>
          <p:cNvPr id="84168" name="Rectangle 200"/>
          <p:cNvSpPr>
            <a:spLocks noChangeArrowheads="1"/>
          </p:cNvSpPr>
          <p:nvPr/>
        </p:nvSpPr>
        <p:spPr bwMode="auto">
          <a:xfrm>
            <a:off x="514350" y="3021013"/>
            <a:ext cx="704850" cy="247650"/>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400" b="1">
                <a:latin typeface="Comic Sans MS" charset="0"/>
              </a:rPr>
              <a:t>EUROPE</a:t>
            </a:r>
            <a:endParaRPr lang="en-US" sz="2000" b="1">
              <a:latin typeface="Times" charset="0"/>
            </a:endParaRPr>
          </a:p>
        </p:txBody>
      </p:sp>
      <p:sp>
        <p:nvSpPr>
          <p:cNvPr id="84169" name="Rectangle 201"/>
          <p:cNvSpPr>
            <a:spLocks noChangeArrowheads="1"/>
          </p:cNvSpPr>
          <p:nvPr/>
        </p:nvSpPr>
        <p:spPr bwMode="auto">
          <a:xfrm>
            <a:off x="2311400" y="4400550"/>
            <a:ext cx="714375" cy="247650"/>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400" b="1">
                <a:latin typeface="Comic Sans MS" charset="0"/>
              </a:rPr>
              <a:t>ARABIA</a:t>
            </a:r>
            <a:endParaRPr lang="en-US" sz="1600">
              <a:latin typeface="Times" charset="0"/>
            </a:endParaRPr>
          </a:p>
        </p:txBody>
      </p:sp>
      <p:sp>
        <p:nvSpPr>
          <p:cNvPr id="84170" name="Rectangle 202"/>
          <p:cNvSpPr>
            <a:spLocks noChangeArrowheads="1"/>
          </p:cNvSpPr>
          <p:nvPr/>
        </p:nvSpPr>
        <p:spPr bwMode="auto">
          <a:xfrm>
            <a:off x="973138" y="4370388"/>
            <a:ext cx="688975" cy="247650"/>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400" b="1">
                <a:latin typeface="Comic Sans MS" charset="0"/>
              </a:rPr>
              <a:t>AFRICA</a:t>
            </a:r>
            <a:endParaRPr lang="en-US" sz="1600">
              <a:latin typeface="Times" charset="0"/>
            </a:endParaRPr>
          </a:p>
        </p:txBody>
      </p:sp>
      <p:sp>
        <p:nvSpPr>
          <p:cNvPr id="33829" name="Rectangle 203"/>
          <p:cNvSpPr>
            <a:spLocks noChangeArrowheads="1"/>
          </p:cNvSpPr>
          <p:nvPr/>
        </p:nvSpPr>
        <p:spPr bwMode="auto">
          <a:xfrm>
            <a:off x="2468563" y="3995738"/>
            <a:ext cx="103822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SYRIAN ANTIOCH</a:t>
            </a:r>
            <a:endParaRPr lang="en-US" sz="1800" b="1">
              <a:latin typeface="Helvetica" charset="0"/>
            </a:endParaRPr>
          </a:p>
        </p:txBody>
      </p:sp>
      <p:sp>
        <p:nvSpPr>
          <p:cNvPr id="33830" name="Rectangle 204"/>
          <p:cNvSpPr>
            <a:spLocks noChangeArrowheads="1"/>
          </p:cNvSpPr>
          <p:nvPr/>
        </p:nvSpPr>
        <p:spPr bwMode="auto">
          <a:xfrm>
            <a:off x="2074863" y="3729038"/>
            <a:ext cx="110172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PISIDIAN ANTIOCH</a:t>
            </a:r>
            <a:endParaRPr lang="en-US" sz="1800" b="1">
              <a:latin typeface="Helvetica" charset="0"/>
            </a:endParaRPr>
          </a:p>
        </p:txBody>
      </p:sp>
      <p:sp>
        <p:nvSpPr>
          <p:cNvPr id="33831" name="Rectangle 205"/>
          <p:cNvSpPr>
            <a:spLocks noChangeArrowheads="1"/>
          </p:cNvSpPr>
          <p:nvPr/>
        </p:nvSpPr>
        <p:spPr bwMode="auto">
          <a:xfrm>
            <a:off x="919163" y="3449638"/>
            <a:ext cx="39687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ROME</a:t>
            </a:r>
            <a:endParaRPr lang="en-US" sz="1800" b="1">
              <a:latin typeface="Helvetica" charset="0"/>
            </a:endParaRPr>
          </a:p>
        </p:txBody>
      </p:sp>
      <p:sp>
        <p:nvSpPr>
          <p:cNvPr id="33832" name="Rectangle 206"/>
          <p:cNvSpPr>
            <a:spLocks noChangeArrowheads="1"/>
          </p:cNvSpPr>
          <p:nvPr/>
        </p:nvSpPr>
        <p:spPr bwMode="auto">
          <a:xfrm>
            <a:off x="1211263" y="3716338"/>
            <a:ext cx="534987"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latin typeface="Helvetica" charset="0"/>
              </a:rPr>
              <a:t>GREECE</a:t>
            </a:r>
            <a:endParaRPr lang="en-US" sz="1600" b="1">
              <a:latin typeface="Helvetica" charset="0"/>
            </a:endParaRPr>
          </a:p>
        </p:txBody>
      </p:sp>
      <p:sp>
        <p:nvSpPr>
          <p:cNvPr id="33833" name="Rectangle 207"/>
          <p:cNvSpPr>
            <a:spLocks noChangeArrowheads="1"/>
          </p:cNvSpPr>
          <p:nvPr/>
        </p:nvSpPr>
        <p:spPr bwMode="auto">
          <a:xfrm>
            <a:off x="544513" y="3925888"/>
            <a:ext cx="1062037"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latin typeface="Helvetica" charset="0"/>
              </a:rPr>
              <a:t>ATHENS/CORINTH•</a:t>
            </a:r>
            <a:endParaRPr lang="en-US" sz="1800" b="1">
              <a:latin typeface="Helvetica" charset="0"/>
            </a:endParaRPr>
          </a:p>
        </p:txBody>
      </p:sp>
      <p:sp>
        <p:nvSpPr>
          <p:cNvPr id="33834" name="Rectangle 208"/>
          <p:cNvSpPr>
            <a:spLocks noChangeArrowheads="1"/>
          </p:cNvSpPr>
          <p:nvPr/>
        </p:nvSpPr>
        <p:spPr bwMode="auto">
          <a:xfrm>
            <a:off x="1681163" y="4135438"/>
            <a:ext cx="5461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chemeClr val="bg1"/>
                </a:solidFill>
                <a:latin typeface="Helvetica" charset="0"/>
              </a:rPr>
              <a:t>EPHESUS</a:t>
            </a:r>
            <a:endParaRPr lang="en-US" sz="1800" b="1">
              <a:solidFill>
                <a:schemeClr val="bg1"/>
              </a:solidFill>
              <a:latin typeface="Helvetica" charset="0"/>
            </a:endParaRPr>
          </a:p>
        </p:txBody>
      </p:sp>
      <p:sp>
        <p:nvSpPr>
          <p:cNvPr id="33835" name="Line 209"/>
          <p:cNvSpPr>
            <a:spLocks noChangeShapeType="1"/>
          </p:cNvSpPr>
          <p:nvPr/>
        </p:nvSpPr>
        <p:spPr bwMode="auto">
          <a:xfrm>
            <a:off x="1830388" y="3856038"/>
            <a:ext cx="100012" cy="27781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4179" name="Rectangle 211"/>
          <p:cNvSpPr>
            <a:spLocks noChangeArrowheads="1"/>
          </p:cNvSpPr>
          <p:nvPr/>
        </p:nvSpPr>
        <p:spPr bwMode="auto">
          <a:xfrm>
            <a:off x="2759075" y="5405438"/>
            <a:ext cx="481013" cy="247650"/>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400" b="1">
                <a:latin typeface="Comic Sans MS" charset="0"/>
              </a:rPr>
              <a:t>ASIA</a:t>
            </a:r>
            <a:endParaRPr lang="en-US" sz="2000" b="1">
              <a:latin typeface="Times" charset="0"/>
            </a:endParaRPr>
          </a:p>
        </p:txBody>
      </p:sp>
      <p:sp>
        <p:nvSpPr>
          <p:cNvPr id="84180" name="Rectangle 212"/>
          <p:cNvSpPr>
            <a:spLocks noChangeArrowheads="1"/>
          </p:cNvSpPr>
          <p:nvPr/>
        </p:nvSpPr>
        <p:spPr bwMode="auto">
          <a:xfrm>
            <a:off x="1112838" y="4951413"/>
            <a:ext cx="704850" cy="247650"/>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400" b="1">
                <a:latin typeface="Comic Sans MS" charset="0"/>
              </a:rPr>
              <a:t>EUROPE</a:t>
            </a:r>
            <a:endParaRPr lang="en-US" sz="2000" b="1">
              <a:latin typeface="Times" charset="0"/>
            </a:endParaRPr>
          </a:p>
        </p:txBody>
      </p:sp>
      <p:sp>
        <p:nvSpPr>
          <p:cNvPr id="84181" name="Rectangle 213"/>
          <p:cNvSpPr>
            <a:spLocks noChangeArrowheads="1"/>
          </p:cNvSpPr>
          <p:nvPr/>
        </p:nvSpPr>
        <p:spPr bwMode="auto">
          <a:xfrm>
            <a:off x="2909888" y="6330950"/>
            <a:ext cx="714375" cy="247650"/>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400" b="1">
                <a:latin typeface="Comic Sans MS" charset="0"/>
              </a:rPr>
              <a:t>ARABIA</a:t>
            </a:r>
            <a:endParaRPr lang="en-US" sz="1600">
              <a:latin typeface="Times" charset="0"/>
            </a:endParaRPr>
          </a:p>
        </p:txBody>
      </p:sp>
      <p:sp>
        <p:nvSpPr>
          <p:cNvPr id="84182" name="Rectangle 214"/>
          <p:cNvSpPr>
            <a:spLocks noChangeArrowheads="1"/>
          </p:cNvSpPr>
          <p:nvPr/>
        </p:nvSpPr>
        <p:spPr bwMode="auto">
          <a:xfrm>
            <a:off x="1571625" y="6300788"/>
            <a:ext cx="688975" cy="247650"/>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400" b="1">
                <a:latin typeface="Comic Sans MS" charset="0"/>
              </a:rPr>
              <a:t>AFRICA</a:t>
            </a:r>
            <a:endParaRPr lang="en-US" sz="1600">
              <a:latin typeface="Times" charset="0"/>
            </a:endParaRPr>
          </a:p>
        </p:txBody>
      </p:sp>
      <p:sp>
        <p:nvSpPr>
          <p:cNvPr id="33840" name="Rectangle 215"/>
          <p:cNvSpPr>
            <a:spLocks noChangeArrowheads="1"/>
          </p:cNvSpPr>
          <p:nvPr/>
        </p:nvSpPr>
        <p:spPr bwMode="auto">
          <a:xfrm>
            <a:off x="3067050" y="5926138"/>
            <a:ext cx="103822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SYRIAN ANTIOCH</a:t>
            </a:r>
            <a:endParaRPr lang="en-US" sz="1800" b="1">
              <a:latin typeface="Helvetica" charset="0"/>
            </a:endParaRPr>
          </a:p>
        </p:txBody>
      </p:sp>
      <p:sp>
        <p:nvSpPr>
          <p:cNvPr id="33841" name="Rectangle 216"/>
          <p:cNvSpPr>
            <a:spLocks noChangeArrowheads="1"/>
          </p:cNvSpPr>
          <p:nvPr/>
        </p:nvSpPr>
        <p:spPr bwMode="auto">
          <a:xfrm>
            <a:off x="2673350" y="5659438"/>
            <a:ext cx="110172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PISIDIAN ANTIOCH</a:t>
            </a:r>
            <a:endParaRPr lang="en-US" sz="1800" b="1">
              <a:latin typeface="Helvetica" charset="0"/>
            </a:endParaRPr>
          </a:p>
        </p:txBody>
      </p:sp>
      <p:sp>
        <p:nvSpPr>
          <p:cNvPr id="33842" name="Rectangle 217"/>
          <p:cNvSpPr>
            <a:spLocks noChangeArrowheads="1"/>
          </p:cNvSpPr>
          <p:nvPr/>
        </p:nvSpPr>
        <p:spPr bwMode="auto">
          <a:xfrm>
            <a:off x="1517650" y="5380038"/>
            <a:ext cx="39687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ROME</a:t>
            </a:r>
            <a:endParaRPr lang="en-US" sz="1800" b="1">
              <a:latin typeface="Helvetica" charset="0"/>
            </a:endParaRPr>
          </a:p>
        </p:txBody>
      </p:sp>
      <p:sp>
        <p:nvSpPr>
          <p:cNvPr id="33843" name="Rectangle 218"/>
          <p:cNvSpPr>
            <a:spLocks noChangeArrowheads="1"/>
          </p:cNvSpPr>
          <p:nvPr/>
        </p:nvSpPr>
        <p:spPr bwMode="auto">
          <a:xfrm>
            <a:off x="1809750" y="5646738"/>
            <a:ext cx="534988"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latin typeface="Helvetica" charset="0"/>
              </a:rPr>
              <a:t>GREECE</a:t>
            </a:r>
            <a:endParaRPr lang="en-US" sz="1600" b="1">
              <a:latin typeface="Helvetica" charset="0"/>
            </a:endParaRPr>
          </a:p>
        </p:txBody>
      </p:sp>
      <p:sp>
        <p:nvSpPr>
          <p:cNvPr id="33844" name="Rectangle 219"/>
          <p:cNvSpPr>
            <a:spLocks noChangeArrowheads="1"/>
          </p:cNvSpPr>
          <p:nvPr/>
        </p:nvSpPr>
        <p:spPr bwMode="auto">
          <a:xfrm>
            <a:off x="1143000" y="5856288"/>
            <a:ext cx="1062038"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latin typeface="Helvetica" charset="0"/>
              </a:rPr>
              <a:t>ATHENS/CORINTH•</a:t>
            </a:r>
            <a:endParaRPr lang="en-US" sz="1800" b="1">
              <a:latin typeface="Helvetica" charset="0"/>
            </a:endParaRPr>
          </a:p>
        </p:txBody>
      </p:sp>
      <p:sp>
        <p:nvSpPr>
          <p:cNvPr id="33845" name="Rectangle 220"/>
          <p:cNvSpPr>
            <a:spLocks noChangeArrowheads="1"/>
          </p:cNvSpPr>
          <p:nvPr/>
        </p:nvSpPr>
        <p:spPr bwMode="auto">
          <a:xfrm>
            <a:off x="2343150" y="6091238"/>
            <a:ext cx="5461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chemeClr val="bg1"/>
                </a:solidFill>
                <a:latin typeface="Helvetica" charset="0"/>
              </a:rPr>
              <a:t>EPHESUS</a:t>
            </a:r>
            <a:endParaRPr lang="en-US" sz="1800" b="1">
              <a:solidFill>
                <a:schemeClr val="bg1"/>
              </a:solidFill>
              <a:latin typeface="Helvetica" charset="0"/>
            </a:endParaRPr>
          </a:p>
        </p:txBody>
      </p:sp>
      <p:sp>
        <p:nvSpPr>
          <p:cNvPr id="33846" name="Line 221"/>
          <p:cNvSpPr>
            <a:spLocks noChangeShapeType="1"/>
          </p:cNvSpPr>
          <p:nvPr/>
        </p:nvSpPr>
        <p:spPr bwMode="auto">
          <a:xfrm>
            <a:off x="2466975" y="5811838"/>
            <a:ext cx="100013" cy="27781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4191" name="Rectangle 223"/>
          <p:cNvSpPr>
            <a:spLocks noChangeArrowheads="1"/>
          </p:cNvSpPr>
          <p:nvPr/>
        </p:nvSpPr>
        <p:spPr bwMode="auto">
          <a:xfrm>
            <a:off x="2465388" y="7364413"/>
            <a:ext cx="481012" cy="247650"/>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400" b="1">
                <a:latin typeface="Comic Sans MS" charset="0"/>
              </a:rPr>
              <a:t>ASIA</a:t>
            </a:r>
            <a:endParaRPr lang="en-US" sz="2000" b="1">
              <a:latin typeface="Times" charset="0"/>
            </a:endParaRPr>
          </a:p>
        </p:txBody>
      </p:sp>
      <p:sp>
        <p:nvSpPr>
          <p:cNvPr id="84192" name="Rectangle 224"/>
          <p:cNvSpPr>
            <a:spLocks noChangeArrowheads="1"/>
          </p:cNvSpPr>
          <p:nvPr/>
        </p:nvSpPr>
        <p:spPr bwMode="auto">
          <a:xfrm>
            <a:off x="819150" y="6910388"/>
            <a:ext cx="704850" cy="247650"/>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400" b="1">
                <a:latin typeface="Comic Sans MS" charset="0"/>
              </a:rPr>
              <a:t>EUROPE</a:t>
            </a:r>
            <a:endParaRPr lang="en-US" sz="2000" b="1">
              <a:latin typeface="Times" charset="0"/>
            </a:endParaRPr>
          </a:p>
        </p:txBody>
      </p:sp>
      <p:sp>
        <p:nvSpPr>
          <p:cNvPr id="84193" name="Rectangle 225"/>
          <p:cNvSpPr>
            <a:spLocks noChangeArrowheads="1"/>
          </p:cNvSpPr>
          <p:nvPr/>
        </p:nvSpPr>
        <p:spPr bwMode="auto">
          <a:xfrm>
            <a:off x="2616200" y="8289925"/>
            <a:ext cx="714375" cy="247650"/>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400" b="1">
                <a:latin typeface="Comic Sans MS" charset="0"/>
              </a:rPr>
              <a:t>ARABIA</a:t>
            </a:r>
            <a:endParaRPr lang="en-US" sz="1600">
              <a:latin typeface="Times" charset="0"/>
            </a:endParaRPr>
          </a:p>
        </p:txBody>
      </p:sp>
      <p:sp>
        <p:nvSpPr>
          <p:cNvPr id="84194" name="Rectangle 226"/>
          <p:cNvSpPr>
            <a:spLocks noChangeArrowheads="1"/>
          </p:cNvSpPr>
          <p:nvPr/>
        </p:nvSpPr>
        <p:spPr bwMode="auto">
          <a:xfrm>
            <a:off x="1277938" y="8259763"/>
            <a:ext cx="688975" cy="247650"/>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400" b="1">
                <a:latin typeface="Comic Sans MS" charset="0"/>
              </a:rPr>
              <a:t>AFRICA</a:t>
            </a:r>
            <a:endParaRPr lang="en-US" sz="1600">
              <a:latin typeface="Times" charset="0"/>
            </a:endParaRPr>
          </a:p>
        </p:txBody>
      </p:sp>
      <p:sp>
        <p:nvSpPr>
          <p:cNvPr id="33851" name="Rectangle 227"/>
          <p:cNvSpPr>
            <a:spLocks noChangeArrowheads="1"/>
          </p:cNvSpPr>
          <p:nvPr/>
        </p:nvSpPr>
        <p:spPr bwMode="auto">
          <a:xfrm>
            <a:off x="2773363" y="7885113"/>
            <a:ext cx="103822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SYRIAN ANTIOCH</a:t>
            </a:r>
            <a:endParaRPr lang="en-US" sz="1800" b="1">
              <a:latin typeface="Helvetica" charset="0"/>
            </a:endParaRPr>
          </a:p>
        </p:txBody>
      </p:sp>
      <p:sp>
        <p:nvSpPr>
          <p:cNvPr id="33852" name="Rectangle 228"/>
          <p:cNvSpPr>
            <a:spLocks noChangeArrowheads="1"/>
          </p:cNvSpPr>
          <p:nvPr/>
        </p:nvSpPr>
        <p:spPr bwMode="auto">
          <a:xfrm>
            <a:off x="2379663" y="7618413"/>
            <a:ext cx="110172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PISIDIAN ANTIOCH</a:t>
            </a:r>
            <a:endParaRPr lang="en-US" sz="1800" b="1">
              <a:latin typeface="Helvetica" charset="0"/>
            </a:endParaRPr>
          </a:p>
        </p:txBody>
      </p:sp>
      <p:sp>
        <p:nvSpPr>
          <p:cNvPr id="33853" name="Rectangle 229"/>
          <p:cNvSpPr>
            <a:spLocks noChangeArrowheads="1"/>
          </p:cNvSpPr>
          <p:nvPr/>
        </p:nvSpPr>
        <p:spPr bwMode="auto">
          <a:xfrm>
            <a:off x="1223963" y="7339013"/>
            <a:ext cx="39687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ROME</a:t>
            </a:r>
            <a:endParaRPr lang="en-US" sz="1800" b="1">
              <a:latin typeface="Helvetica" charset="0"/>
            </a:endParaRPr>
          </a:p>
        </p:txBody>
      </p:sp>
      <p:sp>
        <p:nvSpPr>
          <p:cNvPr id="33854" name="Rectangle 230"/>
          <p:cNvSpPr>
            <a:spLocks noChangeArrowheads="1"/>
          </p:cNvSpPr>
          <p:nvPr/>
        </p:nvSpPr>
        <p:spPr bwMode="auto">
          <a:xfrm>
            <a:off x="1516063" y="7605713"/>
            <a:ext cx="534987"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latin typeface="Helvetica" charset="0"/>
              </a:rPr>
              <a:t>GREECE</a:t>
            </a:r>
            <a:endParaRPr lang="en-US" sz="1600" b="1">
              <a:latin typeface="Helvetica" charset="0"/>
            </a:endParaRPr>
          </a:p>
        </p:txBody>
      </p:sp>
      <p:sp>
        <p:nvSpPr>
          <p:cNvPr id="33855" name="Rectangle 231"/>
          <p:cNvSpPr>
            <a:spLocks noChangeArrowheads="1"/>
          </p:cNvSpPr>
          <p:nvPr/>
        </p:nvSpPr>
        <p:spPr bwMode="auto">
          <a:xfrm>
            <a:off x="849313" y="7815263"/>
            <a:ext cx="1062037"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latin typeface="Helvetica" charset="0"/>
              </a:rPr>
              <a:t>ATHENS/CORINTH•</a:t>
            </a:r>
            <a:endParaRPr lang="en-US" sz="1800" b="1">
              <a:latin typeface="Helvetica" charset="0"/>
            </a:endParaRPr>
          </a:p>
        </p:txBody>
      </p:sp>
      <p:sp>
        <p:nvSpPr>
          <p:cNvPr id="33856" name="Rectangle 232"/>
          <p:cNvSpPr>
            <a:spLocks noChangeArrowheads="1"/>
          </p:cNvSpPr>
          <p:nvPr/>
        </p:nvSpPr>
        <p:spPr bwMode="auto">
          <a:xfrm>
            <a:off x="2049463" y="8050213"/>
            <a:ext cx="5461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chemeClr val="bg1"/>
                </a:solidFill>
                <a:latin typeface="Helvetica" charset="0"/>
              </a:rPr>
              <a:t>EPHESUS</a:t>
            </a:r>
            <a:endParaRPr lang="en-US" sz="1800" b="1">
              <a:solidFill>
                <a:schemeClr val="bg1"/>
              </a:solidFill>
              <a:latin typeface="Helvetica" charset="0"/>
            </a:endParaRPr>
          </a:p>
        </p:txBody>
      </p:sp>
      <p:sp>
        <p:nvSpPr>
          <p:cNvPr id="33857" name="Line 233"/>
          <p:cNvSpPr>
            <a:spLocks noChangeShapeType="1"/>
          </p:cNvSpPr>
          <p:nvPr/>
        </p:nvSpPr>
        <p:spPr bwMode="auto">
          <a:xfrm>
            <a:off x="2173288" y="7770813"/>
            <a:ext cx="100012" cy="27781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58" name="Rectangle 291"/>
          <p:cNvSpPr>
            <a:spLocks noChangeArrowheads="1"/>
          </p:cNvSpPr>
          <p:nvPr/>
        </p:nvSpPr>
        <p:spPr bwMode="auto">
          <a:xfrm>
            <a:off x="4054475" y="1277938"/>
            <a:ext cx="3278188"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200">
                <a:latin typeface="Comic Sans MS" charset="0"/>
              </a:rPr>
              <a:t>Significance: Worshipped as__________; did miracles; Paul _______________; difficult work; churches were planted.</a:t>
            </a:r>
          </a:p>
        </p:txBody>
      </p:sp>
      <p:sp>
        <p:nvSpPr>
          <p:cNvPr id="33859" name="Rectangle 292"/>
          <p:cNvSpPr>
            <a:spLocks noChangeArrowheads="1"/>
          </p:cNvSpPr>
          <p:nvPr/>
        </p:nvSpPr>
        <p:spPr bwMode="auto">
          <a:xfrm>
            <a:off x="3740150" y="4086225"/>
            <a:ext cx="3535363"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200">
                <a:latin typeface="Comic Sans MS" charset="0"/>
              </a:rPr>
              <a:t>Significance: many church plantings; call to _____________,on to Athens; Mars Hill; lengthy ________________ stay.</a:t>
            </a:r>
          </a:p>
        </p:txBody>
      </p:sp>
      <p:sp>
        <p:nvSpPr>
          <p:cNvPr id="33860" name="Freeform 293"/>
          <p:cNvSpPr>
            <a:spLocks/>
          </p:cNvSpPr>
          <p:nvPr/>
        </p:nvSpPr>
        <p:spPr bwMode="auto">
          <a:xfrm>
            <a:off x="2690813" y="1887538"/>
            <a:ext cx="273050" cy="388937"/>
          </a:xfrm>
          <a:custGeom>
            <a:avLst/>
            <a:gdLst>
              <a:gd name="T0" fmla="*/ 2147483647 w 539"/>
              <a:gd name="T1" fmla="*/ 2147483647 h 631"/>
              <a:gd name="T2" fmla="*/ 2147483647 w 539"/>
              <a:gd name="T3" fmla="*/ 2147483647 h 631"/>
              <a:gd name="T4" fmla="*/ 2147483647 w 539"/>
              <a:gd name="T5" fmla="*/ 2147483647 h 631"/>
              <a:gd name="T6" fmla="*/ 2147483647 w 539"/>
              <a:gd name="T7" fmla="*/ 2147483647 h 631"/>
              <a:gd name="T8" fmla="*/ 2147483647 w 539"/>
              <a:gd name="T9" fmla="*/ 2147483647 h 631"/>
              <a:gd name="T10" fmla="*/ 0 w 539"/>
              <a:gd name="T11" fmla="*/ 2147483647 h 631"/>
              <a:gd name="T12" fmla="*/ 2147483647 w 539"/>
              <a:gd name="T13" fmla="*/ 2147483647 h 631"/>
              <a:gd name="T14" fmla="*/ 2147483647 w 539"/>
              <a:gd name="T15" fmla="*/ 0 h 631"/>
              <a:gd name="T16" fmla="*/ 2147483647 w 539"/>
              <a:gd name="T17" fmla="*/ 2147483647 h 631"/>
              <a:gd name="T18" fmla="*/ 2147483647 w 539"/>
              <a:gd name="T19" fmla="*/ 2147483647 h 6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9"/>
              <a:gd name="T31" fmla="*/ 0 h 631"/>
              <a:gd name="T32" fmla="*/ 539 w 539"/>
              <a:gd name="T33" fmla="*/ 631 h 6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9" h="631">
                <a:moveTo>
                  <a:pt x="539" y="593"/>
                </a:moveTo>
                <a:cubicBezTo>
                  <a:pt x="424" y="631"/>
                  <a:pt x="294" y="622"/>
                  <a:pt x="180" y="584"/>
                </a:cubicBezTo>
                <a:cubicBezTo>
                  <a:pt x="149" y="553"/>
                  <a:pt x="132" y="540"/>
                  <a:pt x="90" y="530"/>
                </a:cubicBezTo>
                <a:cubicBezTo>
                  <a:pt x="68" y="499"/>
                  <a:pt x="70" y="473"/>
                  <a:pt x="54" y="441"/>
                </a:cubicBezTo>
                <a:cubicBezTo>
                  <a:pt x="44" y="421"/>
                  <a:pt x="24" y="407"/>
                  <a:pt x="18" y="387"/>
                </a:cubicBezTo>
                <a:cubicBezTo>
                  <a:pt x="12" y="369"/>
                  <a:pt x="0" y="333"/>
                  <a:pt x="0" y="333"/>
                </a:cubicBezTo>
                <a:cubicBezTo>
                  <a:pt x="1" y="304"/>
                  <a:pt x="4" y="86"/>
                  <a:pt x="45" y="36"/>
                </a:cubicBezTo>
                <a:cubicBezTo>
                  <a:pt x="63" y="12"/>
                  <a:pt x="126" y="0"/>
                  <a:pt x="126" y="0"/>
                </a:cubicBezTo>
                <a:cubicBezTo>
                  <a:pt x="190" y="21"/>
                  <a:pt x="164" y="7"/>
                  <a:pt x="207" y="36"/>
                </a:cubicBezTo>
                <a:cubicBezTo>
                  <a:pt x="217" y="68"/>
                  <a:pt x="216" y="53"/>
                  <a:pt x="216" y="81"/>
                </a:cubicBezTo>
              </a:path>
            </a:pathLst>
          </a:custGeom>
          <a:noFill/>
          <a:ln w="28575">
            <a:solidFill>
              <a:schemeClr val="tx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3861" name="Freeform 295"/>
          <p:cNvSpPr>
            <a:spLocks/>
          </p:cNvSpPr>
          <p:nvPr/>
        </p:nvSpPr>
        <p:spPr bwMode="auto">
          <a:xfrm>
            <a:off x="2190750" y="5557838"/>
            <a:ext cx="896938" cy="685800"/>
          </a:xfrm>
          <a:custGeom>
            <a:avLst/>
            <a:gdLst>
              <a:gd name="T0" fmla="*/ 2147483647 w 1356"/>
              <a:gd name="T1" fmla="*/ 2147483647 h 955"/>
              <a:gd name="T2" fmla="*/ 2147483647 w 1356"/>
              <a:gd name="T3" fmla="*/ 2147483647 h 955"/>
              <a:gd name="T4" fmla="*/ 2147483647 w 1356"/>
              <a:gd name="T5" fmla="*/ 2147483647 h 955"/>
              <a:gd name="T6" fmla="*/ 2147483647 w 1356"/>
              <a:gd name="T7" fmla="*/ 2147483647 h 955"/>
              <a:gd name="T8" fmla="*/ 2147483647 w 1356"/>
              <a:gd name="T9" fmla="*/ 2147483647 h 955"/>
              <a:gd name="T10" fmla="*/ 2147483647 w 1356"/>
              <a:gd name="T11" fmla="*/ 2147483647 h 955"/>
              <a:gd name="T12" fmla="*/ 2147483647 w 1356"/>
              <a:gd name="T13" fmla="*/ 2147483647 h 955"/>
              <a:gd name="T14" fmla="*/ 2147483647 w 1356"/>
              <a:gd name="T15" fmla="*/ 2147483647 h 955"/>
              <a:gd name="T16" fmla="*/ 2147483647 w 1356"/>
              <a:gd name="T17" fmla="*/ 2147483647 h 955"/>
              <a:gd name="T18" fmla="*/ 2147483647 w 1356"/>
              <a:gd name="T19" fmla="*/ 2147483647 h 955"/>
              <a:gd name="T20" fmla="*/ 2147483647 w 1356"/>
              <a:gd name="T21" fmla="*/ 2147483647 h 955"/>
              <a:gd name="T22" fmla="*/ 2147483647 w 1356"/>
              <a:gd name="T23" fmla="*/ 2147483647 h 955"/>
              <a:gd name="T24" fmla="*/ 2147483647 w 1356"/>
              <a:gd name="T25" fmla="*/ 2147483647 h 955"/>
              <a:gd name="T26" fmla="*/ 2147483647 w 1356"/>
              <a:gd name="T27" fmla="*/ 2147483647 h 955"/>
              <a:gd name="T28" fmla="*/ 2147483647 w 1356"/>
              <a:gd name="T29" fmla="*/ 2147483647 h 955"/>
              <a:gd name="T30" fmla="*/ 2147483647 w 1356"/>
              <a:gd name="T31" fmla="*/ 2147483647 h 955"/>
              <a:gd name="T32" fmla="*/ 2147483647 w 1356"/>
              <a:gd name="T33" fmla="*/ 2147483647 h 955"/>
              <a:gd name="T34" fmla="*/ 2147483647 w 1356"/>
              <a:gd name="T35" fmla="*/ 2147483647 h 955"/>
              <a:gd name="T36" fmla="*/ 2147483647 w 1356"/>
              <a:gd name="T37" fmla="*/ 2147483647 h 955"/>
              <a:gd name="T38" fmla="*/ 2147483647 w 1356"/>
              <a:gd name="T39" fmla="*/ 2147483647 h 955"/>
              <a:gd name="T40" fmla="*/ 2147483647 w 1356"/>
              <a:gd name="T41" fmla="*/ 2147483647 h 955"/>
              <a:gd name="T42" fmla="*/ 2147483647 w 1356"/>
              <a:gd name="T43" fmla="*/ 2147483647 h 955"/>
              <a:gd name="T44" fmla="*/ 2147483647 w 1356"/>
              <a:gd name="T45" fmla="*/ 2147483647 h 955"/>
              <a:gd name="T46" fmla="*/ 2147483647 w 1356"/>
              <a:gd name="T47" fmla="*/ 2147483647 h 955"/>
              <a:gd name="T48" fmla="*/ 2147483647 w 1356"/>
              <a:gd name="T49" fmla="*/ 2147483647 h 955"/>
              <a:gd name="T50" fmla="*/ 2147483647 w 1356"/>
              <a:gd name="T51" fmla="*/ 2147483647 h 955"/>
              <a:gd name="T52" fmla="*/ 2147483647 w 1356"/>
              <a:gd name="T53" fmla="*/ 2147483647 h 955"/>
              <a:gd name="T54" fmla="*/ 2147483647 w 1356"/>
              <a:gd name="T55" fmla="*/ 2147483647 h 955"/>
              <a:gd name="T56" fmla="*/ 2147483647 w 1356"/>
              <a:gd name="T57" fmla="*/ 2147483647 h 955"/>
              <a:gd name="T58" fmla="*/ 2147483647 w 1356"/>
              <a:gd name="T59" fmla="*/ 2147483647 h 955"/>
              <a:gd name="T60" fmla="*/ 2147483647 w 1356"/>
              <a:gd name="T61" fmla="*/ 2147483647 h 955"/>
              <a:gd name="T62" fmla="*/ 2147483647 w 1356"/>
              <a:gd name="T63" fmla="*/ 2147483647 h 955"/>
              <a:gd name="T64" fmla="*/ 2147483647 w 1356"/>
              <a:gd name="T65" fmla="*/ 2147483647 h 955"/>
              <a:gd name="T66" fmla="*/ 2147483647 w 1356"/>
              <a:gd name="T67" fmla="*/ 2147483647 h 955"/>
              <a:gd name="T68" fmla="*/ 2147483647 w 1356"/>
              <a:gd name="T69" fmla="*/ 2147483647 h 955"/>
              <a:gd name="T70" fmla="*/ 2147483647 w 1356"/>
              <a:gd name="T71" fmla="*/ 2147483647 h 955"/>
              <a:gd name="T72" fmla="*/ 2147483647 w 1356"/>
              <a:gd name="T73" fmla="*/ 2147483647 h 955"/>
              <a:gd name="T74" fmla="*/ 2147483647 w 1356"/>
              <a:gd name="T75" fmla="*/ 2147483647 h 955"/>
              <a:gd name="T76" fmla="*/ 2147483647 w 1356"/>
              <a:gd name="T77" fmla="*/ 2147483647 h 9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56"/>
              <a:gd name="T118" fmla="*/ 0 h 955"/>
              <a:gd name="T119" fmla="*/ 1356 w 1356"/>
              <a:gd name="T120" fmla="*/ 955 h 9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56" h="955">
                <a:moveTo>
                  <a:pt x="1338" y="820"/>
                </a:moveTo>
                <a:cubicBezTo>
                  <a:pt x="1342" y="784"/>
                  <a:pt x="1356" y="749"/>
                  <a:pt x="1356" y="713"/>
                </a:cubicBezTo>
                <a:cubicBezTo>
                  <a:pt x="1356" y="616"/>
                  <a:pt x="1325" y="500"/>
                  <a:pt x="1212" y="497"/>
                </a:cubicBezTo>
                <a:cubicBezTo>
                  <a:pt x="1038" y="491"/>
                  <a:pt x="864" y="491"/>
                  <a:pt x="691" y="488"/>
                </a:cubicBezTo>
                <a:cubicBezTo>
                  <a:pt x="672" y="489"/>
                  <a:pt x="485" y="508"/>
                  <a:pt x="448" y="488"/>
                </a:cubicBezTo>
                <a:cubicBezTo>
                  <a:pt x="431" y="479"/>
                  <a:pt x="436" y="452"/>
                  <a:pt x="430" y="434"/>
                </a:cubicBezTo>
                <a:cubicBezTo>
                  <a:pt x="425" y="421"/>
                  <a:pt x="418" y="410"/>
                  <a:pt x="412" y="398"/>
                </a:cubicBezTo>
                <a:cubicBezTo>
                  <a:pt x="429" y="346"/>
                  <a:pt x="446" y="298"/>
                  <a:pt x="457" y="245"/>
                </a:cubicBezTo>
                <a:cubicBezTo>
                  <a:pt x="441" y="181"/>
                  <a:pt x="410" y="195"/>
                  <a:pt x="367" y="137"/>
                </a:cubicBezTo>
                <a:cubicBezTo>
                  <a:pt x="358" y="125"/>
                  <a:pt x="348" y="113"/>
                  <a:pt x="340" y="101"/>
                </a:cubicBezTo>
                <a:cubicBezTo>
                  <a:pt x="327" y="83"/>
                  <a:pt x="305" y="47"/>
                  <a:pt x="305" y="47"/>
                </a:cubicBezTo>
                <a:cubicBezTo>
                  <a:pt x="229" y="54"/>
                  <a:pt x="208" y="54"/>
                  <a:pt x="152" y="92"/>
                </a:cubicBezTo>
                <a:cubicBezTo>
                  <a:pt x="146" y="101"/>
                  <a:pt x="135" y="108"/>
                  <a:pt x="134" y="119"/>
                </a:cubicBezTo>
                <a:cubicBezTo>
                  <a:pt x="132" y="128"/>
                  <a:pt x="143" y="136"/>
                  <a:pt x="143" y="146"/>
                </a:cubicBezTo>
                <a:cubicBezTo>
                  <a:pt x="143" y="150"/>
                  <a:pt x="130" y="213"/>
                  <a:pt x="125" y="218"/>
                </a:cubicBezTo>
                <a:cubicBezTo>
                  <a:pt x="115" y="225"/>
                  <a:pt x="101" y="224"/>
                  <a:pt x="89" y="227"/>
                </a:cubicBezTo>
                <a:cubicBezTo>
                  <a:pt x="71" y="279"/>
                  <a:pt x="79" y="331"/>
                  <a:pt x="125" y="362"/>
                </a:cubicBezTo>
                <a:cubicBezTo>
                  <a:pt x="171" y="431"/>
                  <a:pt x="148" y="523"/>
                  <a:pt x="80" y="569"/>
                </a:cubicBezTo>
                <a:cubicBezTo>
                  <a:pt x="62" y="595"/>
                  <a:pt x="54" y="624"/>
                  <a:pt x="8" y="587"/>
                </a:cubicBezTo>
                <a:cubicBezTo>
                  <a:pt x="0" y="581"/>
                  <a:pt x="12" y="568"/>
                  <a:pt x="17" y="560"/>
                </a:cubicBezTo>
                <a:cubicBezTo>
                  <a:pt x="33" y="527"/>
                  <a:pt x="30" y="534"/>
                  <a:pt x="62" y="524"/>
                </a:cubicBezTo>
                <a:cubicBezTo>
                  <a:pt x="65" y="515"/>
                  <a:pt x="66" y="505"/>
                  <a:pt x="71" y="497"/>
                </a:cubicBezTo>
                <a:cubicBezTo>
                  <a:pt x="75" y="487"/>
                  <a:pt x="89" y="480"/>
                  <a:pt x="89" y="470"/>
                </a:cubicBezTo>
                <a:cubicBezTo>
                  <a:pt x="89" y="437"/>
                  <a:pt x="69" y="413"/>
                  <a:pt x="53" y="389"/>
                </a:cubicBezTo>
                <a:cubicBezTo>
                  <a:pt x="38" y="331"/>
                  <a:pt x="43" y="274"/>
                  <a:pt x="62" y="218"/>
                </a:cubicBezTo>
                <a:cubicBezTo>
                  <a:pt x="66" y="171"/>
                  <a:pt x="57" y="98"/>
                  <a:pt x="107" y="65"/>
                </a:cubicBezTo>
                <a:cubicBezTo>
                  <a:pt x="125" y="53"/>
                  <a:pt x="161" y="29"/>
                  <a:pt x="161" y="29"/>
                </a:cubicBezTo>
                <a:cubicBezTo>
                  <a:pt x="235" y="32"/>
                  <a:pt x="326" y="0"/>
                  <a:pt x="385" y="47"/>
                </a:cubicBezTo>
                <a:cubicBezTo>
                  <a:pt x="443" y="93"/>
                  <a:pt x="362" y="60"/>
                  <a:pt x="430" y="83"/>
                </a:cubicBezTo>
                <a:cubicBezTo>
                  <a:pt x="436" y="101"/>
                  <a:pt x="437" y="121"/>
                  <a:pt x="448" y="137"/>
                </a:cubicBezTo>
                <a:cubicBezTo>
                  <a:pt x="489" y="198"/>
                  <a:pt x="477" y="170"/>
                  <a:pt x="493" y="218"/>
                </a:cubicBezTo>
                <a:cubicBezTo>
                  <a:pt x="472" y="320"/>
                  <a:pt x="557" y="475"/>
                  <a:pt x="457" y="542"/>
                </a:cubicBezTo>
                <a:cubicBezTo>
                  <a:pt x="447" y="589"/>
                  <a:pt x="442" y="723"/>
                  <a:pt x="493" y="757"/>
                </a:cubicBezTo>
                <a:cubicBezTo>
                  <a:pt x="498" y="760"/>
                  <a:pt x="573" y="774"/>
                  <a:pt x="574" y="775"/>
                </a:cubicBezTo>
                <a:cubicBezTo>
                  <a:pt x="626" y="764"/>
                  <a:pt x="652" y="745"/>
                  <a:pt x="700" y="730"/>
                </a:cubicBezTo>
                <a:cubicBezTo>
                  <a:pt x="724" y="734"/>
                  <a:pt x="754" y="734"/>
                  <a:pt x="772" y="757"/>
                </a:cubicBezTo>
                <a:cubicBezTo>
                  <a:pt x="795" y="785"/>
                  <a:pt x="759" y="818"/>
                  <a:pt x="817" y="838"/>
                </a:cubicBezTo>
                <a:cubicBezTo>
                  <a:pt x="919" y="872"/>
                  <a:pt x="1018" y="901"/>
                  <a:pt x="1123" y="928"/>
                </a:cubicBezTo>
                <a:cubicBezTo>
                  <a:pt x="1163" y="938"/>
                  <a:pt x="1205" y="955"/>
                  <a:pt x="1248" y="955"/>
                </a:cubicBezTo>
              </a:path>
            </a:pathLst>
          </a:custGeom>
          <a:noFill/>
          <a:ln w="28575">
            <a:solidFill>
              <a:schemeClr val="tx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3862" name="Freeform 296"/>
          <p:cNvSpPr>
            <a:spLocks/>
          </p:cNvSpPr>
          <p:nvPr/>
        </p:nvSpPr>
        <p:spPr bwMode="auto">
          <a:xfrm>
            <a:off x="1335088" y="7499350"/>
            <a:ext cx="1401762" cy="725488"/>
          </a:xfrm>
          <a:custGeom>
            <a:avLst/>
            <a:gdLst>
              <a:gd name="T0" fmla="*/ 2147483647 w 1905"/>
              <a:gd name="T1" fmla="*/ 2147483647 h 1160"/>
              <a:gd name="T2" fmla="*/ 2147483647 w 1905"/>
              <a:gd name="T3" fmla="*/ 2147483647 h 1160"/>
              <a:gd name="T4" fmla="*/ 2147483647 w 1905"/>
              <a:gd name="T5" fmla="*/ 2147483647 h 1160"/>
              <a:gd name="T6" fmla="*/ 2147483647 w 1905"/>
              <a:gd name="T7" fmla="*/ 2147483647 h 1160"/>
              <a:gd name="T8" fmla="*/ 2147483647 w 1905"/>
              <a:gd name="T9" fmla="*/ 2147483647 h 1160"/>
              <a:gd name="T10" fmla="*/ 2147483647 w 1905"/>
              <a:gd name="T11" fmla="*/ 2147483647 h 1160"/>
              <a:gd name="T12" fmla="*/ 2147483647 w 1905"/>
              <a:gd name="T13" fmla="*/ 2147483647 h 1160"/>
              <a:gd name="T14" fmla="*/ 2147483647 w 1905"/>
              <a:gd name="T15" fmla="*/ 2147483647 h 1160"/>
              <a:gd name="T16" fmla="*/ 2147483647 w 1905"/>
              <a:gd name="T17" fmla="*/ 2147483647 h 1160"/>
              <a:gd name="T18" fmla="*/ 2147483647 w 1905"/>
              <a:gd name="T19" fmla="*/ 2147483647 h 1160"/>
              <a:gd name="T20" fmla="*/ 2147483647 w 1905"/>
              <a:gd name="T21" fmla="*/ 2147483647 h 1160"/>
              <a:gd name="T22" fmla="*/ 2147483647 w 1905"/>
              <a:gd name="T23" fmla="*/ 2147483647 h 1160"/>
              <a:gd name="T24" fmla="*/ 2147483647 w 1905"/>
              <a:gd name="T25" fmla="*/ 2147483647 h 1160"/>
              <a:gd name="T26" fmla="*/ 2147483647 w 1905"/>
              <a:gd name="T27" fmla="*/ 2147483647 h 1160"/>
              <a:gd name="T28" fmla="*/ 2147483647 w 1905"/>
              <a:gd name="T29" fmla="*/ 2147483647 h 1160"/>
              <a:gd name="T30" fmla="*/ 2147483647 w 1905"/>
              <a:gd name="T31" fmla="*/ 2147483647 h 1160"/>
              <a:gd name="T32" fmla="*/ 2147483647 w 1905"/>
              <a:gd name="T33" fmla="*/ 2147483647 h 1160"/>
              <a:gd name="T34" fmla="*/ 2147483647 w 1905"/>
              <a:gd name="T35" fmla="*/ 2147483647 h 1160"/>
              <a:gd name="T36" fmla="*/ 2147483647 w 1905"/>
              <a:gd name="T37" fmla="*/ 2147483647 h 1160"/>
              <a:gd name="T38" fmla="*/ 2147483647 w 1905"/>
              <a:gd name="T39" fmla="*/ 2147483647 h 1160"/>
              <a:gd name="T40" fmla="*/ 2147483647 w 1905"/>
              <a:gd name="T41" fmla="*/ 2147483647 h 1160"/>
              <a:gd name="T42" fmla="*/ 2147483647 w 1905"/>
              <a:gd name="T43" fmla="*/ 2147483647 h 1160"/>
              <a:gd name="T44" fmla="*/ 2147483647 w 1905"/>
              <a:gd name="T45" fmla="*/ 2147483647 h 1160"/>
              <a:gd name="T46" fmla="*/ 2147483647 w 1905"/>
              <a:gd name="T47" fmla="*/ 2147483647 h 1160"/>
              <a:gd name="T48" fmla="*/ 2147483647 w 1905"/>
              <a:gd name="T49" fmla="*/ 2147483647 h 1160"/>
              <a:gd name="T50" fmla="*/ 2147483647 w 1905"/>
              <a:gd name="T51" fmla="*/ 2147483647 h 1160"/>
              <a:gd name="T52" fmla="*/ 2147483647 w 1905"/>
              <a:gd name="T53" fmla="*/ 2147483647 h 1160"/>
              <a:gd name="T54" fmla="*/ 2147483647 w 1905"/>
              <a:gd name="T55" fmla="*/ 2147483647 h 1160"/>
              <a:gd name="T56" fmla="*/ 2147483647 w 1905"/>
              <a:gd name="T57" fmla="*/ 2147483647 h 1160"/>
              <a:gd name="T58" fmla="*/ 2147483647 w 1905"/>
              <a:gd name="T59" fmla="*/ 2147483647 h 1160"/>
              <a:gd name="T60" fmla="*/ 2147483647 w 1905"/>
              <a:gd name="T61" fmla="*/ 2147483647 h 1160"/>
              <a:gd name="T62" fmla="*/ 2147483647 w 1905"/>
              <a:gd name="T63" fmla="*/ 2147483647 h 1160"/>
              <a:gd name="T64" fmla="*/ 2147483647 w 1905"/>
              <a:gd name="T65" fmla="*/ 2147483647 h 1160"/>
              <a:gd name="T66" fmla="*/ 2147483647 w 1905"/>
              <a:gd name="T67" fmla="*/ 2147483647 h 1160"/>
              <a:gd name="T68" fmla="*/ 0 w 1905"/>
              <a:gd name="T69" fmla="*/ 0 h 1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05"/>
              <a:gd name="T106" fmla="*/ 0 h 1160"/>
              <a:gd name="T107" fmla="*/ 1905 w 1905"/>
              <a:gd name="T108" fmla="*/ 1160 h 1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05" h="1160">
                <a:moveTo>
                  <a:pt x="1896" y="1160"/>
                </a:moveTo>
                <a:cubicBezTo>
                  <a:pt x="1887" y="1157"/>
                  <a:pt x="1874" y="1158"/>
                  <a:pt x="1869" y="1151"/>
                </a:cubicBezTo>
                <a:cubicBezTo>
                  <a:pt x="1836" y="1110"/>
                  <a:pt x="1878" y="1010"/>
                  <a:pt x="1905" y="971"/>
                </a:cubicBezTo>
                <a:cubicBezTo>
                  <a:pt x="1902" y="914"/>
                  <a:pt x="1900" y="856"/>
                  <a:pt x="1896" y="800"/>
                </a:cubicBezTo>
                <a:cubicBezTo>
                  <a:pt x="1884" y="660"/>
                  <a:pt x="1736" y="724"/>
                  <a:pt x="1609" y="720"/>
                </a:cubicBezTo>
                <a:cubicBezTo>
                  <a:pt x="1588" y="717"/>
                  <a:pt x="1567" y="711"/>
                  <a:pt x="1546" y="711"/>
                </a:cubicBezTo>
                <a:cubicBezTo>
                  <a:pt x="1516" y="711"/>
                  <a:pt x="1493" y="739"/>
                  <a:pt x="1465" y="746"/>
                </a:cubicBezTo>
                <a:cubicBezTo>
                  <a:pt x="1417" y="755"/>
                  <a:pt x="1395" y="756"/>
                  <a:pt x="1357" y="782"/>
                </a:cubicBezTo>
                <a:cubicBezTo>
                  <a:pt x="1313" y="771"/>
                  <a:pt x="1281" y="751"/>
                  <a:pt x="1240" y="738"/>
                </a:cubicBezTo>
                <a:cubicBezTo>
                  <a:pt x="1221" y="732"/>
                  <a:pt x="1186" y="720"/>
                  <a:pt x="1186" y="720"/>
                </a:cubicBezTo>
                <a:cubicBezTo>
                  <a:pt x="1154" y="688"/>
                  <a:pt x="1150" y="668"/>
                  <a:pt x="1105" y="684"/>
                </a:cubicBezTo>
                <a:cubicBezTo>
                  <a:pt x="1091" y="723"/>
                  <a:pt x="1091" y="710"/>
                  <a:pt x="1105" y="764"/>
                </a:cubicBezTo>
                <a:cubicBezTo>
                  <a:pt x="1109" y="782"/>
                  <a:pt x="1123" y="818"/>
                  <a:pt x="1123" y="818"/>
                </a:cubicBezTo>
                <a:cubicBezTo>
                  <a:pt x="1102" y="921"/>
                  <a:pt x="1098" y="897"/>
                  <a:pt x="980" y="908"/>
                </a:cubicBezTo>
                <a:cubicBezTo>
                  <a:pt x="947" y="929"/>
                  <a:pt x="936" y="938"/>
                  <a:pt x="899" y="926"/>
                </a:cubicBezTo>
                <a:cubicBezTo>
                  <a:pt x="821" y="810"/>
                  <a:pt x="513" y="881"/>
                  <a:pt x="476" y="881"/>
                </a:cubicBezTo>
                <a:cubicBezTo>
                  <a:pt x="446" y="876"/>
                  <a:pt x="385" y="871"/>
                  <a:pt x="359" y="854"/>
                </a:cubicBezTo>
                <a:cubicBezTo>
                  <a:pt x="350" y="848"/>
                  <a:pt x="342" y="839"/>
                  <a:pt x="332" y="836"/>
                </a:cubicBezTo>
                <a:cubicBezTo>
                  <a:pt x="314" y="830"/>
                  <a:pt x="295" y="831"/>
                  <a:pt x="278" y="827"/>
                </a:cubicBezTo>
                <a:cubicBezTo>
                  <a:pt x="259" y="822"/>
                  <a:pt x="241" y="815"/>
                  <a:pt x="224" y="809"/>
                </a:cubicBezTo>
                <a:cubicBezTo>
                  <a:pt x="188" y="796"/>
                  <a:pt x="152" y="784"/>
                  <a:pt x="117" y="773"/>
                </a:cubicBezTo>
                <a:cubicBezTo>
                  <a:pt x="108" y="770"/>
                  <a:pt x="90" y="764"/>
                  <a:pt x="90" y="764"/>
                </a:cubicBezTo>
                <a:cubicBezTo>
                  <a:pt x="85" y="737"/>
                  <a:pt x="91" y="703"/>
                  <a:pt x="72" y="684"/>
                </a:cubicBezTo>
                <a:cubicBezTo>
                  <a:pt x="65" y="677"/>
                  <a:pt x="53" y="679"/>
                  <a:pt x="45" y="675"/>
                </a:cubicBezTo>
                <a:cubicBezTo>
                  <a:pt x="35" y="670"/>
                  <a:pt x="27" y="663"/>
                  <a:pt x="18" y="657"/>
                </a:cubicBezTo>
                <a:cubicBezTo>
                  <a:pt x="61" y="627"/>
                  <a:pt x="86" y="648"/>
                  <a:pt x="117" y="603"/>
                </a:cubicBezTo>
                <a:cubicBezTo>
                  <a:pt x="108" y="543"/>
                  <a:pt x="95" y="527"/>
                  <a:pt x="144" y="495"/>
                </a:cubicBezTo>
                <a:cubicBezTo>
                  <a:pt x="169" y="456"/>
                  <a:pt x="175" y="443"/>
                  <a:pt x="162" y="396"/>
                </a:cubicBezTo>
                <a:cubicBezTo>
                  <a:pt x="157" y="377"/>
                  <a:pt x="157" y="355"/>
                  <a:pt x="144" y="342"/>
                </a:cubicBezTo>
                <a:cubicBezTo>
                  <a:pt x="135" y="333"/>
                  <a:pt x="124" y="325"/>
                  <a:pt x="117" y="315"/>
                </a:cubicBezTo>
                <a:cubicBezTo>
                  <a:pt x="103" y="297"/>
                  <a:pt x="87" y="281"/>
                  <a:pt x="81" y="261"/>
                </a:cubicBezTo>
                <a:cubicBezTo>
                  <a:pt x="75" y="243"/>
                  <a:pt x="63" y="207"/>
                  <a:pt x="63" y="207"/>
                </a:cubicBezTo>
                <a:cubicBezTo>
                  <a:pt x="69" y="160"/>
                  <a:pt x="92" y="100"/>
                  <a:pt x="72" y="54"/>
                </a:cubicBezTo>
                <a:cubicBezTo>
                  <a:pt x="65" y="40"/>
                  <a:pt x="29" y="30"/>
                  <a:pt x="18" y="27"/>
                </a:cubicBezTo>
                <a:cubicBezTo>
                  <a:pt x="12" y="18"/>
                  <a:pt x="0" y="0"/>
                  <a:pt x="0" y="0"/>
                </a:cubicBezTo>
              </a:path>
            </a:pathLst>
          </a:custGeom>
          <a:noFill/>
          <a:ln w="28575">
            <a:solidFill>
              <a:schemeClr val="tx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nvGrpSpPr>
          <p:cNvPr id="33863" name="Group 314"/>
          <p:cNvGrpSpPr>
            <a:grpSpLocks/>
          </p:cNvGrpSpPr>
          <p:nvPr/>
        </p:nvGrpSpPr>
        <p:grpSpPr bwMode="auto">
          <a:xfrm>
            <a:off x="277813" y="3978275"/>
            <a:ext cx="1014412" cy="742950"/>
            <a:chOff x="-1159" y="2121"/>
            <a:chExt cx="639" cy="468"/>
          </a:xfrm>
        </p:grpSpPr>
        <p:sp>
          <p:nvSpPr>
            <p:cNvPr id="33919" name="Oval 299"/>
            <p:cNvSpPr>
              <a:spLocks noChangeArrowheads="1"/>
            </p:cNvSpPr>
            <p:nvPr/>
          </p:nvSpPr>
          <p:spPr bwMode="auto">
            <a:xfrm>
              <a:off x="-1159" y="2121"/>
              <a:ext cx="516" cy="46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3920" name="Text Box 210"/>
            <p:cNvSpPr txBox="1">
              <a:spLocks noChangeArrowheads="1"/>
            </p:cNvSpPr>
            <p:nvPr/>
          </p:nvSpPr>
          <p:spPr bwMode="auto">
            <a:xfrm>
              <a:off x="-1132" y="2133"/>
              <a:ext cx="612" cy="4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a:latin typeface="Comic Sans MS" charset="0"/>
                </a:rPr>
                <a:t>#2</a:t>
              </a:r>
            </a:p>
          </p:txBody>
        </p:sp>
      </p:grpSp>
      <p:grpSp>
        <p:nvGrpSpPr>
          <p:cNvPr id="33864" name="Group 313"/>
          <p:cNvGrpSpPr>
            <a:grpSpLocks/>
          </p:cNvGrpSpPr>
          <p:nvPr/>
        </p:nvGrpSpPr>
        <p:grpSpPr bwMode="auto">
          <a:xfrm>
            <a:off x="498475" y="5191125"/>
            <a:ext cx="995363" cy="742950"/>
            <a:chOff x="-1158" y="3089"/>
            <a:chExt cx="627" cy="468"/>
          </a:xfrm>
        </p:grpSpPr>
        <p:sp>
          <p:nvSpPr>
            <p:cNvPr id="33917" name="Oval 300"/>
            <p:cNvSpPr>
              <a:spLocks noChangeArrowheads="1"/>
            </p:cNvSpPr>
            <p:nvPr/>
          </p:nvSpPr>
          <p:spPr bwMode="auto">
            <a:xfrm>
              <a:off x="-1158" y="3089"/>
              <a:ext cx="516" cy="46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3918" name="Text Box 222"/>
            <p:cNvSpPr txBox="1">
              <a:spLocks noChangeArrowheads="1"/>
            </p:cNvSpPr>
            <p:nvPr/>
          </p:nvSpPr>
          <p:spPr bwMode="auto">
            <a:xfrm>
              <a:off x="-1143" y="3099"/>
              <a:ext cx="612" cy="4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a:latin typeface="Comic Sans MS" charset="0"/>
                </a:rPr>
                <a:t>#3</a:t>
              </a:r>
            </a:p>
          </p:txBody>
        </p:sp>
      </p:grpSp>
      <p:grpSp>
        <p:nvGrpSpPr>
          <p:cNvPr id="33865" name="Group 312"/>
          <p:cNvGrpSpPr>
            <a:grpSpLocks/>
          </p:cNvGrpSpPr>
          <p:nvPr/>
        </p:nvGrpSpPr>
        <p:grpSpPr bwMode="auto">
          <a:xfrm>
            <a:off x="365125" y="7156450"/>
            <a:ext cx="1016000" cy="742950"/>
            <a:chOff x="-1276" y="4101"/>
            <a:chExt cx="640" cy="468"/>
          </a:xfrm>
        </p:grpSpPr>
        <p:sp>
          <p:nvSpPr>
            <p:cNvPr id="33915" name="Oval 301"/>
            <p:cNvSpPr>
              <a:spLocks noChangeArrowheads="1"/>
            </p:cNvSpPr>
            <p:nvPr/>
          </p:nvSpPr>
          <p:spPr bwMode="auto">
            <a:xfrm>
              <a:off x="-1276" y="4101"/>
              <a:ext cx="516" cy="46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3916" name="Text Box 234"/>
            <p:cNvSpPr txBox="1">
              <a:spLocks noChangeArrowheads="1"/>
            </p:cNvSpPr>
            <p:nvPr/>
          </p:nvSpPr>
          <p:spPr bwMode="auto">
            <a:xfrm>
              <a:off x="-1248" y="4107"/>
              <a:ext cx="612" cy="4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a:latin typeface="Comic Sans MS" charset="0"/>
                </a:rPr>
                <a:t>#4</a:t>
              </a:r>
            </a:p>
          </p:txBody>
        </p:sp>
      </p:grpSp>
      <p:sp>
        <p:nvSpPr>
          <p:cNvPr id="33866" name="Line 302"/>
          <p:cNvSpPr>
            <a:spLocks noChangeShapeType="1"/>
          </p:cNvSpPr>
          <p:nvPr/>
        </p:nvSpPr>
        <p:spPr bwMode="auto">
          <a:xfrm>
            <a:off x="231775" y="6802438"/>
            <a:ext cx="7062788"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67" name="Line 303"/>
          <p:cNvSpPr>
            <a:spLocks noChangeShapeType="1"/>
          </p:cNvSpPr>
          <p:nvPr/>
        </p:nvSpPr>
        <p:spPr bwMode="auto">
          <a:xfrm>
            <a:off x="230188" y="4856163"/>
            <a:ext cx="7062787"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68" name="Rectangle 305"/>
          <p:cNvSpPr>
            <a:spLocks noChangeArrowheads="1"/>
          </p:cNvSpPr>
          <p:nvPr/>
        </p:nvSpPr>
        <p:spPr bwMode="auto">
          <a:xfrm>
            <a:off x="2432050" y="4179888"/>
            <a:ext cx="84455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latin typeface="Helvetica" charset="0"/>
              </a:rPr>
              <a:t>•</a:t>
            </a:r>
            <a:r>
              <a:rPr lang="en-US" sz="1000" b="1">
                <a:latin typeface="Helvetica" charset="0"/>
              </a:rPr>
              <a:t>JERUSALEM</a:t>
            </a:r>
            <a:endParaRPr lang="en-US" sz="2000" b="1">
              <a:latin typeface="Helvetica" charset="0"/>
            </a:endParaRPr>
          </a:p>
        </p:txBody>
      </p:sp>
      <p:sp>
        <p:nvSpPr>
          <p:cNvPr id="33869" name="Rectangle 306"/>
          <p:cNvSpPr>
            <a:spLocks noChangeArrowheads="1"/>
          </p:cNvSpPr>
          <p:nvPr/>
        </p:nvSpPr>
        <p:spPr bwMode="auto">
          <a:xfrm>
            <a:off x="3035300" y="6116638"/>
            <a:ext cx="84455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latin typeface="Helvetica" charset="0"/>
              </a:rPr>
              <a:t>•</a:t>
            </a:r>
            <a:r>
              <a:rPr lang="en-US" sz="1000" b="1">
                <a:latin typeface="Helvetica" charset="0"/>
              </a:rPr>
              <a:t>JERUSALEM</a:t>
            </a:r>
            <a:endParaRPr lang="en-US" sz="2000" b="1">
              <a:latin typeface="Helvetica" charset="0"/>
            </a:endParaRPr>
          </a:p>
        </p:txBody>
      </p:sp>
      <p:sp>
        <p:nvSpPr>
          <p:cNvPr id="33870" name="Rectangle 308"/>
          <p:cNvSpPr>
            <a:spLocks noChangeArrowheads="1"/>
          </p:cNvSpPr>
          <p:nvPr/>
        </p:nvSpPr>
        <p:spPr bwMode="auto">
          <a:xfrm>
            <a:off x="2743200" y="8110538"/>
            <a:ext cx="84455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latin typeface="Helvetica" charset="0"/>
              </a:rPr>
              <a:t>•</a:t>
            </a:r>
            <a:r>
              <a:rPr lang="en-US" sz="1000" b="1">
                <a:latin typeface="Helvetica" charset="0"/>
              </a:rPr>
              <a:t>JERUSALEM</a:t>
            </a:r>
            <a:endParaRPr lang="en-US" sz="2000" b="1">
              <a:latin typeface="Helvetica" charset="0"/>
            </a:endParaRPr>
          </a:p>
        </p:txBody>
      </p:sp>
      <p:grpSp>
        <p:nvGrpSpPr>
          <p:cNvPr id="33871" name="Group 311"/>
          <p:cNvGrpSpPr>
            <a:grpSpLocks/>
          </p:cNvGrpSpPr>
          <p:nvPr/>
        </p:nvGrpSpPr>
        <p:grpSpPr bwMode="auto">
          <a:xfrm>
            <a:off x="307975" y="1349375"/>
            <a:ext cx="1023938" cy="742950"/>
            <a:chOff x="-1203" y="1223"/>
            <a:chExt cx="645" cy="468"/>
          </a:xfrm>
        </p:grpSpPr>
        <p:sp>
          <p:nvSpPr>
            <p:cNvPr id="33913" name="Oval 310"/>
            <p:cNvSpPr>
              <a:spLocks noChangeArrowheads="1"/>
            </p:cNvSpPr>
            <p:nvPr/>
          </p:nvSpPr>
          <p:spPr bwMode="auto">
            <a:xfrm>
              <a:off x="-1203" y="1223"/>
              <a:ext cx="516" cy="46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3914" name="Text Box 309"/>
            <p:cNvSpPr txBox="1">
              <a:spLocks noChangeArrowheads="1"/>
            </p:cNvSpPr>
            <p:nvPr/>
          </p:nvSpPr>
          <p:spPr bwMode="auto">
            <a:xfrm>
              <a:off x="-1170" y="1249"/>
              <a:ext cx="612" cy="4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a:latin typeface="Comic Sans MS" charset="0"/>
                </a:rPr>
                <a:t>#1</a:t>
              </a:r>
            </a:p>
          </p:txBody>
        </p:sp>
      </p:grpSp>
      <p:sp>
        <p:nvSpPr>
          <p:cNvPr id="84283" name="Text Box 315"/>
          <p:cNvSpPr txBox="1">
            <a:spLocks noChangeArrowheads="1"/>
          </p:cNvSpPr>
          <p:nvPr/>
        </p:nvSpPr>
        <p:spPr bwMode="auto">
          <a:xfrm>
            <a:off x="1906588" y="3140075"/>
            <a:ext cx="1417637" cy="384175"/>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a:spAutoFit/>
          </a:bodyPr>
          <a:lstStyle/>
          <a:p>
            <a:pPr>
              <a:spcBef>
                <a:spcPct val="50000"/>
              </a:spcBef>
              <a:defRPr/>
            </a:pPr>
            <a:r>
              <a:rPr lang="en-US" sz="1600" b="1">
                <a:latin typeface="Comic Sans MS" pitchFamily="-107" charset="0"/>
                <a:ea typeface="+mn-ea"/>
                <a:cs typeface="+mn-cs"/>
              </a:rPr>
              <a:t>Acts 15-18</a:t>
            </a:r>
          </a:p>
        </p:txBody>
      </p:sp>
      <p:sp>
        <p:nvSpPr>
          <p:cNvPr id="84284" name="Text Box 316"/>
          <p:cNvSpPr txBox="1">
            <a:spLocks noChangeArrowheads="1"/>
          </p:cNvSpPr>
          <p:nvPr/>
        </p:nvSpPr>
        <p:spPr bwMode="auto">
          <a:xfrm>
            <a:off x="2584450" y="5068888"/>
            <a:ext cx="1417638" cy="384175"/>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a:spAutoFit/>
          </a:bodyPr>
          <a:lstStyle/>
          <a:p>
            <a:pPr>
              <a:spcBef>
                <a:spcPct val="50000"/>
              </a:spcBef>
              <a:defRPr/>
            </a:pPr>
            <a:r>
              <a:rPr lang="en-US" sz="1600" b="1">
                <a:latin typeface="Comic Sans MS" pitchFamily="-107" charset="0"/>
                <a:ea typeface="+mn-ea"/>
                <a:cs typeface="+mn-cs"/>
              </a:rPr>
              <a:t>Acts 18-21</a:t>
            </a:r>
          </a:p>
        </p:txBody>
      </p:sp>
      <p:sp>
        <p:nvSpPr>
          <p:cNvPr id="84285" name="Text Box 317"/>
          <p:cNvSpPr txBox="1">
            <a:spLocks noChangeArrowheads="1"/>
          </p:cNvSpPr>
          <p:nvPr/>
        </p:nvSpPr>
        <p:spPr bwMode="auto">
          <a:xfrm>
            <a:off x="2268538" y="7042150"/>
            <a:ext cx="1417637" cy="384175"/>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a:spAutoFit/>
          </a:bodyPr>
          <a:lstStyle/>
          <a:p>
            <a:pPr>
              <a:spcBef>
                <a:spcPct val="50000"/>
              </a:spcBef>
              <a:defRPr/>
            </a:pPr>
            <a:r>
              <a:rPr lang="en-US" sz="1600" b="1">
                <a:latin typeface="Comic Sans MS" pitchFamily="-107" charset="0"/>
                <a:ea typeface="+mn-ea"/>
                <a:cs typeface="+mn-cs"/>
              </a:rPr>
              <a:t>Acts 21-28</a:t>
            </a:r>
          </a:p>
        </p:txBody>
      </p:sp>
      <p:sp>
        <p:nvSpPr>
          <p:cNvPr id="84286" name="Text Box 318"/>
          <p:cNvSpPr txBox="1">
            <a:spLocks noChangeArrowheads="1"/>
          </p:cNvSpPr>
          <p:nvPr/>
        </p:nvSpPr>
        <p:spPr bwMode="auto">
          <a:xfrm>
            <a:off x="2343150" y="1247775"/>
            <a:ext cx="1417638" cy="384175"/>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a:spAutoFit/>
          </a:bodyPr>
          <a:lstStyle/>
          <a:p>
            <a:pPr>
              <a:spcBef>
                <a:spcPct val="50000"/>
              </a:spcBef>
              <a:defRPr/>
            </a:pPr>
            <a:r>
              <a:rPr lang="en-US" sz="1600" b="1">
                <a:latin typeface="Comic Sans MS" pitchFamily="-107" charset="0"/>
                <a:ea typeface="+mn-ea"/>
                <a:cs typeface="+mn-cs"/>
              </a:rPr>
              <a:t>Acts 13-14</a:t>
            </a:r>
          </a:p>
        </p:txBody>
      </p:sp>
      <p:sp>
        <p:nvSpPr>
          <p:cNvPr id="33876" name="Freeform 319"/>
          <p:cNvSpPr>
            <a:spLocks/>
          </p:cNvSpPr>
          <p:nvPr/>
        </p:nvSpPr>
        <p:spPr bwMode="auto">
          <a:xfrm>
            <a:off x="1530350" y="3568700"/>
            <a:ext cx="938213" cy="744538"/>
          </a:xfrm>
          <a:custGeom>
            <a:avLst/>
            <a:gdLst>
              <a:gd name="T0" fmla="*/ 2147483647 w 1300"/>
              <a:gd name="T1" fmla="*/ 2147483647 h 1133"/>
              <a:gd name="T2" fmla="*/ 2147483647 w 1300"/>
              <a:gd name="T3" fmla="*/ 2147483647 h 1133"/>
              <a:gd name="T4" fmla="*/ 2147483647 w 1300"/>
              <a:gd name="T5" fmla="*/ 2147483647 h 1133"/>
              <a:gd name="T6" fmla="*/ 2147483647 w 1300"/>
              <a:gd name="T7" fmla="*/ 2147483647 h 1133"/>
              <a:gd name="T8" fmla="*/ 2147483647 w 1300"/>
              <a:gd name="T9" fmla="*/ 2147483647 h 1133"/>
              <a:gd name="T10" fmla="*/ 2147483647 w 1300"/>
              <a:gd name="T11" fmla="*/ 2147483647 h 1133"/>
              <a:gd name="T12" fmla="*/ 2147483647 w 1300"/>
              <a:gd name="T13" fmla="*/ 2147483647 h 1133"/>
              <a:gd name="T14" fmla="*/ 2147483647 w 1300"/>
              <a:gd name="T15" fmla="*/ 2147483647 h 1133"/>
              <a:gd name="T16" fmla="*/ 2147483647 w 1300"/>
              <a:gd name="T17" fmla="*/ 2147483647 h 1133"/>
              <a:gd name="T18" fmla="*/ 2147483647 w 1300"/>
              <a:gd name="T19" fmla="*/ 2147483647 h 1133"/>
              <a:gd name="T20" fmla="*/ 2147483647 w 1300"/>
              <a:gd name="T21" fmla="*/ 2147483647 h 1133"/>
              <a:gd name="T22" fmla="*/ 2147483647 w 1300"/>
              <a:gd name="T23" fmla="*/ 2147483647 h 1133"/>
              <a:gd name="T24" fmla="*/ 2147483647 w 1300"/>
              <a:gd name="T25" fmla="*/ 2147483647 h 1133"/>
              <a:gd name="T26" fmla="*/ 2147483647 w 1300"/>
              <a:gd name="T27" fmla="*/ 2147483647 h 1133"/>
              <a:gd name="T28" fmla="*/ 2147483647 w 1300"/>
              <a:gd name="T29" fmla="*/ 2147483647 h 1133"/>
              <a:gd name="T30" fmla="*/ 2147483647 w 1300"/>
              <a:gd name="T31" fmla="*/ 0 h 1133"/>
              <a:gd name="T32" fmla="*/ 2147483647 w 1300"/>
              <a:gd name="T33" fmla="*/ 2147483647 h 1133"/>
              <a:gd name="T34" fmla="*/ 2147483647 w 1300"/>
              <a:gd name="T35" fmla="*/ 2147483647 h 1133"/>
              <a:gd name="T36" fmla="*/ 2147483647 w 1300"/>
              <a:gd name="T37" fmla="*/ 2147483647 h 1133"/>
              <a:gd name="T38" fmla="*/ 2147483647 w 1300"/>
              <a:gd name="T39" fmla="*/ 2147483647 h 1133"/>
              <a:gd name="T40" fmla="*/ 2147483647 w 1300"/>
              <a:gd name="T41" fmla="*/ 2147483647 h 1133"/>
              <a:gd name="T42" fmla="*/ 2147483647 w 1300"/>
              <a:gd name="T43" fmla="*/ 2147483647 h 1133"/>
              <a:gd name="T44" fmla="*/ 2147483647 w 1300"/>
              <a:gd name="T45" fmla="*/ 2147483647 h 1133"/>
              <a:gd name="T46" fmla="*/ 2147483647 w 1300"/>
              <a:gd name="T47" fmla="*/ 2147483647 h 11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00"/>
              <a:gd name="T73" fmla="*/ 0 h 1133"/>
              <a:gd name="T74" fmla="*/ 1300 w 1300"/>
              <a:gd name="T75" fmla="*/ 1133 h 11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00" h="1133">
                <a:moveTo>
                  <a:pt x="1273" y="1133"/>
                </a:moveTo>
                <a:cubicBezTo>
                  <a:pt x="1264" y="1052"/>
                  <a:pt x="1265" y="1040"/>
                  <a:pt x="1282" y="971"/>
                </a:cubicBezTo>
                <a:cubicBezTo>
                  <a:pt x="1287" y="946"/>
                  <a:pt x="1300" y="899"/>
                  <a:pt x="1300" y="899"/>
                </a:cubicBezTo>
                <a:cubicBezTo>
                  <a:pt x="1289" y="844"/>
                  <a:pt x="1272" y="789"/>
                  <a:pt x="1255" y="737"/>
                </a:cubicBezTo>
                <a:cubicBezTo>
                  <a:pt x="1285" y="646"/>
                  <a:pt x="1293" y="552"/>
                  <a:pt x="1201" y="522"/>
                </a:cubicBezTo>
                <a:cubicBezTo>
                  <a:pt x="1186" y="525"/>
                  <a:pt x="1170" y="526"/>
                  <a:pt x="1156" y="531"/>
                </a:cubicBezTo>
                <a:cubicBezTo>
                  <a:pt x="1137" y="535"/>
                  <a:pt x="1102" y="549"/>
                  <a:pt x="1102" y="549"/>
                </a:cubicBezTo>
                <a:cubicBezTo>
                  <a:pt x="1035" y="595"/>
                  <a:pt x="1018" y="562"/>
                  <a:pt x="950" y="540"/>
                </a:cubicBezTo>
                <a:cubicBezTo>
                  <a:pt x="931" y="484"/>
                  <a:pt x="913" y="427"/>
                  <a:pt x="905" y="369"/>
                </a:cubicBezTo>
                <a:cubicBezTo>
                  <a:pt x="901" y="342"/>
                  <a:pt x="904" y="313"/>
                  <a:pt x="896" y="288"/>
                </a:cubicBezTo>
                <a:cubicBezTo>
                  <a:pt x="889" y="269"/>
                  <a:pt x="817" y="226"/>
                  <a:pt x="815" y="225"/>
                </a:cubicBezTo>
                <a:cubicBezTo>
                  <a:pt x="797" y="213"/>
                  <a:pt x="761" y="189"/>
                  <a:pt x="761" y="189"/>
                </a:cubicBezTo>
                <a:cubicBezTo>
                  <a:pt x="735" y="151"/>
                  <a:pt x="713" y="152"/>
                  <a:pt x="680" y="126"/>
                </a:cubicBezTo>
                <a:cubicBezTo>
                  <a:pt x="660" y="110"/>
                  <a:pt x="650" y="80"/>
                  <a:pt x="626" y="72"/>
                </a:cubicBezTo>
                <a:cubicBezTo>
                  <a:pt x="528" y="39"/>
                  <a:pt x="445" y="41"/>
                  <a:pt x="338" y="36"/>
                </a:cubicBezTo>
                <a:cubicBezTo>
                  <a:pt x="292" y="24"/>
                  <a:pt x="247" y="14"/>
                  <a:pt x="204" y="0"/>
                </a:cubicBezTo>
                <a:cubicBezTo>
                  <a:pt x="151" y="7"/>
                  <a:pt x="128" y="8"/>
                  <a:pt x="87" y="36"/>
                </a:cubicBezTo>
                <a:cubicBezTo>
                  <a:pt x="43" y="100"/>
                  <a:pt x="66" y="74"/>
                  <a:pt x="24" y="117"/>
                </a:cubicBezTo>
                <a:cubicBezTo>
                  <a:pt x="19" y="173"/>
                  <a:pt x="0" y="265"/>
                  <a:pt x="33" y="324"/>
                </a:cubicBezTo>
                <a:cubicBezTo>
                  <a:pt x="43" y="342"/>
                  <a:pt x="57" y="360"/>
                  <a:pt x="69" y="378"/>
                </a:cubicBezTo>
                <a:cubicBezTo>
                  <a:pt x="75" y="387"/>
                  <a:pt x="87" y="405"/>
                  <a:pt x="87" y="405"/>
                </a:cubicBezTo>
                <a:cubicBezTo>
                  <a:pt x="84" y="420"/>
                  <a:pt x="85" y="436"/>
                  <a:pt x="78" y="450"/>
                </a:cubicBezTo>
                <a:cubicBezTo>
                  <a:pt x="72" y="459"/>
                  <a:pt x="54" y="457"/>
                  <a:pt x="51" y="468"/>
                </a:cubicBezTo>
                <a:cubicBezTo>
                  <a:pt x="44" y="484"/>
                  <a:pt x="51" y="504"/>
                  <a:pt x="51" y="522"/>
                </a:cubicBezTo>
              </a:path>
            </a:pathLst>
          </a:custGeom>
          <a:noFill/>
          <a:ln w="28575">
            <a:solidFill>
              <a:schemeClr val="tx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3877" name="Freeform 320"/>
          <p:cNvSpPr>
            <a:spLocks/>
          </p:cNvSpPr>
          <p:nvPr/>
        </p:nvSpPr>
        <p:spPr bwMode="auto">
          <a:xfrm>
            <a:off x="1666875" y="3894138"/>
            <a:ext cx="831850" cy="365125"/>
          </a:xfrm>
          <a:custGeom>
            <a:avLst/>
            <a:gdLst>
              <a:gd name="T0" fmla="*/ 2147483647 w 1152"/>
              <a:gd name="T1" fmla="*/ 0 h 557"/>
              <a:gd name="T2" fmla="*/ 2147483647 w 1152"/>
              <a:gd name="T3" fmla="*/ 2147483647 h 557"/>
              <a:gd name="T4" fmla="*/ 2147483647 w 1152"/>
              <a:gd name="T5" fmla="*/ 2147483647 h 557"/>
              <a:gd name="T6" fmla="*/ 2147483647 w 1152"/>
              <a:gd name="T7" fmla="*/ 2147483647 h 557"/>
              <a:gd name="T8" fmla="*/ 2147483647 w 1152"/>
              <a:gd name="T9" fmla="*/ 2147483647 h 557"/>
              <a:gd name="T10" fmla="*/ 2147483647 w 1152"/>
              <a:gd name="T11" fmla="*/ 2147483647 h 557"/>
              <a:gd name="T12" fmla="*/ 2147483647 w 1152"/>
              <a:gd name="T13" fmla="*/ 2147483647 h 557"/>
              <a:gd name="T14" fmla="*/ 2147483647 w 1152"/>
              <a:gd name="T15" fmla="*/ 2147483647 h 557"/>
              <a:gd name="T16" fmla="*/ 2147483647 w 1152"/>
              <a:gd name="T17" fmla="*/ 2147483647 h 557"/>
              <a:gd name="T18" fmla="*/ 2147483647 w 1152"/>
              <a:gd name="T19" fmla="*/ 2147483647 h 557"/>
              <a:gd name="T20" fmla="*/ 2147483647 w 1152"/>
              <a:gd name="T21" fmla="*/ 2147483647 h 557"/>
              <a:gd name="T22" fmla="*/ 2147483647 w 1152"/>
              <a:gd name="T23" fmla="*/ 2147483647 h 557"/>
              <a:gd name="T24" fmla="*/ 2147483647 w 1152"/>
              <a:gd name="T25" fmla="*/ 2147483647 h 557"/>
              <a:gd name="T26" fmla="*/ 2147483647 w 1152"/>
              <a:gd name="T27" fmla="*/ 2147483647 h 557"/>
              <a:gd name="T28" fmla="*/ 2147483647 w 1152"/>
              <a:gd name="T29" fmla="*/ 2147483647 h 557"/>
              <a:gd name="T30" fmla="*/ 2147483647 w 1152"/>
              <a:gd name="T31" fmla="*/ 2147483647 h 5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2"/>
              <a:gd name="T49" fmla="*/ 0 h 557"/>
              <a:gd name="T50" fmla="*/ 1152 w 1152"/>
              <a:gd name="T51" fmla="*/ 557 h 5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2" h="557">
                <a:moveTo>
                  <a:pt x="65" y="0"/>
                </a:moveTo>
                <a:cubicBezTo>
                  <a:pt x="20" y="11"/>
                  <a:pt x="15" y="21"/>
                  <a:pt x="2" y="63"/>
                </a:cubicBezTo>
                <a:cubicBezTo>
                  <a:pt x="5" y="81"/>
                  <a:pt x="0" y="102"/>
                  <a:pt x="11" y="117"/>
                </a:cubicBezTo>
                <a:cubicBezTo>
                  <a:pt x="25" y="137"/>
                  <a:pt x="144" y="110"/>
                  <a:pt x="164" y="108"/>
                </a:cubicBezTo>
                <a:cubicBezTo>
                  <a:pt x="220" y="111"/>
                  <a:pt x="277" y="112"/>
                  <a:pt x="334" y="117"/>
                </a:cubicBezTo>
                <a:cubicBezTo>
                  <a:pt x="390" y="121"/>
                  <a:pt x="455" y="153"/>
                  <a:pt x="505" y="180"/>
                </a:cubicBezTo>
                <a:cubicBezTo>
                  <a:pt x="523" y="190"/>
                  <a:pt x="537" y="211"/>
                  <a:pt x="559" y="215"/>
                </a:cubicBezTo>
                <a:cubicBezTo>
                  <a:pt x="622" y="225"/>
                  <a:pt x="595" y="218"/>
                  <a:pt x="640" y="233"/>
                </a:cubicBezTo>
                <a:cubicBezTo>
                  <a:pt x="651" y="268"/>
                  <a:pt x="662" y="284"/>
                  <a:pt x="694" y="305"/>
                </a:cubicBezTo>
                <a:cubicBezTo>
                  <a:pt x="697" y="314"/>
                  <a:pt x="696" y="325"/>
                  <a:pt x="703" y="332"/>
                </a:cubicBezTo>
                <a:cubicBezTo>
                  <a:pt x="709" y="338"/>
                  <a:pt x="721" y="336"/>
                  <a:pt x="730" y="341"/>
                </a:cubicBezTo>
                <a:cubicBezTo>
                  <a:pt x="768" y="360"/>
                  <a:pt x="808" y="375"/>
                  <a:pt x="847" y="395"/>
                </a:cubicBezTo>
                <a:cubicBezTo>
                  <a:pt x="869" y="428"/>
                  <a:pt x="885" y="489"/>
                  <a:pt x="928" y="503"/>
                </a:cubicBezTo>
                <a:cubicBezTo>
                  <a:pt x="957" y="511"/>
                  <a:pt x="987" y="515"/>
                  <a:pt x="1018" y="521"/>
                </a:cubicBezTo>
                <a:cubicBezTo>
                  <a:pt x="1053" y="527"/>
                  <a:pt x="1125" y="539"/>
                  <a:pt x="1125" y="539"/>
                </a:cubicBezTo>
                <a:cubicBezTo>
                  <a:pt x="1134" y="545"/>
                  <a:pt x="1152" y="557"/>
                  <a:pt x="1152" y="557"/>
                </a:cubicBezTo>
              </a:path>
            </a:pathLst>
          </a:custGeom>
          <a:noFill/>
          <a:ln w="28575">
            <a:solidFill>
              <a:schemeClr val="tx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3878" name="Text Box 321"/>
          <p:cNvSpPr txBox="1">
            <a:spLocks noChangeArrowheads="1"/>
          </p:cNvSpPr>
          <p:nvPr/>
        </p:nvSpPr>
        <p:spPr bwMode="auto">
          <a:xfrm>
            <a:off x="1401763" y="8909050"/>
            <a:ext cx="5672137"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00" b="1" i="1" u="sng" dirty="0"/>
              <a:t>A FINISHED VERSION IS PROVIDED AS STUDY HELP NUMBER 36.</a:t>
            </a:r>
          </a:p>
        </p:txBody>
      </p:sp>
      <p:sp>
        <p:nvSpPr>
          <p:cNvPr id="33879" name="AutoShape 322" descr="Granite"/>
          <p:cNvSpPr>
            <a:spLocks noChangeArrowheads="1"/>
          </p:cNvSpPr>
          <p:nvPr/>
        </p:nvSpPr>
        <p:spPr bwMode="auto">
          <a:xfrm rot="-1339115">
            <a:off x="2794000" y="19748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200"/>
          </a:p>
        </p:txBody>
      </p:sp>
      <p:sp>
        <p:nvSpPr>
          <p:cNvPr id="33880" name="AutoShape 324" descr="Granite"/>
          <p:cNvSpPr>
            <a:spLocks noChangeArrowheads="1"/>
          </p:cNvSpPr>
          <p:nvPr/>
        </p:nvSpPr>
        <p:spPr bwMode="auto">
          <a:xfrm rot="9248399">
            <a:off x="2533650" y="20510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wrap="none" anchor="ctr"/>
          <a:lstStyle/>
          <a:p>
            <a:pPr algn="ctr"/>
            <a:endParaRPr lang="en-US" sz="1200"/>
          </a:p>
        </p:txBody>
      </p:sp>
      <p:sp>
        <p:nvSpPr>
          <p:cNvPr id="33881" name="AutoShape 325" descr="Granite"/>
          <p:cNvSpPr>
            <a:spLocks noChangeArrowheads="1"/>
          </p:cNvSpPr>
          <p:nvPr/>
        </p:nvSpPr>
        <p:spPr bwMode="auto">
          <a:xfrm rot="-1339115">
            <a:off x="2305050" y="39497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200"/>
          </a:p>
        </p:txBody>
      </p:sp>
      <p:sp>
        <p:nvSpPr>
          <p:cNvPr id="33882" name="AutoShape 326" descr="Granite"/>
          <p:cNvSpPr>
            <a:spLocks noChangeArrowheads="1"/>
          </p:cNvSpPr>
          <p:nvPr/>
        </p:nvSpPr>
        <p:spPr bwMode="auto">
          <a:xfrm rot="-6703883">
            <a:off x="1549400" y="33210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p>
            <a:pPr algn="ctr"/>
            <a:endParaRPr lang="en-US" sz="1200"/>
          </a:p>
        </p:txBody>
      </p:sp>
      <p:sp>
        <p:nvSpPr>
          <p:cNvPr id="33883" name="AutoShape 328" descr="Granite"/>
          <p:cNvSpPr>
            <a:spLocks noChangeArrowheads="1"/>
          </p:cNvSpPr>
          <p:nvPr/>
        </p:nvSpPr>
        <p:spPr bwMode="auto">
          <a:xfrm rot="6145334">
            <a:off x="1676400" y="39624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vert="eaVert" wrap="none" anchor="ctr"/>
          <a:lstStyle/>
          <a:p>
            <a:pPr algn="ctr"/>
            <a:endParaRPr lang="en-US" sz="1200"/>
          </a:p>
        </p:txBody>
      </p:sp>
      <p:sp>
        <p:nvSpPr>
          <p:cNvPr id="33884" name="AutoShape 329" descr="Granite"/>
          <p:cNvSpPr>
            <a:spLocks noChangeArrowheads="1"/>
          </p:cNvSpPr>
          <p:nvPr/>
        </p:nvSpPr>
        <p:spPr bwMode="auto">
          <a:xfrm rot="6145334">
            <a:off x="2228850" y="41719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vert="eaVert" wrap="none" anchor="ctr"/>
          <a:lstStyle/>
          <a:p>
            <a:pPr algn="ctr"/>
            <a:endParaRPr lang="en-US" sz="1200"/>
          </a:p>
        </p:txBody>
      </p:sp>
      <p:sp>
        <p:nvSpPr>
          <p:cNvPr id="33885" name="AutoShape 330" descr="Granite"/>
          <p:cNvSpPr>
            <a:spLocks noChangeArrowheads="1"/>
          </p:cNvSpPr>
          <p:nvPr/>
        </p:nvSpPr>
        <p:spPr bwMode="auto">
          <a:xfrm rot="-1339115">
            <a:off x="2895600" y="59499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200"/>
          </a:p>
        </p:txBody>
      </p:sp>
      <p:sp>
        <p:nvSpPr>
          <p:cNvPr id="33886" name="AutoShape 331" descr="Granite"/>
          <p:cNvSpPr>
            <a:spLocks noChangeArrowheads="1"/>
          </p:cNvSpPr>
          <p:nvPr/>
        </p:nvSpPr>
        <p:spPr bwMode="auto">
          <a:xfrm rot="-6703883">
            <a:off x="2139950" y="53594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p>
            <a:pPr algn="ctr"/>
            <a:endParaRPr lang="en-US" sz="1200"/>
          </a:p>
        </p:txBody>
      </p:sp>
      <p:sp>
        <p:nvSpPr>
          <p:cNvPr id="33887" name="AutoShape 332" descr="Granite"/>
          <p:cNvSpPr>
            <a:spLocks noChangeArrowheads="1"/>
          </p:cNvSpPr>
          <p:nvPr/>
        </p:nvSpPr>
        <p:spPr bwMode="auto">
          <a:xfrm rot="410537">
            <a:off x="2279650" y="57023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200"/>
          </a:p>
        </p:txBody>
      </p:sp>
      <p:sp>
        <p:nvSpPr>
          <p:cNvPr id="33888" name="AutoShape 333" descr="Granite"/>
          <p:cNvSpPr>
            <a:spLocks noChangeArrowheads="1"/>
          </p:cNvSpPr>
          <p:nvPr/>
        </p:nvSpPr>
        <p:spPr bwMode="auto">
          <a:xfrm rot="6145334">
            <a:off x="2705100" y="61341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vert="eaVert" wrap="none" anchor="ctr"/>
          <a:lstStyle/>
          <a:p>
            <a:pPr algn="ctr"/>
            <a:endParaRPr lang="en-US" sz="1200"/>
          </a:p>
        </p:txBody>
      </p:sp>
      <p:sp>
        <p:nvSpPr>
          <p:cNvPr id="33889" name="AutoShape 334" descr="Granite"/>
          <p:cNvSpPr>
            <a:spLocks noChangeArrowheads="1"/>
          </p:cNvSpPr>
          <p:nvPr/>
        </p:nvSpPr>
        <p:spPr bwMode="auto">
          <a:xfrm rot="-1339115">
            <a:off x="2597150" y="80518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200"/>
          </a:p>
        </p:txBody>
      </p:sp>
      <p:sp>
        <p:nvSpPr>
          <p:cNvPr id="33890" name="AutoShape 336" descr="Granite"/>
          <p:cNvSpPr>
            <a:spLocks noChangeArrowheads="1"/>
          </p:cNvSpPr>
          <p:nvPr/>
        </p:nvSpPr>
        <p:spPr bwMode="auto">
          <a:xfrm rot="-6037989">
            <a:off x="2362200" y="77470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p>
            <a:pPr algn="ctr"/>
            <a:endParaRPr lang="en-US" sz="1200"/>
          </a:p>
        </p:txBody>
      </p:sp>
      <p:sp>
        <p:nvSpPr>
          <p:cNvPr id="33891" name="AutoShape 337" descr="Granite"/>
          <p:cNvSpPr>
            <a:spLocks noChangeArrowheads="1"/>
          </p:cNvSpPr>
          <p:nvPr/>
        </p:nvSpPr>
        <p:spPr bwMode="auto">
          <a:xfrm rot="-4249939">
            <a:off x="1327150" y="79375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p>
            <a:pPr algn="ctr"/>
            <a:endParaRPr lang="en-US" sz="1200"/>
          </a:p>
        </p:txBody>
      </p:sp>
      <p:sp>
        <p:nvSpPr>
          <p:cNvPr id="33892" name="AutoShape 338" descr="Granite"/>
          <p:cNvSpPr>
            <a:spLocks noChangeArrowheads="1"/>
          </p:cNvSpPr>
          <p:nvPr/>
        </p:nvSpPr>
        <p:spPr bwMode="auto">
          <a:xfrm rot="-884316">
            <a:off x="1250950" y="75374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200"/>
          </a:p>
        </p:txBody>
      </p:sp>
      <p:sp>
        <p:nvSpPr>
          <p:cNvPr id="33893" name="Text Box 339"/>
          <p:cNvSpPr txBox="1">
            <a:spLocks noChangeArrowheads="1"/>
          </p:cNvSpPr>
          <p:nvPr/>
        </p:nvSpPr>
        <p:spPr bwMode="auto">
          <a:xfrm>
            <a:off x="4683125" y="965200"/>
            <a:ext cx="20272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solidFill>
                  <a:srgbClr val="E32434"/>
                </a:solidFill>
                <a:latin typeface="Capitals" charset="0"/>
              </a:rPr>
              <a:t>Hook</a:t>
            </a:r>
          </a:p>
        </p:txBody>
      </p:sp>
      <p:sp>
        <p:nvSpPr>
          <p:cNvPr id="33894" name="Text Box 340"/>
          <p:cNvSpPr txBox="1">
            <a:spLocks noChangeArrowheads="1"/>
          </p:cNvSpPr>
          <p:nvPr/>
        </p:nvSpPr>
        <p:spPr bwMode="auto">
          <a:xfrm>
            <a:off x="5626100" y="901700"/>
            <a:ext cx="122237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2000" b="1" baseline="-25000">
                <a:solidFill>
                  <a:srgbClr val="E32434"/>
                </a:solidFill>
                <a:latin typeface="Capitals" charset="0"/>
              </a:rPr>
              <a:t>Labor-       atory</a:t>
            </a:r>
          </a:p>
        </p:txBody>
      </p:sp>
      <p:sp>
        <p:nvSpPr>
          <p:cNvPr id="33895" name="Text Box 341"/>
          <p:cNvSpPr txBox="1">
            <a:spLocks noChangeArrowheads="1"/>
          </p:cNvSpPr>
          <p:nvPr/>
        </p:nvSpPr>
        <p:spPr bwMode="auto">
          <a:xfrm>
            <a:off x="5864225" y="1136650"/>
            <a:ext cx="14922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solidFill>
                  <a:srgbClr val="E32434"/>
                </a:solidFill>
                <a:latin typeface="Capitals" charset="0"/>
              </a:rPr>
              <a:t>Gods</a:t>
            </a:r>
          </a:p>
        </p:txBody>
      </p:sp>
      <p:sp>
        <p:nvSpPr>
          <p:cNvPr id="33896" name="Text Box 342"/>
          <p:cNvSpPr txBox="1">
            <a:spLocks noChangeArrowheads="1"/>
          </p:cNvSpPr>
          <p:nvPr/>
        </p:nvSpPr>
        <p:spPr bwMode="auto">
          <a:xfrm>
            <a:off x="5310188" y="1317625"/>
            <a:ext cx="14922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solidFill>
                  <a:srgbClr val="E32434"/>
                </a:solidFill>
                <a:latin typeface="Capitals" charset="0"/>
              </a:rPr>
              <a:t>stoned</a:t>
            </a:r>
          </a:p>
        </p:txBody>
      </p:sp>
      <p:sp>
        <p:nvSpPr>
          <p:cNvPr id="33897" name="Text Box 343"/>
          <p:cNvSpPr txBox="1">
            <a:spLocks noChangeArrowheads="1"/>
          </p:cNvSpPr>
          <p:nvPr/>
        </p:nvSpPr>
        <p:spPr bwMode="auto">
          <a:xfrm>
            <a:off x="5959475" y="2351088"/>
            <a:ext cx="1492250"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solidFill>
                  <a:srgbClr val="E32434"/>
                </a:solidFill>
                <a:latin typeface="Capitals" charset="0"/>
              </a:rPr>
              <a:t>Grace</a:t>
            </a:r>
          </a:p>
        </p:txBody>
      </p:sp>
      <p:sp>
        <p:nvSpPr>
          <p:cNvPr id="33898" name="Text Box 344"/>
          <p:cNvSpPr txBox="1">
            <a:spLocks noChangeArrowheads="1"/>
          </p:cNvSpPr>
          <p:nvPr/>
        </p:nvSpPr>
        <p:spPr bwMode="auto">
          <a:xfrm>
            <a:off x="6286500" y="2493963"/>
            <a:ext cx="10874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solidFill>
                  <a:srgbClr val="E32434"/>
                </a:solidFill>
                <a:latin typeface="Capitals" charset="0"/>
              </a:rPr>
              <a:t>Law</a:t>
            </a:r>
          </a:p>
        </p:txBody>
      </p:sp>
      <p:sp>
        <p:nvSpPr>
          <p:cNvPr id="33899" name="Text Box 345"/>
          <p:cNvSpPr txBox="1">
            <a:spLocks noChangeArrowheads="1"/>
          </p:cNvSpPr>
          <p:nvPr/>
        </p:nvSpPr>
        <p:spPr bwMode="auto">
          <a:xfrm>
            <a:off x="4668838" y="3743325"/>
            <a:ext cx="14922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dirty="0">
                <a:solidFill>
                  <a:srgbClr val="E32434"/>
                </a:solidFill>
                <a:latin typeface="Capitals" charset="0"/>
              </a:rPr>
              <a:t>European</a:t>
            </a:r>
          </a:p>
        </p:txBody>
      </p:sp>
      <p:sp>
        <p:nvSpPr>
          <p:cNvPr id="33900" name="Text Box 346"/>
          <p:cNvSpPr txBox="1">
            <a:spLocks noChangeArrowheads="1"/>
          </p:cNvSpPr>
          <p:nvPr/>
        </p:nvSpPr>
        <p:spPr bwMode="auto">
          <a:xfrm>
            <a:off x="3492500" y="4146550"/>
            <a:ext cx="18510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solidFill>
                  <a:srgbClr val="E32434"/>
                </a:solidFill>
                <a:latin typeface="Capitals" charset="0"/>
              </a:rPr>
              <a:t>Macedonia</a:t>
            </a:r>
          </a:p>
        </p:txBody>
      </p:sp>
      <p:sp>
        <p:nvSpPr>
          <p:cNvPr id="33901" name="Text Box 347"/>
          <p:cNvSpPr txBox="1">
            <a:spLocks noChangeArrowheads="1"/>
          </p:cNvSpPr>
          <p:nvPr/>
        </p:nvSpPr>
        <p:spPr bwMode="auto">
          <a:xfrm>
            <a:off x="4340225" y="4327525"/>
            <a:ext cx="17145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solidFill>
                  <a:srgbClr val="E32434"/>
                </a:solidFill>
                <a:latin typeface="Capitals" charset="0"/>
              </a:rPr>
              <a:t>Corinthian</a:t>
            </a:r>
          </a:p>
        </p:txBody>
      </p:sp>
      <p:sp>
        <p:nvSpPr>
          <p:cNvPr id="33902" name="Text Box 348"/>
          <p:cNvSpPr txBox="1">
            <a:spLocks noChangeArrowheads="1"/>
          </p:cNvSpPr>
          <p:nvPr/>
        </p:nvSpPr>
        <p:spPr bwMode="auto">
          <a:xfrm>
            <a:off x="4935538" y="4841875"/>
            <a:ext cx="14922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solidFill>
                  <a:srgbClr val="E32434"/>
                </a:solidFill>
                <a:latin typeface="Capitals" charset="0"/>
              </a:rPr>
              <a:t>Asian</a:t>
            </a:r>
          </a:p>
        </p:txBody>
      </p:sp>
      <p:sp>
        <p:nvSpPr>
          <p:cNvPr id="33903" name="Text Box 349"/>
          <p:cNvSpPr txBox="1">
            <a:spLocks noChangeArrowheads="1"/>
          </p:cNvSpPr>
          <p:nvPr/>
        </p:nvSpPr>
        <p:spPr bwMode="auto">
          <a:xfrm>
            <a:off x="4862513" y="5453063"/>
            <a:ext cx="14922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solidFill>
                  <a:srgbClr val="E32434"/>
                </a:solidFill>
                <a:latin typeface="Capitals" charset="0"/>
              </a:rPr>
              <a:t>Ephesus</a:t>
            </a:r>
          </a:p>
        </p:txBody>
      </p:sp>
      <p:sp>
        <p:nvSpPr>
          <p:cNvPr id="33904" name="Text Box 351"/>
          <p:cNvSpPr txBox="1">
            <a:spLocks noChangeArrowheads="1"/>
          </p:cNvSpPr>
          <p:nvPr/>
        </p:nvSpPr>
        <p:spPr bwMode="auto">
          <a:xfrm>
            <a:off x="5713413" y="6938963"/>
            <a:ext cx="1254124"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dirty="0">
                <a:solidFill>
                  <a:srgbClr val="E32434"/>
                </a:solidFill>
                <a:latin typeface="Capitals" charset="0"/>
              </a:rPr>
              <a:t>Gain</a:t>
            </a:r>
          </a:p>
        </p:txBody>
      </p:sp>
      <p:sp>
        <p:nvSpPr>
          <p:cNvPr id="33905" name="Text Box 352"/>
          <p:cNvSpPr txBox="1">
            <a:spLocks noChangeArrowheads="1"/>
          </p:cNvSpPr>
          <p:nvPr/>
        </p:nvSpPr>
        <p:spPr bwMode="auto">
          <a:xfrm>
            <a:off x="4514850" y="6934200"/>
            <a:ext cx="14922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solidFill>
                  <a:srgbClr val="E32434"/>
                </a:solidFill>
                <a:latin typeface="Capitals" charset="0"/>
              </a:rPr>
              <a:t>Rome</a:t>
            </a:r>
          </a:p>
        </p:txBody>
      </p:sp>
      <p:sp>
        <p:nvSpPr>
          <p:cNvPr id="33906" name="Text Box 353"/>
          <p:cNvSpPr txBox="1">
            <a:spLocks noChangeArrowheads="1"/>
          </p:cNvSpPr>
          <p:nvPr/>
        </p:nvSpPr>
        <p:spPr bwMode="auto">
          <a:xfrm>
            <a:off x="3752850" y="7491413"/>
            <a:ext cx="14922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solidFill>
                  <a:srgbClr val="E32434"/>
                </a:solidFill>
                <a:latin typeface="Capitals" charset="0"/>
              </a:rPr>
              <a:t>Rome</a:t>
            </a:r>
          </a:p>
        </p:txBody>
      </p:sp>
      <p:sp>
        <p:nvSpPr>
          <p:cNvPr id="33907" name="Text Box 354"/>
          <p:cNvSpPr txBox="1">
            <a:spLocks noChangeArrowheads="1"/>
          </p:cNvSpPr>
          <p:nvPr/>
        </p:nvSpPr>
        <p:spPr bwMode="auto">
          <a:xfrm>
            <a:off x="5510213" y="7689850"/>
            <a:ext cx="14922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solidFill>
                  <a:srgbClr val="E32434"/>
                </a:solidFill>
                <a:latin typeface="Capitals" charset="0"/>
              </a:rPr>
              <a:t>Caesar</a:t>
            </a:r>
          </a:p>
        </p:txBody>
      </p:sp>
      <p:sp>
        <p:nvSpPr>
          <p:cNvPr id="33908" name="Freeform 355"/>
          <p:cNvSpPr>
            <a:spLocks/>
          </p:cNvSpPr>
          <p:nvPr/>
        </p:nvSpPr>
        <p:spPr bwMode="auto">
          <a:xfrm>
            <a:off x="2611438" y="1871663"/>
            <a:ext cx="273050" cy="388937"/>
          </a:xfrm>
          <a:custGeom>
            <a:avLst/>
            <a:gdLst>
              <a:gd name="T0" fmla="*/ 2147483647 w 539"/>
              <a:gd name="T1" fmla="*/ 2147483647 h 631"/>
              <a:gd name="T2" fmla="*/ 2147483647 w 539"/>
              <a:gd name="T3" fmla="*/ 2147483647 h 631"/>
              <a:gd name="T4" fmla="*/ 2147483647 w 539"/>
              <a:gd name="T5" fmla="*/ 2147483647 h 631"/>
              <a:gd name="T6" fmla="*/ 2147483647 w 539"/>
              <a:gd name="T7" fmla="*/ 2147483647 h 631"/>
              <a:gd name="T8" fmla="*/ 2147483647 w 539"/>
              <a:gd name="T9" fmla="*/ 2147483647 h 631"/>
              <a:gd name="T10" fmla="*/ 0 w 539"/>
              <a:gd name="T11" fmla="*/ 2147483647 h 631"/>
              <a:gd name="T12" fmla="*/ 2147483647 w 539"/>
              <a:gd name="T13" fmla="*/ 2147483647 h 631"/>
              <a:gd name="T14" fmla="*/ 2147483647 w 539"/>
              <a:gd name="T15" fmla="*/ 0 h 631"/>
              <a:gd name="T16" fmla="*/ 2147483647 w 539"/>
              <a:gd name="T17" fmla="*/ 2147483647 h 631"/>
              <a:gd name="T18" fmla="*/ 2147483647 w 539"/>
              <a:gd name="T19" fmla="*/ 2147483647 h 6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9"/>
              <a:gd name="T31" fmla="*/ 0 h 631"/>
              <a:gd name="T32" fmla="*/ 539 w 539"/>
              <a:gd name="T33" fmla="*/ 631 h 6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9" h="631">
                <a:moveTo>
                  <a:pt x="539" y="593"/>
                </a:moveTo>
                <a:cubicBezTo>
                  <a:pt x="424" y="631"/>
                  <a:pt x="294" y="622"/>
                  <a:pt x="180" y="584"/>
                </a:cubicBezTo>
                <a:cubicBezTo>
                  <a:pt x="149" y="553"/>
                  <a:pt x="132" y="540"/>
                  <a:pt x="90" y="530"/>
                </a:cubicBezTo>
                <a:cubicBezTo>
                  <a:pt x="68" y="499"/>
                  <a:pt x="70" y="473"/>
                  <a:pt x="54" y="441"/>
                </a:cubicBezTo>
                <a:cubicBezTo>
                  <a:pt x="44" y="421"/>
                  <a:pt x="24" y="407"/>
                  <a:pt x="18" y="387"/>
                </a:cubicBezTo>
                <a:cubicBezTo>
                  <a:pt x="12" y="369"/>
                  <a:pt x="0" y="333"/>
                  <a:pt x="0" y="333"/>
                </a:cubicBezTo>
                <a:cubicBezTo>
                  <a:pt x="1" y="304"/>
                  <a:pt x="4" y="86"/>
                  <a:pt x="45" y="36"/>
                </a:cubicBezTo>
                <a:cubicBezTo>
                  <a:pt x="63" y="12"/>
                  <a:pt x="126" y="0"/>
                  <a:pt x="126" y="0"/>
                </a:cubicBezTo>
                <a:cubicBezTo>
                  <a:pt x="190" y="21"/>
                  <a:pt x="164" y="7"/>
                  <a:pt x="207" y="36"/>
                </a:cubicBezTo>
                <a:cubicBezTo>
                  <a:pt x="217" y="68"/>
                  <a:pt x="216" y="53"/>
                  <a:pt x="216" y="81"/>
                </a:cubicBezTo>
              </a:path>
            </a:pathLst>
          </a:custGeom>
          <a:noFill/>
          <a:ln w="57150">
            <a:solidFill>
              <a:srgbClr val="E32434"/>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3909" name="Freeform 356"/>
          <p:cNvSpPr>
            <a:spLocks/>
          </p:cNvSpPr>
          <p:nvPr/>
        </p:nvSpPr>
        <p:spPr bwMode="auto">
          <a:xfrm>
            <a:off x="1577975" y="3568700"/>
            <a:ext cx="938213" cy="744538"/>
          </a:xfrm>
          <a:custGeom>
            <a:avLst/>
            <a:gdLst>
              <a:gd name="T0" fmla="*/ 2147483647 w 1300"/>
              <a:gd name="T1" fmla="*/ 2147483647 h 1133"/>
              <a:gd name="T2" fmla="*/ 2147483647 w 1300"/>
              <a:gd name="T3" fmla="*/ 2147483647 h 1133"/>
              <a:gd name="T4" fmla="*/ 2147483647 w 1300"/>
              <a:gd name="T5" fmla="*/ 2147483647 h 1133"/>
              <a:gd name="T6" fmla="*/ 2147483647 w 1300"/>
              <a:gd name="T7" fmla="*/ 2147483647 h 1133"/>
              <a:gd name="T8" fmla="*/ 2147483647 w 1300"/>
              <a:gd name="T9" fmla="*/ 2147483647 h 1133"/>
              <a:gd name="T10" fmla="*/ 2147483647 w 1300"/>
              <a:gd name="T11" fmla="*/ 2147483647 h 1133"/>
              <a:gd name="T12" fmla="*/ 2147483647 w 1300"/>
              <a:gd name="T13" fmla="*/ 2147483647 h 1133"/>
              <a:gd name="T14" fmla="*/ 2147483647 w 1300"/>
              <a:gd name="T15" fmla="*/ 2147483647 h 1133"/>
              <a:gd name="T16" fmla="*/ 2147483647 w 1300"/>
              <a:gd name="T17" fmla="*/ 2147483647 h 1133"/>
              <a:gd name="T18" fmla="*/ 2147483647 w 1300"/>
              <a:gd name="T19" fmla="*/ 2147483647 h 1133"/>
              <a:gd name="T20" fmla="*/ 2147483647 w 1300"/>
              <a:gd name="T21" fmla="*/ 2147483647 h 1133"/>
              <a:gd name="T22" fmla="*/ 2147483647 w 1300"/>
              <a:gd name="T23" fmla="*/ 2147483647 h 1133"/>
              <a:gd name="T24" fmla="*/ 2147483647 w 1300"/>
              <a:gd name="T25" fmla="*/ 2147483647 h 1133"/>
              <a:gd name="T26" fmla="*/ 2147483647 w 1300"/>
              <a:gd name="T27" fmla="*/ 2147483647 h 1133"/>
              <a:gd name="T28" fmla="*/ 2147483647 w 1300"/>
              <a:gd name="T29" fmla="*/ 2147483647 h 1133"/>
              <a:gd name="T30" fmla="*/ 2147483647 w 1300"/>
              <a:gd name="T31" fmla="*/ 0 h 1133"/>
              <a:gd name="T32" fmla="*/ 2147483647 w 1300"/>
              <a:gd name="T33" fmla="*/ 2147483647 h 1133"/>
              <a:gd name="T34" fmla="*/ 2147483647 w 1300"/>
              <a:gd name="T35" fmla="*/ 2147483647 h 1133"/>
              <a:gd name="T36" fmla="*/ 2147483647 w 1300"/>
              <a:gd name="T37" fmla="*/ 2147483647 h 1133"/>
              <a:gd name="T38" fmla="*/ 2147483647 w 1300"/>
              <a:gd name="T39" fmla="*/ 2147483647 h 1133"/>
              <a:gd name="T40" fmla="*/ 2147483647 w 1300"/>
              <a:gd name="T41" fmla="*/ 2147483647 h 1133"/>
              <a:gd name="T42" fmla="*/ 2147483647 w 1300"/>
              <a:gd name="T43" fmla="*/ 2147483647 h 1133"/>
              <a:gd name="T44" fmla="*/ 2147483647 w 1300"/>
              <a:gd name="T45" fmla="*/ 2147483647 h 1133"/>
              <a:gd name="T46" fmla="*/ 2147483647 w 1300"/>
              <a:gd name="T47" fmla="*/ 2147483647 h 11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00"/>
              <a:gd name="T73" fmla="*/ 0 h 1133"/>
              <a:gd name="T74" fmla="*/ 1300 w 1300"/>
              <a:gd name="T75" fmla="*/ 1133 h 11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00" h="1133">
                <a:moveTo>
                  <a:pt x="1273" y="1133"/>
                </a:moveTo>
                <a:cubicBezTo>
                  <a:pt x="1264" y="1052"/>
                  <a:pt x="1265" y="1040"/>
                  <a:pt x="1282" y="971"/>
                </a:cubicBezTo>
                <a:cubicBezTo>
                  <a:pt x="1287" y="946"/>
                  <a:pt x="1300" y="899"/>
                  <a:pt x="1300" y="899"/>
                </a:cubicBezTo>
                <a:cubicBezTo>
                  <a:pt x="1289" y="844"/>
                  <a:pt x="1272" y="789"/>
                  <a:pt x="1255" y="737"/>
                </a:cubicBezTo>
                <a:cubicBezTo>
                  <a:pt x="1285" y="646"/>
                  <a:pt x="1293" y="552"/>
                  <a:pt x="1201" y="522"/>
                </a:cubicBezTo>
                <a:cubicBezTo>
                  <a:pt x="1186" y="525"/>
                  <a:pt x="1170" y="526"/>
                  <a:pt x="1156" y="531"/>
                </a:cubicBezTo>
                <a:cubicBezTo>
                  <a:pt x="1137" y="535"/>
                  <a:pt x="1102" y="549"/>
                  <a:pt x="1102" y="549"/>
                </a:cubicBezTo>
                <a:cubicBezTo>
                  <a:pt x="1035" y="595"/>
                  <a:pt x="1018" y="562"/>
                  <a:pt x="950" y="540"/>
                </a:cubicBezTo>
                <a:cubicBezTo>
                  <a:pt x="931" y="484"/>
                  <a:pt x="913" y="427"/>
                  <a:pt x="905" y="369"/>
                </a:cubicBezTo>
                <a:cubicBezTo>
                  <a:pt x="901" y="342"/>
                  <a:pt x="904" y="313"/>
                  <a:pt x="896" y="288"/>
                </a:cubicBezTo>
                <a:cubicBezTo>
                  <a:pt x="889" y="269"/>
                  <a:pt x="817" y="226"/>
                  <a:pt x="815" y="225"/>
                </a:cubicBezTo>
                <a:cubicBezTo>
                  <a:pt x="797" y="213"/>
                  <a:pt x="761" y="189"/>
                  <a:pt x="761" y="189"/>
                </a:cubicBezTo>
                <a:cubicBezTo>
                  <a:pt x="735" y="151"/>
                  <a:pt x="713" y="152"/>
                  <a:pt x="680" y="126"/>
                </a:cubicBezTo>
                <a:cubicBezTo>
                  <a:pt x="660" y="110"/>
                  <a:pt x="650" y="80"/>
                  <a:pt x="626" y="72"/>
                </a:cubicBezTo>
                <a:cubicBezTo>
                  <a:pt x="528" y="39"/>
                  <a:pt x="445" y="41"/>
                  <a:pt x="338" y="36"/>
                </a:cubicBezTo>
                <a:cubicBezTo>
                  <a:pt x="292" y="24"/>
                  <a:pt x="247" y="14"/>
                  <a:pt x="204" y="0"/>
                </a:cubicBezTo>
                <a:cubicBezTo>
                  <a:pt x="151" y="7"/>
                  <a:pt x="128" y="8"/>
                  <a:pt x="87" y="36"/>
                </a:cubicBezTo>
                <a:cubicBezTo>
                  <a:pt x="43" y="100"/>
                  <a:pt x="66" y="74"/>
                  <a:pt x="24" y="117"/>
                </a:cubicBezTo>
                <a:cubicBezTo>
                  <a:pt x="19" y="173"/>
                  <a:pt x="0" y="265"/>
                  <a:pt x="33" y="324"/>
                </a:cubicBezTo>
                <a:cubicBezTo>
                  <a:pt x="43" y="342"/>
                  <a:pt x="57" y="360"/>
                  <a:pt x="69" y="378"/>
                </a:cubicBezTo>
                <a:cubicBezTo>
                  <a:pt x="75" y="387"/>
                  <a:pt x="87" y="405"/>
                  <a:pt x="87" y="405"/>
                </a:cubicBezTo>
                <a:cubicBezTo>
                  <a:pt x="84" y="420"/>
                  <a:pt x="85" y="436"/>
                  <a:pt x="78" y="450"/>
                </a:cubicBezTo>
                <a:cubicBezTo>
                  <a:pt x="72" y="459"/>
                  <a:pt x="54" y="457"/>
                  <a:pt x="51" y="468"/>
                </a:cubicBezTo>
                <a:cubicBezTo>
                  <a:pt x="44" y="484"/>
                  <a:pt x="51" y="504"/>
                  <a:pt x="51" y="522"/>
                </a:cubicBezTo>
              </a:path>
            </a:pathLst>
          </a:custGeom>
          <a:noFill/>
          <a:ln w="57150">
            <a:solidFill>
              <a:srgbClr val="E32434"/>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3910" name="Freeform 357"/>
          <p:cNvSpPr>
            <a:spLocks/>
          </p:cNvSpPr>
          <p:nvPr/>
        </p:nvSpPr>
        <p:spPr bwMode="auto">
          <a:xfrm>
            <a:off x="2174875" y="5497513"/>
            <a:ext cx="896938" cy="685800"/>
          </a:xfrm>
          <a:custGeom>
            <a:avLst/>
            <a:gdLst>
              <a:gd name="T0" fmla="*/ 2147483647 w 1356"/>
              <a:gd name="T1" fmla="*/ 2147483647 h 955"/>
              <a:gd name="T2" fmla="*/ 2147483647 w 1356"/>
              <a:gd name="T3" fmla="*/ 2147483647 h 955"/>
              <a:gd name="T4" fmla="*/ 2147483647 w 1356"/>
              <a:gd name="T5" fmla="*/ 2147483647 h 955"/>
              <a:gd name="T6" fmla="*/ 2147483647 w 1356"/>
              <a:gd name="T7" fmla="*/ 2147483647 h 955"/>
              <a:gd name="T8" fmla="*/ 2147483647 w 1356"/>
              <a:gd name="T9" fmla="*/ 2147483647 h 955"/>
              <a:gd name="T10" fmla="*/ 2147483647 w 1356"/>
              <a:gd name="T11" fmla="*/ 2147483647 h 955"/>
              <a:gd name="T12" fmla="*/ 2147483647 w 1356"/>
              <a:gd name="T13" fmla="*/ 2147483647 h 955"/>
              <a:gd name="T14" fmla="*/ 2147483647 w 1356"/>
              <a:gd name="T15" fmla="*/ 2147483647 h 955"/>
              <a:gd name="T16" fmla="*/ 2147483647 w 1356"/>
              <a:gd name="T17" fmla="*/ 2147483647 h 955"/>
              <a:gd name="T18" fmla="*/ 2147483647 w 1356"/>
              <a:gd name="T19" fmla="*/ 2147483647 h 955"/>
              <a:gd name="T20" fmla="*/ 2147483647 w 1356"/>
              <a:gd name="T21" fmla="*/ 2147483647 h 955"/>
              <a:gd name="T22" fmla="*/ 2147483647 w 1356"/>
              <a:gd name="T23" fmla="*/ 2147483647 h 955"/>
              <a:gd name="T24" fmla="*/ 2147483647 w 1356"/>
              <a:gd name="T25" fmla="*/ 2147483647 h 955"/>
              <a:gd name="T26" fmla="*/ 2147483647 w 1356"/>
              <a:gd name="T27" fmla="*/ 2147483647 h 955"/>
              <a:gd name="T28" fmla="*/ 2147483647 w 1356"/>
              <a:gd name="T29" fmla="*/ 2147483647 h 955"/>
              <a:gd name="T30" fmla="*/ 2147483647 w 1356"/>
              <a:gd name="T31" fmla="*/ 2147483647 h 955"/>
              <a:gd name="T32" fmla="*/ 2147483647 w 1356"/>
              <a:gd name="T33" fmla="*/ 2147483647 h 955"/>
              <a:gd name="T34" fmla="*/ 2147483647 w 1356"/>
              <a:gd name="T35" fmla="*/ 2147483647 h 955"/>
              <a:gd name="T36" fmla="*/ 2147483647 w 1356"/>
              <a:gd name="T37" fmla="*/ 2147483647 h 955"/>
              <a:gd name="T38" fmla="*/ 2147483647 w 1356"/>
              <a:gd name="T39" fmla="*/ 2147483647 h 955"/>
              <a:gd name="T40" fmla="*/ 2147483647 w 1356"/>
              <a:gd name="T41" fmla="*/ 2147483647 h 955"/>
              <a:gd name="T42" fmla="*/ 2147483647 w 1356"/>
              <a:gd name="T43" fmla="*/ 2147483647 h 955"/>
              <a:gd name="T44" fmla="*/ 2147483647 w 1356"/>
              <a:gd name="T45" fmla="*/ 2147483647 h 955"/>
              <a:gd name="T46" fmla="*/ 2147483647 w 1356"/>
              <a:gd name="T47" fmla="*/ 2147483647 h 955"/>
              <a:gd name="T48" fmla="*/ 2147483647 w 1356"/>
              <a:gd name="T49" fmla="*/ 2147483647 h 955"/>
              <a:gd name="T50" fmla="*/ 2147483647 w 1356"/>
              <a:gd name="T51" fmla="*/ 2147483647 h 955"/>
              <a:gd name="T52" fmla="*/ 2147483647 w 1356"/>
              <a:gd name="T53" fmla="*/ 2147483647 h 955"/>
              <a:gd name="T54" fmla="*/ 2147483647 w 1356"/>
              <a:gd name="T55" fmla="*/ 2147483647 h 955"/>
              <a:gd name="T56" fmla="*/ 2147483647 w 1356"/>
              <a:gd name="T57" fmla="*/ 2147483647 h 955"/>
              <a:gd name="T58" fmla="*/ 2147483647 w 1356"/>
              <a:gd name="T59" fmla="*/ 2147483647 h 955"/>
              <a:gd name="T60" fmla="*/ 2147483647 w 1356"/>
              <a:gd name="T61" fmla="*/ 2147483647 h 955"/>
              <a:gd name="T62" fmla="*/ 2147483647 w 1356"/>
              <a:gd name="T63" fmla="*/ 2147483647 h 955"/>
              <a:gd name="T64" fmla="*/ 2147483647 w 1356"/>
              <a:gd name="T65" fmla="*/ 2147483647 h 955"/>
              <a:gd name="T66" fmla="*/ 2147483647 w 1356"/>
              <a:gd name="T67" fmla="*/ 2147483647 h 955"/>
              <a:gd name="T68" fmla="*/ 2147483647 w 1356"/>
              <a:gd name="T69" fmla="*/ 2147483647 h 955"/>
              <a:gd name="T70" fmla="*/ 2147483647 w 1356"/>
              <a:gd name="T71" fmla="*/ 2147483647 h 955"/>
              <a:gd name="T72" fmla="*/ 2147483647 w 1356"/>
              <a:gd name="T73" fmla="*/ 2147483647 h 955"/>
              <a:gd name="T74" fmla="*/ 2147483647 w 1356"/>
              <a:gd name="T75" fmla="*/ 2147483647 h 955"/>
              <a:gd name="T76" fmla="*/ 2147483647 w 1356"/>
              <a:gd name="T77" fmla="*/ 2147483647 h 9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56"/>
              <a:gd name="T118" fmla="*/ 0 h 955"/>
              <a:gd name="T119" fmla="*/ 1356 w 1356"/>
              <a:gd name="T120" fmla="*/ 955 h 9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56" h="955">
                <a:moveTo>
                  <a:pt x="1338" y="820"/>
                </a:moveTo>
                <a:cubicBezTo>
                  <a:pt x="1342" y="784"/>
                  <a:pt x="1356" y="749"/>
                  <a:pt x="1356" y="713"/>
                </a:cubicBezTo>
                <a:cubicBezTo>
                  <a:pt x="1356" y="616"/>
                  <a:pt x="1325" y="500"/>
                  <a:pt x="1212" y="497"/>
                </a:cubicBezTo>
                <a:cubicBezTo>
                  <a:pt x="1038" y="491"/>
                  <a:pt x="864" y="491"/>
                  <a:pt x="691" y="488"/>
                </a:cubicBezTo>
                <a:cubicBezTo>
                  <a:pt x="672" y="489"/>
                  <a:pt x="485" y="508"/>
                  <a:pt x="448" y="488"/>
                </a:cubicBezTo>
                <a:cubicBezTo>
                  <a:pt x="431" y="479"/>
                  <a:pt x="436" y="452"/>
                  <a:pt x="430" y="434"/>
                </a:cubicBezTo>
                <a:cubicBezTo>
                  <a:pt x="425" y="421"/>
                  <a:pt x="418" y="410"/>
                  <a:pt x="412" y="398"/>
                </a:cubicBezTo>
                <a:cubicBezTo>
                  <a:pt x="429" y="346"/>
                  <a:pt x="446" y="298"/>
                  <a:pt x="457" y="245"/>
                </a:cubicBezTo>
                <a:cubicBezTo>
                  <a:pt x="441" y="181"/>
                  <a:pt x="410" y="195"/>
                  <a:pt x="367" y="137"/>
                </a:cubicBezTo>
                <a:cubicBezTo>
                  <a:pt x="358" y="125"/>
                  <a:pt x="348" y="113"/>
                  <a:pt x="340" y="101"/>
                </a:cubicBezTo>
                <a:cubicBezTo>
                  <a:pt x="327" y="83"/>
                  <a:pt x="305" y="47"/>
                  <a:pt x="305" y="47"/>
                </a:cubicBezTo>
                <a:cubicBezTo>
                  <a:pt x="229" y="54"/>
                  <a:pt x="208" y="54"/>
                  <a:pt x="152" y="92"/>
                </a:cubicBezTo>
                <a:cubicBezTo>
                  <a:pt x="146" y="101"/>
                  <a:pt x="135" y="108"/>
                  <a:pt x="134" y="119"/>
                </a:cubicBezTo>
                <a:cubicBezTo>
                  <a:pt x="132" y="128"/>
                  <a:pt x="143" y="136"/>
                  <a:pt x="143" y="146"/>
                </a:cubicBezTo>
                <a:cubicBezTo>
                  <a:pt x="143" y="150"/>
                  <a:pt x="130" y="213"/>
                  <a:pt x="125" y="218"/>
                </a:cubicBezTo>
                <a:cubicBezTo>
                  <a:pt x="115" y="225"/>
                  <a:pt x="101" y="224"/>
                  <a:pt x="89" y="227"/>
                </a:cubicBezTo>
                <a:cubicBezTo>
                  <a:pt x="71" y="279"/>
                  <a:pt x="79" y="331"/>
                  <a:pt x="125" y="362"/>
                </a:cubicBezTo>
                <a:cubicBezTo>
                  <a:pt x="171" y="431"/>
                  <a:pt x="148" y="523"/>
                  <a:pt x="80" y="569"/>
                </a:cubicBezTo>
                <a:cubicBezTo>
                  <a:pt x="62" y="595"/>
                  <a:pt x="54" y="624"/>
                  <a:pt x="8" y="587"/>
                </a:cubicBezTo>
                <a:cubicBezTo>
                  <a:pt x="0" y="581"/>
                  <a:pt x="12" y="568"/>
                  <a:pt x="17" y="560"/>
                </a:cubicBezTo>
                <a:cubicBezTo>
                  <a:pt x="33" y="527"/>
                  <a:pt x="30" y="534"/>
                  <a:pt x="62" y="524"/>
                </a:cubicBezTo>
                <a:cubicBezTo>
                  <a:pt x="65" y="515"/>
                  <a:pt x="66" y="505"/>
                  <a:pt x="71" y="497"/>
                </a:cubicBezTo>
                <a:cubicBezTo>
                  <a:pt x="75" y="487"/>
                  <a:pt x="89" y="480"/>
                  <a:pt x="89" y="470"/>
                </a:cubicBezTo>
                <a:cubicBezTo>
                  <a:pt x="89" y="437"/>
                  <a:pt x="69" y="413"/>
                  <a:pt x="53" y="389"/>
                </a:cubicBezTo>
                <a:cubicBezTo>
                  <a:pt x="38" y="331"/>
                  <a:pt x="43" y="274"/>
                  <a:pt x="62" y="218"/>
                </a:cubicBezTo>
                <a:cubicBezTo>
                  <a:pt x="66" y="171"/>
                  <a:pt x="57" y="98"/>
                  <a:pt x="107" y="65"/>
                </a:cubicBezTo>
                <a:cubicBezTo>
                  <a:pt x="125" y="53"/>
                  <a:pt x="161" y="29"/>
                  <a:pt x="161" y="29"/>
                </a:cubicBezTo>
                <a:cubicBezTo>
                  <a:pt x="235" y="32"/>
                  <a:pt x="326" y="0"/>
                  <a:pt x="385" y="47"/>
                </a:cubicBezTo>
                <a:cubicBezTo>
                  <a:pt x="443" y="93"/>
                  <a:pt x="362" y="60"/>
                  <a:pt x="430" y="83"/>
                </a:cubicBezTo>
                <a:cubicBezTo>
                  <a:pt x="436" y="101"/>
                  <a:pt x="437" y="121"/>
                  <a:pt x="448" y="137"/>
                </a:cubicBezTo>
                <a:cubicBezTo>
                  <a:pt x="489" y="198"/>
                  <a:pt x="477" y="170"/>
                  <a:pt x="493" y="218"/>
                </a:cubicBezTo>
                <a:cubicBezTo>
                  <a:pt x="472" y="320"/>
                  <a:pt x="557" y="475"/>
                  <a:pt x="457" y="542"/>
                </a:cubicBezTo>
                <a:cubicBezTo>
                  <a:pt x="447" y="589"/>
                  <a:pt x="442" y="723"/>
                  <a:pt x="493" y="757"/>
                </a:cubicBezTo>
                <a:cubicBezTo>
                  <a:pt x="498" y="760"/>
                  <a:pt x="573" y="774"/>
                  <a:pt x="574" y="775"/>
                </a:cubicBezTo>
                <a:cubicBezTo>
                  <a:pt x="626" y="764"/>
                  <a:pt x="652" y="745"/>
                  <a:pt x="700" y="730"/>
                </a:cubicBezTo>
                <a:cubicBezTo>
                  <a:pt x="724" y="734"/>
                  <a:pt x="754" y="734"/>
                  <a:pt x="772" y="757"/>
                </a:cubicBezTo>
                <a:cubicBezTo>
                  <a:pt x="795" y="785"/>
                  <a:pt x="759" y="818"/>
                  <a:pt x="817" y="838"/>
                </a:cubicBezTo>
                <a:cubicBezTo>
                  <a:pt x="919" y="872"/>
                  <a:pt x="1018" y="901"/>
                  <a:pt x="1123" y="928"/>
                </a:cubicBezTo>
                <a:cubicBezTo>
                  <a:pt x="1163" y="938"/>
                  <a:pt x="1205" y="955"/>
                  <a:pt x="1248" y="955"/>
                </a:cubicBezTo>
              </a:path>
            </a:pathLst>
          </a:custGeom>
          <a:noFill/>
          <a:ln w="57150">
            <a:solidFill>
              <a:srgbClr val="E32434"/>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3911" name="Freeform 358"/>
          <p:cNvSpPr>
            <a:spLocks/>
          </p:cNvSpPr>
          <p:nvPr/>
        </p:nvSpPr>
        <p:spPr bwMode="auto">
          <a:xfrm>
            <a:off x="1509713" y="7518400"/>
            <a:ext cx="1401762" cy="725488"/>
          </a:xfrm>
          <a:custGeom>
            <a:avLst/>
            <a:gdLst>
              <a:gd name="T0" fmla="*/ 2147483647 w 1905"/>
              <a:gd name="T1" fmla="*/ 2147483647 h 1160"/>
              <a:gd name="T2" fmla="*/ 2147483647 w 1905"/>
              <a:gd name="T3" fmla="*/ 2147483647 h 1160"/>
              <a:gd name="T4" fmla="*/ 2147483647 w 1905"/>
              <a:gd name="T5" fmla="*/ 2147483647 h 1160"/>
              <a:gd name="T6" fmla="*/ 2147483647 w 1905"/>
              <a:gd name="T7" fmla="*/ 2147483647 h 1160"/>
              <a:gd name="T8" fmla="*/ 2147483647 w 1905"/>
              <a:gd name="T9" fmla="*/ 2147483647 h 1160"/>
              <a:gd name="T10" fmla="*/ 2147483647 w 1905"/>
              <a:gd name="T11" fmla="*/ 2147483647 h 1160"/>
              <a:gd name="T12" fmla="*/ 2147483647 w 1905"/>
              <a:gd name="T13" fmla="*/ 2147483647 h 1160"/>
              <a:gd name="T14" fmla="*/ 2147483647 w 1905"/>
              <a:gd name="T15" fmla="*/ 2147483647 h 1160"/>
              <a:gd name="T16" fmla="*/ 2147483647 w 1905"/>
              <a:gd name="T17" fmla="*/ 2147483647 h 1160"/>
              <a:gd name="T18" fmla="*/ 2147483647 w 1905"/>
              <a:gd name="T19" fmla="*/ 2147483647 h 1160"/>
              <a:gd name="T20" fmla="*/ 2147483647 w 1905"/>
              <a:gd name="T21" fmla="*/ 2147483647 h 1160"/>
              <a:gd name="T22" fmla="*/ 2147483647 w 1905"/>
              <a:gd name="T23" fmla="*/ 2147483647 h 1160"/>
              <a:gd name="T24" fmla="*/ 2147483647 w 1905"/>
              <a:gd name="T25" fmla="*/ 2147483647 h 1160"/>
              <a:gd name="T26" fmla="*/ 2147483647 w 1905"/>
              <a:gd name="T27" fmla="*/ 2147483647 h 1160"/>
              <a:gd name="T28" fmla="*/ 2147483647 w 1905"/>
              <a:gd name="T29" fmla="*/ 2147483647 h 1160"/>
              <a:gd name="T30" fmla="*/ 2147483647 w 1905"/>
              <a:gd name="T31" fmla="*/ 2147483647 h 1160"/>
              <a:gd name="T32" fmla="*/ 2147483647 w 1905"/>
              <a:gd name="T33" fmla="*/ 2147483647 h 1160"/>
              <a:gd name="T34" fmla="*/ 2147483647 w 1905"/>
              <a:gd name="T35" fmla="*/ 2147483647 h 1160"/>
              <a:gd name="T36" fmla="*/ 2147483647 w 1905"/>
              <a:gd name="T37" fmla="*/ 2147483647 h 1160"/>
              <a:gd name="T38" fmla="*/ 2147483647 w 1905"/>
              <a:gd name="T39" fmla="*/ 2147483647 h 1160"/>
              <a:gd name="T40" fmla="*/ 2147483647 w 1905"/>
              <a:gd name="T41" fmla="*/ 2147483647 h 1160"/>
              <a:gd name="T42" fmla="*/ 2147483647 w 1905"/>
              <a:gd name="T43" fmla="*/ 2147483647 h 1160"/>
              <a:gd name="T44" fmla="*/ 2147483647 w 1905"/>
              <a:gd name="T45" fmla="*/ 2147483647 h 1160"/>
              <a:gd name="T46" fmla="*/ 2147483647 w 1905"/>
              <a:gd name="T47" fmla="*/ 2147483647 h 1160"/>
              <a:gd name="T48" fmla="*/ 2147483647 w 1905"/>
              <a:gd name="T49" fmla="*/ 2147483647 h 1160"/>
              <a:gd name="T50" fmla="*/ 2147483647 w 1905"/>
              <a:gd name="T51" fmla="*/ 2147483647 h 1160"/>
              <a:gd name="T52" fmla="*/ 2147483647 w 1905"/>
              <a:gd name="T53" fmla="*/ 2147483647 h 1160"/>
              <a:gd name="T54" fmla="*/ 2147483647 w 1905"/>
              <a:gd name="T55" fmla="*/ 2147483647 h 1160"/>
              <a:gd name="T56" fmla="*/ 2147483647 w 1905"/>
              <a:gd name="T57" fmla="*/ 2147483647 h 1160"/>
              <a:gd name="T58" fmla="*/ 2147483647 w 1905"/>
              <a:gd name="T59" fmla="*/ 2147483647 h 1160"/>
              <a:gd name="T60" fmla="*/ 2147483647 w 1905"/>
              <a:gd name="T61" fmla="*/ 2147483647 h 1160"/>
              <a:gd name="T62" fmla="*/ 2147483647 w 1905"/>
              <a:gd name="T63" fmla="*/ 2147483647 h 1160"/>
              <a:gd name="T64" fmla="*/ 2147483647 w 1905"/>
              <a:gd name="T65" fmla="*/ 2147483647 h 1160"/>
              <a:gd name="T66" fmla="*/ 2147483647 w 1905"/>
              <a:gd name="T67" fmla="*/ 2147483647 h 1160"/>
              <a:gd name="T68" fmla="*/ 0 w 1905"/>
              <a:gd name="T69" fmla="*/ 0 h 1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05"/>
              <a:gd name="T106" fmla="*/ 0 h 1160"/>
              <a:gd name="T107" fmla="*/ 1905 w 1905"/>
              <a:gd name="T108" fmla="*/ 1160 h 1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05" h="1160">
                <a:moveTo>
                  <a:pt x="1896" y="1160"/>
                </a:moveTo>
                <a:cubicBezTo>
                  <a:pt x="1887" y="1157"/>
                  <a:pt x="1874" y="1158"/>
                  <a:pt x="1869" y="1151"/>
                </a:cubicBezTo>
                <a:cubicBezTo>
                  <a:pt x="1836" y="1110"/>
                  <a:pt x="1878" y="1010"/>
                  <a:pt x="1905" y="971"/>
                </a:cubicBezTo>
                <a:cubicBezTo>
                  <a:pt x="1902" y="914"/>
                  <a:pt x="1900" y="856"/>
                  <a:pt x="1896" y="800"/>
                </a:cubicBezTo>
                <a:cubicBezTo>
                  <a:pt x="1884" y="660"/>
                  <a:pt x="1736" y="724"/>
                  <a:pt x="1609" y="720"/>
                </a:cubicBezTo>
                <a:cubicBezTo>
                  <a:pt x="1588" y="717"/>
                  <a:pt x="1567" y="711"/>
                  <a:pt x="1546" y="711"/>
                </a:cubicBezTo>
                <a:cubicBezTo>
                  <a:pt x="1516" y="711"/>
                  <a:pt x="1493" y="739"/>
                  <a:pt x="1465" y="746"/>
                </a:cubicBezTo>
                <a:cubicBezTo>
                  <a:pt x="1417" y="755"/>
                  <a:pt x="1395" y="756"/>
                  <a:pt x="1357" y="782"/>
                </a:cubicBezTo>
                <a:cubicBezTo>
                  <a:pt x="1313" y="771"/>
                  <a:pt x="1281" y="751"/>
                  <a:pt x="1240" y="738"/>
                </a:cubicBezTo>
                <a:cubicBezTo>
                  <a:pt x="1221" y="732"/>
                  <a:pt x="1186" y="720"/>
                  <a:pt x="1186" y="720"/>
                </a:cubicBezTo>
                <a:cubicBezTo>
                  <a:pt x="1154" y="688"/>
                  <a:pt x="1150" y="668"/>
                  <a:pt x="1105" y="684"/>
                </a:cubicBezTo>
                <a:cubicBezTo>
                  <a:pt x="1091" y="723"/>
                  <a:pt x="1091" y="710"/>
                  <a:pt x="1105" y="764"/>
                </a:cubicBezTo>
                <a:cubicBezTo>
                  <a:pt x="1109" y="782"/>
                  <a:pt x="1123" y="818"/>
                  <a:pt x="1123" y="818"/>
                </a:cubicBezTo>
                <a:cubicBezTo>
                  <a:pt x="1102" y="921"/>
                  <a:pt x="1098" y="897"/>
                  <a:pt x="980" y="908"/>
                </a:cubicBezTo>
                <a:cubicBezTo>
                  <a:pt x="947" y="929"/>
                  <a:pt x="936" y="938"/>
                  <a:pt x="899" y="926"/>
                </a:cubicBezTo>
                <a:cubicBezTo>
                  <a:pt x="821" y="810"/>
                  <a:pt x="513" y="881"/>
                  <a:pt x="476" y="881"/>
                </a:cubicBezTo>
                <a:cubicBezTo>
                  <a:pt x="446" y="876"/>
                  <a:pt x="385" y="871"/>
                  <a:pt x="359" y="854"/>
                </a:cubicBezTo>
                <a:cubicBezTo>
                  <a:pt x="350" y="848"/>
                  <a:pt x="342" y="839"/>
                  <a:pt x="332" y="836"/>
                </a:cubicBezTo>
                <a:cubicBezTo>
                  <a:pt x="314" y="830"/>
                  <a:pt x="295" y="831"/>
                  <a:pt x="278" y="827"/>
                </a:cubicBezTo>
                <a:cubicBezTo>
                  <a:pt x="259" y="822"/>
                  <a:pt x="241" y="815"/>
                  <a:pt x="224" y="809"/>
                </a:cubicBezTo>
                <a:cubicBezTo>
                  <a:pt x="188" y="796"/>
                  <a:pt x="152" y="784"/>
                  <a:pt x="117" y="773"/>
                </a:cubicBezTo>
                <a:cubicBezTo>
                  <a:pt x="108" y="770"/>
                  <a:pt x="90" y="764"/>
                  <a:pt x="90" y="764"/>
                </a:cubicBezTo>
                <a:cubicBezTo>
                  <a:pt x="85" y="737"/>
                  <a:pt x="91" y="703"/>
                  <a:pt x="72" y="684"/>
                </a:cubicBezTo>
                <a:cubicBezTo>
                  <a:pt x="65" y="677"/>
                  <a:pt x="53" y="679"/>
                  <a:pt x="45" y="675"/>
                </a:cubicBezTo>
                <a:cubicBezTo>
                  <a:pt x="35" y="670"/>
                  <a:pt x="27" y="663"/>
                  <a:pt x="18" y="657"/>
                </a:cubicBezTo>
                <a:cubicBezTo>
                  <a:pt x="61" y="627"/>
                  <a:pt x="86" y="648"/>
                  <a:pt x="117" y="603"/>
                </a:cubicBezTo>
                <a:cubicBezTo>
                  <a:pt x="108" y="543"/>
                  <a:pt x="95" y="527"/>
                  <a:pt x="144" y="495"/>
                </a:cubicBezTo>
                <a:cubicBezTo>
                  <a:pt x="169" y="456"/>
                  <a:pt x="175" y="443"/>
                  <a:pt x="162" y="396"/>
                </a:cubicBezTo>
                <a:cubicBezTo>
                  <a:pt x="157" y="377"/>
                  <a:pt x="157" y="355"/>
                  <a:pt x="144" y="342"/>
                </a:cubicBezTo>
                <a:cubicBezTo>
                  <a:pt x="135" y="333"/>
                  <a:pt x="124" y="325"/>
                  <a:pt x="117" y="315"/>
                </a:cubicBezTo>
                <a:cubicBezTo>
                  <a:pt x="103" y="297"/>
                  <a:pt x="87" y="281"/>
                  <a:pt x="81" y="261"/>
                </a:cubicBezTo>
                <a:cubicBezTo>
                  <a:pt x="75" y="243"/>
                  <a:pt x="63" y="207"/>
                  <a:pt x="63" y="207"/>
                </a:cubicBezTo>
                <a:cubicBezTo>
                  <a:pt x="69" y="160"/>
                  <a:pt x="92" y="100"/>
                  <a:pt x="72" y="54"/>
                </a:cubicBezTo>
                <a:cubicBezTo>
                  <a:pt x="65" y="40"/>
                  <a:pt x="29" y="30"/>
                  <a:pt x="18" y="27"/>
                </a:cubicBezTo>
                <a:cubicBezTo>
                  <a:pt x="12" y="18"/>
                  <a:pt x="0" y="0"/>
                  <a:pt x="0" y="0"/>
                </a:cubicBezTo>
              </a:path>
            </a:pathLst>
          </a:custGeom>
          <a:noFill/>
          <a:ln w="57150">
            <a:solidFill>
              <a:srgbClr val="E32434"/>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3912" name="Text Box 359"/>
          <p:cNvSpPr txBox="1">
            <a:spLocks noChangeArrowheads="1"/>
          </p:cNvSpPr>
          <p:nvPr/>
        </p:nvSpPr>
        <p:spPr bwMode="auto">
          <a:xfrm>
            <a:off x="4000500" y="5983288"/>
            <a:ext cx="219868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solidFill>
                  <a:srgbClr val="E32434"/>
                </a:solidFill>
                <a:latin typeface="Capitals" charset="0"/>
              </a:rPr>
              <a:t>amphitheatre</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127000" y="9017000"/>
            <a:ext cx="109220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endParaRPr lang="en-US" sz="1000">
              <a:latin typeface="Helvetica" charset="0"/>
            </a:endParaRPr>
          </a:p>
        </p:txBody>
      </p:sp>
      <p:sp>
        <p:nvSpPr>
          <p:cNvPr id="34818" name="Text Box 3"/>
          <p:cNvSpPr txBox="1">
            <a:spLocks noChangeArrowheads="1"/>
          </p:cNvSpPr>
          <p:nvPr/>
        </p:nvSpPr>
        <p:spPr bwMode="auto">
          <a:xfrm>
            <a:off x="7208838" y="26988"/>
            <a:ext cx="260350" cy="44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a:latin typeface="Comic Sans MS" charset="0"/>
              </a:rPr>
              <a:t> </a:t>
            </a:r>
          </a:p>
        </p:txBody>
      </p:sp>
      <p:sp>
        <p:nvSpPr>
          <p:cNvPr id="34819" name="Text Box 4"/>
          <p:cNvSpPr txBox="1">
            <a:spLocks noChangeArrowheads="1"/>
          </p:cNvSpPr>
          <p:nvPr/>
        </p:nvSpPr>
        <p:spPr bwMode="auto">
          <a:xfrm>
            <a:off x="0" y="1092200"/>
            <a:ext cx="754380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i="1" dirty="0">
                <a:latin typeface="Comic Sans MS" charset="0"/>
              </a:rPr>
              <a:t>TWO OF PAUL</a:t>
            </a:r>
            <a:r>
              <a:rPr lang="fr-FR" altLang="ja-JP" sz="2400" b="1" i="1" dirty="0">
                <a:latin typeface="Comic Sans MS" charset="0"/>
              </a:rPr>
              <a:t>'</a:t>
            </a:r>
            <a:r>
              <a:rPr lang="en-US" sz="2400" b="1" i="1" dirty="0">
                <a:latin typeface="Comic Sans MS" charset="0"/>
              </a:rPr>
              <a:t>S KEY THEOLOGICAL TRUTHS</a:t>
            </a:r>
            <a:br>
              <a:rPr lang="en-US" sz="2400" b="1" i="1" dirty="0">
                <a:latin typeface="Comic Sans MS" charset="0"/>
              </a:rPr>
            </a:br>
            <a:r>
              <a:rPr lang="en-US" sz="2000" b="1" i="1" dirty="0">
                <a:latin typeface="Comic Sans MS" charset="0"/>
              </a:rPr>
              <a:t>The Very Foundation of Christian Thought and Practice</a:t>
            </a:r>
            <a:endParaRPr lang="en-US" sz="2400" b="1" i="1" dirty="0">
              <a:latin typeface="Wingdings 2" charset="0"/>
            </a:endParaRPr>
          </a:p>
        </p:txBody>
      </p:sp>
      <p:sp>
        <p:nvSpPr>
          <p:cNvPr id="34820" name="Text Box 5"/>
          <p:cNvSpPr txBox="1">
            <a:spLocks noChangeArrowheads="1"/>
          </p:cNvSpPr>
          <p:nvPr/>
        </p:nvSpPr>
        <p:spPr bwMode="auto">
          <a:xfrm>
            <a:off x="6586538" y="98425"/>
            <a:ext cx="754062"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25</a:t>
            </a:r>
          </a:p>
        </p:txBody>
      </p:sp>
      <p:sp>
        <p:nvSpPr>
          <p:cNvPr id="34821" name="Text Box 30"/>
          <p:cNvSpPr txBox="1">
            <a:spLocks noChangeArrowheads="1"/>
          </p:cNvSpPr>
          <p:nvPr/>
        </p:nvSpPr>
        <p:spPr bwMode="auto">
          <a:xfrm>
            <a:off x="450850" y="2244725"/>
            <a:ext cx="701833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dirty="0">
                <a:latin typeface="Comic Sans MS" charset="0"/>
              </a:rPr>
              <a:t>________________ </a:t>
            </a:r>
            <a:r>
              <a:rPr lang="en-US" sz="1600" b="1" i="1" dirty="0">
                <a:latin typeface="Comic Sans MS" charset="0"/>
              </a:rPr>
              <a:t>--  to release from the guilt of sin… and MAKE  </a:t>
            </a:r>
            <a:r>
              <a:rPr lang="en-US" sz="1800" b="1" dirty="0">
                <a:latin typeface="Comic Sans MS" charset="0"/>
              </a:rPr>
              <a:t>________________</a:t>
            </a:r>
          </a:p>
        </p:txBody>
      </p:sp>
      <p:sp>
        <p:nvSpPr>
          <p:cNvPr id="34822" name="Text Box 31"/>
          <p:cNvSpPr txBox="1">
            <a:spLocks noChangeArrowheads="1"/>
          </p:cNvSpPr>
          <p:nvPr/>
        </p:nvSpPr>
        <p:spPr bwMode="auto">
          <a:xfrm>
            <a:off x="1577975" y="2971800"/>
            <a:ext cx="4462463"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i="1">
                <a:latin typeface="Comic Sans MS" charset="0"/>
              </a:rPr>
              <a:t>(AN INSTANT _____________ EVENT!)</a:t>
            </a:r>
          </a:p>
        </p:txBody>
      </p:sp>
      <p:sp>
        <p:nvSpPr>
          <p:cNvPr id="34823" name="Text Box 32"/>
          <p:cNvSpPr txBox="1">
            <a:spLocks noChangeArrowheads="1"/>
          </p:cNvSpPr>
          <p:nvPr/>
        </p:nvSpPr>
        <p:spPr bwMode="auto">
          <a:xfrm>
            <a:off x="431800" y="5432425"/>
            <a:ext cx="6680200"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a:latin typeface="Comic Sans MS" charset="0"/>
              </a:rPr>
              <a:t>__________________</a:t>
            </a:r>
            <a:r>
              <a:rPr lang="en-US" sz="1600" b="1" i="1">
                <a:latin typeface="Comic Sans MS" charset="0"/>
              </a:rPr>
              <a:t> --  to set apart for some sacred use.</a:t>
            </a:r>
          </a:p>
        </p:txBody>
      </p:sp>
      <p:sp>
        <p:nvSpPr>
          <p:cNvPr id="34824" name="Text Box 33"/>
          <p:cNvSpPr txBox="1">
            <a:spLocks noChangeArrowheads="1"/>
          </p:cNvSpPr>
          <p:nvPr/>
        </p:nvSpPr>
        <p:spPr bwMode="auto">
          <a:xfrm>
            <a:off x="1520825" y="5813425"/>
            <a:ext cx="4906963"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i="1">
                <a:latin typeface="Comic Sans MS" charset="0"/>
              </a:rPr>
              <a:t>(A _______________, MATURING PROCESS)</a:t>
            </a:r>
          </a:p>
        </p:txBody>
      </p:sp>
      <p:sp>
        <p:nvSpPr>
          <p:cNvPr id="34825" name="Text Box 34"/>
          <p:cNvSpPr txBox="1">
            <a:spLocks noChangeArrowheads="1"/>
          </p:cNvSpPr>
          <p:nvPr/>
        </p:nvSpPr>
        <p:spPr bwMode="auto">
          <a:xfrm>
            <a:off x="720725" y="3406775"/>
            <a:ext cx="64516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00" b="1" i="1">
                <a:latin typeface="Comic Sans MS" charset="0"/>
              </a:rPr>
              <a:t>Gen. 15:6  Abram believed the Lord, and he credited it to him as righteousness. (NIV).</a:t>
            </a:r>
          </a:p>
        </p:txBody>
      </p:sp>
      <p:sp>
        <p:nvSpPr>
          <p:cNvPr id="34826" name="Text Box 35"/>
          <p:cNvSpPr txBox="1">
            <a:spLocks noChangeArrowheads="1"/>
          </p:cNvSpPr>
          <p:nvPr/>
        </p:nvSpPr>
        <p:spPr bwMode="auto">
          <a:xfrm>
            <a:off x="708025" y="3781425"/>
            <a:ext cx="6451600" cy="1169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00" b="1" i="1">
                <a:latin typeface="Comic Sans MS" charset="0"/>
              </a:rPr>
              <a:t>Rom 5:16-18  Again, the gift of God is not like the result of the one man</a:t>
            </a:r>
            <a:r>
              <a:rPr lang="fr-FR" altLang="ja-JP" sz="1000" b="1" i="1">
                <a:latin typeface="Comic Sans MS" charset="0"/>
              </a:rPr>
              <a:t>'</a:t>
            </a:r>
            <a:r>
              <a:rPr lang="en-US" sz="1000" b="1" i="1">
                <a:latin typeface="Comic Sans MS" charset="0"/>
              </a:rPr>
              <a:t>s sin: The judgment followed one sin and brought condemnation, but the gift followed many trespasses and brought justification.  For if, by the trespass of the one man, death reigned through that one man, how much more will those who received God</a:t>
            </a:r>
            <a:r>
              <a:rPr lang="fr-FR" altLang="ja-JP" sz="1000" b="1" i="1">
                <a:latin typeface="Comic Sans MS" charset="0"/>
              </a:rPr>
              <a:t>'</a:t>
            </a:r>
            <a:r>
              <a:rPr lang="en-US" sz="1000" b="1" i="1">
                <a:latin typeface="Comic Sans MS" charset="0"/>
              </a:rPr>
              <a:t>s abundant provision of grace and of the gift of righteousness reign in life through the one man, Jesus Christ…Consequently, just as the result of one trespass was condemnation for all men, so also the result of one act of righteousness was justification that brings life for all men. (NIV).</a:t>
            </a:r>
          </a:p>
        </p:txBody>
      </p:sp>
      <p:sp>
        <p:nvSpPr>
          <p:cNvPr id="34827" name="Text Box 36"/>
          <p:cNvSpPr txBox="1">
            <a:spLocks noChangeArrowheads="1"/>
          </p:cNvSpPr>
          <p:nvPr/>
        </p:nvSpPr>
        <p:spPr bwMode="auto">
          <a:xfrm>
            <a:off x="755650" y="6223000"/>
            <a:ext cx="6451600" cy="62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00" b="1" i="1">
                <a:latin typeface="Comic Sans MS" charset="0"/>
              </a:rPr>
              <a:t>1 Cor 1:2  To the church of God in Corinth, to those sanctified in Christ Jesus and called to be holy, together with all those everywhere who call on the name of our Lord Jesus Christ -- their Lord and ours: (NIV).</a:t>
            </a:r>
          </a:p>
        </p:txBody>
      </p:sp>
      <p:sp>
        <p:nvSpPr>
          <p:cNvPr id="34828" name="Text Box 37"/>
          <p:cNvSpPr txBox="1">
            <a:spLocks noChangeArrowheads="1"/>
          </p:cNvSpPr>
          <p:nvPr/>
        </p:nvSpPr>
        <p:spPr bwMode="auto">
          <a:xfrm>
            <a:off x="749300" y="6883400"/>
            <a:ext cx="6451600" cy="709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00" b="1" i="1">
                <a:latin typeface="Comic Sans MS" charset="0"/>
              </a:rPr>
              <a:t>2 Cor 5:17  Therefore, if anyone is in Christ, he is a new creation: the old has gone, the new has come! (NIV).</a:t>
            </a:r>
          </a:p>
          <a:p>
            <a:pPr>
              <a:spcBef>
                <a:spcPct val="50000"/>
              </a:spcBef>
            </a:pPr>
            <a:r>
              <a:rPr lang="en-US" sz="1000" b="1" i="1">
                <a:latin typeface="Comic Sans MS" charset="0"/>
              </a:rPr>
              <a:t> </a:t>
            </a:r>
          </a:p>
        </p:txBody>
      </p:sp>
      <p:sp>
        <p:nvSpPr>
          <p:cNvPr id="34829" name="Text Box 38"/>
          <p:cNvSpPr txBox="1">
            <a:spLocks noChangeArrowheads="1"/>
          </p:cNvSpPr>
          <p:nvPr/>
        </p:nvSpPr>
        <p:spPr bwMode="auto">
          <a:xfrm>
            <a:off x="749300" y="7356475"/>
            <a:ext cx="6451600" cy="973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00" b="1" i="1">
                <a:latin typeface="Comic Sans MS" charset="0"/>
              </a:rPr>
              <a:t>Rom 5: 1-4  Therefore, since we have been justified through faith, we have peace with God through our Lord Jesus Christ, through whom we have gained access by faith into this grace in which we now stand.  And we rejoice in the hope of the glory of God.  Not only so, but we also rejoice in the sufferings, because we know that suffering produces perseverance; perseverance, character; and character, hope. (NIV).</a:t>
            </a:r>
          </a:p>
        </p:txBody>
      </p:sp>
      <p:sp>
        <p:nvSpPr>
          <p:cNvPr id="34830" name="Text Box 39"/>
          <p:cNvSpPr txBox="1">
            <a:spLocks noChangeArrowheads="1"/>
          </p:cNvSpPr>
          <p:nvPr/>
        </p:nvSpPr>
        <p:spPr bwMode="auto">
          <a:xfrm>
            <a:off x="631258" y="2132013"/>
            <a:ext cx="2560638"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800" b="1" baseline="-25000" dirty="0">
                <a:solidFill>
                  <a:srgbClr val="E32434"/>
                </a:solidFill>
                <a:latin typeface="Capitals" charset="0"/>
              </a:rPr>
              <a:t>Justification</a:t>
            </a:r>
          </a:p>
        </p:txBody>
      </p:sp>
      <p:sp>
        <p:nvSpPr>
          <p:cNvPr id="34831" name="Text Box 40"/>
          <p:cNvSpPr txBox="1">
            <a:spLocks noChangeArrowheads="1"/>
          </p:cNvSpPr>
          <p:nvPr/>
        </p:nvSpPr>
        <p:spPr bwMode="auto">
          <a:xfrm>
            <a:off x="473075" y="5324475"/>
            <a:ext cx="2560638"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800" b="1" baseline="-25000">
                <a:solidFill>
                  <a:srgbClr val="E32434"/>
                </a:solidFill>
                <a:latin typeface="Capitals" charset="0"/>
              </a:rPr>
              <a:t>Sanctification</a:t>
            </a:r>
          </a:p>
        </p:txBody>
      </p:sp>
      <p:sp>
        <p:nvSpPr>
          <p:cNvPr id="34832" name="Text Box 41"/>
          <p:cNvSpPr txBox="1">
            <a:spLocks noChangeArrowheads="1"/>
          </p:cNvSpPr>
          <p:nvPr/>
        </p:nvSpPr>
        <p:spPr bwMode="auto">
          <a:xfrm>
            <a:off x="631259" y="2408238"/>
            <a:ext cx="2560637"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800" b="1" baseline="-25000" dirty="0">
                <a:solidFill>
                  <a:srgbClr val="E32434"/>
                </a:solidFill>
                <a:latin typeface="Capitals" charset="0"/>
              </a:rPr>
              <a:t>Righteous</a:t>
            </a:r>
          </a:p>
        </p:txBody>
      </p:sp>
      <p:sp>
        <p:nvSpPr>
          <p:cNvPr id="34833" name="Text Box 42"/>
          <p:cNvSpPr txBox="1">
            <a:spLocks noChangeArrowheads="1"/>
          </p:cNvSpPr>
          <p:nvPr/>
        </p:nvSpPr>
        <p:spPr bwMode="auto">
          <a:xfrm>
            <a:off x="2846388" y="2801938"/>
            <a:ext cx="2560637"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800" b="1" baseline="-25000">
                <a:solidFill>
                  <a:srgbClr val="E32434"/>
                </a:solidFill>
                <a:latin typeface="Capitals" charset="0"/>
              </a:rPr>
              <a:t>One-Time</a:t>
            </a:r>
          </a:p>
        </p:txBody>
      </p:sp>
      <p:sp>
        <p:nvSpPr>
          <p:cNvPr id="34834" name="Text Box 43"/>
          <p:cNvSpPr txBox="1">
            <a:spLocks noChangeArrowheads="1"/>
          </p:cNvSpPr>
          <p:nvPr/>
        </p:nvSpPr>
        <p:spPr bwMode="auto">
          <a:xfrm>
            <a:off x="1593850" y="5675313"/>
            <a:ext cx="2560638"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800" b="1" baseline="-25000">
                <a:solidFill>
                  <a:srgbClr val="E32434"/>
                </a:solidFill>
                <a:latin typeface="Capitals" charset="0"/>
              </a:rPr>
              <a:t>Continuing</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1182688" y="1694140"/>
            <a:ext cx="5214937" cy="369332"/>
          </a:xfrm>
          <a:prstGeom prst="rect">
            <a:avLst/>
          </a:prstGeom>
          <a:noFill/>
          <a:ln w="57150">
            <a:solidFill>
              <a:schemeClr val="hlink"/>
            </a:solidFill>
            <a:miter lim="800000"/>
            <a:headEnd/>
            <a:tailEnd/>
          </a:ln>
          <a:effectLst>
            <a:outerShdw blurRad="63500" dist="99190" dir="3011666" algn="ctr" rotWithShape="0">
              <a:schemeClr val="bg1">
                <a:alpha val="74998"/>
              </a:schemeClr>
            </a:outerShdw>
          </a:effectLst>
        </p:spPr>
        <p:txBody>
          <a:bodyPr anchor="ctr">
            <a:spAutoFit/>
          </a:bodyPr>
          <a:lstStyle/>
          <a:p>
            <a:pPr algn="ctr">
              <a:defRPr/>
            </a:pPr>
            <a:r>
              <a:rPr lang="en-US" sz="1800" b="1">
                <a:latin typeface="Arial Rounded MT Bold" pitchFamily="-107" charset="0"/>
                <a:ea typeface="+mn-ea"/>
                <a:cs typeface="+mn-cs"/>
              </a:rPr>
              <a:t>FIRST:THE LETTERS FROM PAUL</a:t>
            </a:r>
          </a:p>
        </p:txBody>
      </p:sp>
      <p:sp>
        <p:nvSpPr>
          <p:cNvPr id="131075" name="Rectangle 3"/>
          <p:cNvSpPr>
            <a:spLocks noChangeArrowheads="1"/>
          </p:cNvSpPr>
          <p:nvPr/>
        </p:nvSpPr>
        <p:spPr bwMode="auto">
          <a:xfrm>
            <a:off x="127000" y="9018588"/>
            <a:ext cx="1090613" cy="225425"/>
          </a:xfrm>
          <a:prstGeom prst="rect">
            <a:avLst/>
          </a:prstGeom>
          <a:noFill/>
          <a:ln w="38100">
            <a:noFill/>
            <a:miter lim="800000"/>
            <a:headEnd/>
            <a:tailEnd/>
          </a:ln>
          <a:effectLst>
            <a:outerShdw blurRad="63500" dist="29783" dir="1514402" algn="ctr" rotWithShape="0">
              <a:schemeClr val="bg1">
                <a:alpha val="74998"/>
              </a:schemeClr>
            </a:outerShdw>
          </a:effectLst>
        </p:spPr>
        <p:txBody>
          <a:bodyPr lIns="90487" tIns="44450" rIns="90487" bIns="44450">
            <a:spAutoFit/>
          </a:bodyPr>
          <a:lstStyle/>
          <a:p>
            <a:pPr>
              <a:spcBef>
                <a:spcPct val="50000"/>
              </a:spcBef>
              <a:defRPr/>
            </a:pPr>
            <a:endParaRPr lang="en-US" sz="900">
              <a:latin typeface="Helvetica" pitchFamily="-107" charset="0"/>
              <a:ea typeface="+mn-ea"/>
              <a:cs typeface="+mn-cs"/>
            </a:endParaRPr>
          </a:p>
        </p:txBody>
      </p:sp>
      <p:sp>
        <p:nvSpPr>
          <p:cNvPr id="131076" name="Line 4"/>
          <p:cNvSpPr>
            <a:spLocks noChangeShapeType="1"/>
          </p:cNvSpPr>
          <p:nvPr/>
        </p:nvSpPr>
        <p:spPr bwMode="auto">
          <a:xfrm>
            <a:off x="1022350" y="889000"/>
            <a:ext cx="4786313" cy="0"/>
          </a:xfrm>
          <a:prstGeom prst="line">
            <a:avLst/>
          </a:prstGeom>
          <a:noFill/>
          <a:ln w="38100">
            <a:noFill/>
            <a:round/>
            <a:headEnd/>
            <a:tailEnd/>
          </a:ln>
          <a:effectLst>
            <a:outerShdw blurRad="63500" dist="29783" dir="1514402"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078" name="Text Box 6"/>
          <p:cNvSpPr txBox="1">
            <a:spLocks noChangeArrowheads="1"/>
          </p:cNvSpPr>
          <p:nvPr/>
        </p:nvSpPr>
        <p:spPr bwMode="auto">
          <a:xfrm>
            <a:off x="7213600" y="44450"/>
            <a:ext cx="252413" cy="411163"/>
          </a:xfrm>
          <a:prstGeom prst="rect">
            <a:avLst/>
          </a:prstGeom>
          <a:noFill/>
          <a:ln w="12700">
            <a:noFill/>
            <a:miter lim="800000"/>
            <a:headEnd/>
            <a:tailEnd/>
          </a:ln>
          <a:effectLst>
            <a:outerShdw blurRad="63500" dist="29783" dir="1514402" algn="ctr" rotWithShape="0">
              <a:schemeClr val="bg1">
                <a:alpha val="74998"/>
              </a:schemeClr>
            </a:outerShdw>
          </a:effectLst>
        </p:spPr>
        <p:txBody>
          <a:bodyPr wrap="none" anchor="ctr">
            <a:spAutoFit/>
          </a:bodyPr>
          <a:lstStyle/>
          <a:p>
            <a:pPr algn="ctr">
              <a:spcBef>
                <a:spcPct val="50000"/>
              </a:spcBef>
              <a:defRPr/>
            </a:pPr>
            <a:r>
              <a:rPr lang="en-US" sz="1800">
                <a:latin typeface="Comic Sans MS" pitchFamily="-107" charset="0"/>
                <a:ea typeface="+mn-ea"/>
                <a:cs typeface="+mn-cs"/>
              </a:rPr>
              <a:t> </a:t>
            </a:r>
          </a:p>
        </p:txBody>
      </p:sp>
      <p:sp>
        <p:nvSpPr>
          <p:cNvPr id="131081" name="AutoShape 9" descr="30%"/>
          <p:cNvSpPr>
            <a:spLocks noChangeArrowheads="1"/>
          </p:cNvSpPr>
          <p:nvPr/>
        </p:nvSpPr>
        <p:spPr bwMode="auto">
          <a:xfrm>
            <a:off x="606425" y="2262188"/>
            <a:ext cx="793750" cy="1376362"/>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lgn="ctr">
              <a:defRPr/>
            </a:pPr>
            <a:endParaRPr lang="en-US" sz="1000" b="1">
              <a:solidFill>
                <a:schemeClr val="folHlink"/>
              </a:solidFill>
              <a:latin typeface="Wingdings 2" pitchFamily="-107" charset="2"/>
              <a:ea typeface="+mn-ea"/>
              <a:cs typeface="+mn-cs"/>
            </a:endParaRPr>
          </a:p>
        </p:txBody>
      </p:sp>
      <p:sp>
        <p:nvSpPr>
          <p:cNvPr id="131082" name="Text Box 10" descr="30%"/>
          <p:cNvSpPr txBox="1">
            <a:spLocks noChangeArrowheads="1"/>
          </p:cNvSpPr>
          <p:nvPr/>
        </p:nvSpPr>
        <p:spPr bwMode="auto">
          <a:xfrm>
            <a:off x="560388" y="2293938"/>
            <a:ext cx="939800" cy="244475"/>
          </a:xfrm>
          <a:prstGeom prst="rect">
            <a:avLst/>
          </a:prstGeom>
          <a:noFill/>
          <a:ln w="38100">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ROMANS</a:t>
            </a:r>
          </a:p>
        </p:txBody>
      </p:sp>
      <p:sp>
        <p:nvSpPr>
          <p:cNvPr id="131083" name="Text Box 11" descr="30%"/>
          <p:cNvSpPr txBox="1">
            <a:spLocks noChangeArrowheads="1"/>
          </p:cNvSpPr>
          <p:nvPr/>
        </p:nvSpPr>
        <p:spPr bwMode="auto">
          <a:xfrm>
            <a:off x="546100" y="2786063"/>
            <a:ext cx="939800" cy="7016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JUSTIFI- CATION   BY        _________</a:t>
            </a:r>
          </a:p>
        </p:txBody>
      </p:sp>
      <p:sp>
        <p:nvSpPr>
          <p:cNvPr id="131086" name="AutoShape 14" descr="30%"/>
          <p:cNvSpPr>
            <a:spLocks noChangeArrowheads="1"/>
          </p:cNvSpPr>
          <p:nvPr/>
        </p:nvSpPr>
        <p:spPr bwMode="auto">
          <a:xfrm>
            <a:off x="4249738" y="2252663"/>
            <a:ext cx="793750" cy="1376362"/>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087" name="Text Box 15" descr="30%"/>
          <p:cNvSpPr txBox="1">
            <a:spLocks noChangeArrowheads="1"/>
          </p:cNvSpPr>
          <p:nvPr/>
        </p:nvSpPr>
        <p:spPr bwMode="auto">
          <a:xfrm>
            <a:off x="4178300" y="2301875"/>
            <a:ext cx="939800" cy="244475"/>
          </a:xfrm>
          <a:prstGeom prst="rect">
            <a:avLst/>
          </a:prstGeom>
          <a:noFill/>
          <a:ln w="38100">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EPHESIANS</a:t>
            </a:r>
          </a:p>
        </p:txBody>
      </p:sp>
      <p:sp>
        <p:nvSpPr>
          <p:cNvPr id="131088" name="Text Box 16" descr="30%"/>
          <p:cNvSpPr txBox="1">
            <a:spLocks noChangeArrowheads="1"/>
          </p:cNvSpPr>
          <p:nvPr/>
        </p:nvSpPr>
        <p:spPr bwMode="auto">
          <a:xfrm>
            <a:off x="4173538" y="2773363"/>
            <a:ext cx="939800" cy="7016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 POSITION AND WALK OF THE BELIEVER</a:t>
            </a:r>
          </a:p>
        </p:txBody>
      </p:sp>
      <p:sp>
        <p:nvSpPr>
          <p:cNvPr id="131089" name="Text Box 17" descr="30%"/>
          <p:cNvSpPr txBox="1">
            <a:spLocks noChangeArrowheads="1"/>
          </p:cNvSpPr>
          <p:nvPr/>
        </p:nvSpPr>
        <p:spPr bwMode="auto">
          <a:xfrm>
            <a:off x="4122738" y="3649663"/>
            <a:ext cx="1074737"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600" b="1">
                <a:latin typeface="Helvetica" pitchFamily="-107" charset="0"/>
                <a:ea typeface="+mn-ea"/>
                <a:cs typeface="+mn-cs"/>
              </a:rPr>
              <a:t>1:3</a:t>
            </a:r>
          </a:p>
        </p:txBody>
      </p:sp>
      <p:sp>
        <p:nvSpPr>
          <p:cNvPr id="131091" name="AutoShape 19" descr="30%"/>
          <p:cNvSpPr>
            <a:spLocks noChangeArrowheads="1"/>
          </p:cNvSpPr>
          <p:nvPr/>
        </p:nvSpPr>
        <p:spPr bwMode="auto">
          <a:xfrm>
            <a:off x="5167313" y="2243138"/>
            <a:ext cx="795337" cy="1390650"/>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092" name="Text Box 20" descr="30%"/>
          <p:cNvSpPr txBox="1">
            <a:spLocks noChangeArrowheads="1"/>
          </p:cNvSpPr>
          <p:nvPr/>
        </p:nvSpPr>
        <p:spPr bwMode="auto">
          <a:xfrm>
            <a:off x="5103813" y="2289175"/>
            <a:ext cx="939800" cy="396875"/>
          </a:xfrm>
          <a:prstGeom prst="rect">
            <a:avLst/>
          </a:prstGeom>
          <a:noFill/>
          <a:ln w="38100">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PHILIP-PIANS</a:t>
            </a:r>
          </a:p>
        </p:txBody>
      </p:sp>
      <p:sp>
        <p:nvSpPr>
          <p:cNvPr id="131093" name="Text Box 21" descr="30%"/>
          <p:cNvSpPr txBox="1">
            <a:spLocks noChangeArrowheads="1"/>
          </p:cNvSpPr>
          <p:nvPr/>
        </p:nvSpPr>
        <p:spPr bwMode="auto">
          <a:xfrm>
            <a:off x="5110163" y="2770188"/>
            <a:ext cx="939800" cy="7016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JESUS CHRIST OUR         JOY</a:t>
            </a:r>
          </a:p>
        </p:txBody>
      </p:sp>
      <p:sp>
        <p:nvSpPr>
          <p:cNvPr id="131094" name="Text Box 22" descr="30%"/>
          <p:cNvSpPr txBox="1">
            <a:spLocks noChangeArrowheads="1"/>
          </p:cNvSpPr>
          <p:nvPr/>
        </p:nvSpPr>
        <p:spPr bwMode="auto">
          <a:xfrm>
            <a:off x="5067300" y="3654425"/>
            <a:ext cx="1074738"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600" b="1">
                <a:latin typeface="Helvetica" pitchFamily="-107" charset="0"/>
                <a:ea typeface="+mn-ea"/>
                <a:cs typeface="+mn-cs"/>
              </a:rPr>
              <a:t>4:4</a:t>
            </a:r>
          </a:p>
        </p:txBody>
      </p:sp>
      <p:sp>
        <p:nvSpPr>
          <p:cNvPr id="131096" name="AutoShape 24" descr="30%"/>
          <p:cNvSpPr>
            <a:spLocks noChangeArrowheads="1"/>
          </p:cNvSpPr>
          <p:nvPr/>
        </p:nvSpPr>
        <p:spPr bwMode="auto">
          <a:xfrm>
            <a:off x="2432050" y="2243138"/>
            <a:ext cx="793750" cy="1376362"/>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097" name="Text Box 25" descr="30%"/>
          <p:cNvSpPr txBox="1">
            <a:spLocks noChangeArrowheads="1"/>
          </p:cNvSpPr>
          <p:nvPr/>
        </p:nvSpPr>
        <p:spPr bwMode="auto">
          <a:xfrm>
            <a:off x="2357438" y="2316163"/>
            <a:ext cx="939800" cy="244475"/>
          </a:xfrm>
          <a:prstGeom prst="rect">
            <a:avLst/>
          </a:prstGeom>
          <a:noFill/>
          <a:ln w="38100">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2 COR</a:t>
            </a:r>
          </a:p>
        </p:txBody>
      </p:sp>
      <p:sp>
        <p:nvSpPr>
          <p:cNvPr id="131098" name="Text Box 26" descr="30%"/>
          <p:cNvSpPr txBox="1">
            <a:spLocks noChangeArrowheads="1"/>
          </p:cNvSpPr>
          <p:nvPr/>
        </p:nvSpPr>
        <p:spPr bwMode="auto">
          <a:xfrm>
            <a:off x="2362200" y="2744788"/>
            <a:ext cx="939800" cy="7016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dirty="0">
                <a:latin typeface="Helvetica" pitchFamily="-107" charset="0"/>
                <a:ea typeface="+mn-ea"/>
                <a:cs typeface="+mn-cs"/>
              </a:rPr>
              <a:t>PAUL</a:t>
            </a:r>
            <a:r>
              <a:rPr lang="fr-FR" sz="1000" b="1" dirty="0">
                <a:latin typeface="Helvetica" pitchFamily="-107" charset="0"/>
                <a:ea typeface="+mn-ea"/>
                <a:cs typeface="+mn-cs"/>
              </a:rPr>
              <a:t>'</a:t>
            </a:r>
            <a:r>
              <a:rPr lang="en-US" sz="1000" b="1" dirty="0">
                <a:latin typeface="Helvetica" pitchFamily="-107" charset="0"/>
                <a:ea typeface="+mn-ea"/>
                <a:cs typeface="+mn-cs"/>
              </a:rPr>
              <a:t>S AUTHENTIC APOSTLE-SHIP</a:t>
            </a:r>
          </a:p>
        </p:txBody>
      </p:sp>
      <p:sp>
        <p:nvSpPr>
          <p:cNvPr id="131099" name="Text Box 27" descr="30%"/>
          <p:cNvSpPr txBox="1">
            <a:spLocks noChangeArrowheads="1"/>
          </p:cNvSpPr>
          <p:nvPr/>
        </p:nvSpPr>
        <p:spPr bwMode="auto">
          <a:xfrm>
            <a:off x="2287588" y="3654425"/>
            <a:ext cx="1073150"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600" b="1">
                <a:latin typeface="Helvetica" pitchFamily="-107" charset="0"/>
                <a:ea typeface="+mn-ea"/>
                <a:cs typeface="+mn-cs"/>
              </a:rPr>
              <a:t>12:9</a:t>
            </a:r>
          </a:p>
        </p:txBody>
      </p:sp>
      <p:sp>
        <p:nvSpPr>
          <p:cNvPr id="131101" name="AutoShape 29" descr="30%"/>
          <p:cNvSpPr>
            <a:spLocks noChangeArrowheads="1"/>
          </p:cNvSpPr>
          <p:nvPr/>
        </p:nvSpPr>
        <p:spPr bwMode="auto">
          <a:xfrm>
            <a:off x="3341688" y="2239963"/>
            <a:ext cx="793750" cy="1392237"/>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02" name="Text Box 30" descr="30%"/>
          <p:cNvSpPr txBox="1">
            <a:spLocks noChangeArrowheads="1"/>
          </p:cNvSpPr>
          <p:nvPr/>
        </p:nvSpPr>
        <p:spPr bwMode="auto">
          <a:xfrm>
            <a:off x="3265488" y="2300288"/>
            <a:ext cx="939800" cy="244475"/>
          </a:xfrm>
          <a:prstGeom prst="rect">
            <a:avLst/>
          </a:prstGeom>
          <a:noFill/>
          <a:ln w="38100">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GALATIANS</a:t>
            </a:r>
          </a:p>
        </p:txBody>
      </p:sp>
      <p:sp>
        <p:nvSpPr>
          <p:cNvPr id="131103" name="Text Box 31" descr="30%"/>
          <p:cNvSpPr txBox="1">
            <a:spLocks noChangeArrowheads="1"/>
          </p:cNvSpPr>
          <p:nvPr/>
        </p:nvSpPr>
        <p:spPr bwMode="auto">
          <a:xfrm>
            <a:off x="3286125" y="2774950"/>
            <a:ext cx="939800" cy="7016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THE POWER    OF _________</a:t>
            </a:r>
          </a:p>
        </p:txBody>
      </p:sp>
      <p:sp>
        <p:nvSpPr>
          <p:cNvPr id="131104" name="Text Box 32" descr="30%"/>
          <p:cNvSpPr txBox="1">
            <a:spLocks noChangeArrowheads="1"/>
          </p:cNvSpPr>
          <p:nvPr/>
        </p:nvSpPr>
        <p:spPr bwMode="auto">
          <a:xfrm>
            <a:off x="3222625" y="3648075"/>
            <a:ext cx="1073150"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600" b="1" u="sng">
                <a:latin typeface="Helvetica" pitchFamily="-107" charset="0"/>
                <a:ea typeface="+mn-ea"/>
                <a:cs typeface="+mn-cs"/>
              </a:rPr>
              <a:t>3:2</a:t>
            </a:r>
          </a:p>
        </p:txBody>
      </p:sp>
      <p:sp>
        <p:nvSpPr>
          <p:cNvPr id="131106" name="AutoShape 34" descr="30%"/>
          <p:cNvSpPr>
            <a:spLocks noChangeArrowheads="1"/>
          </p:cNvSpPr>
          <p:nvPr/>
        </p:nvSpPr>
        <p:spPr bwMode="auto">
          <a:xfrm>
            <a:off x="1511300" y="2247900"/>
            <a:ext cx="795338" cy="1390650"/>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07" name="Text Box 35" descr="30%"/>
          <p:cNvSpPr txBox="1">
            <a:spLocks noChangeArrowheads="1"/>
          </p:cNvSpPr>
          <p:nvPr/>
        </p:nvSpPr>
        <p:spPr bwMode="auto">
          <a:xfrm>
            <a:off x="1435100" y="2300288"/>
            <a:ext cx="939800" cy="244475"/>
          </a:xfrm>
          <a:prstGeom prst="rect">
            <a:avLst/>
          </a:prstGeom>
          <a:noFill/>
          <a:ln w="38100">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1 COR</a:t>
            </a:r>
          </a:p>
        </p:txBody>
      </p:sp>
      <p:sp>
        <p:nvSpPr>
          <p:cNvPr id="131108" name="Text Box 36" descr="30%"/>
          <p:cNvSpPr txBox="1">
            <a:spLocks noChangeArrowheads="1"/>
          </p:cNvSpPr>
          <p:nvPr/>
        </p:nvSpPr>
        <p:spPr bwMode="auto">
          <a:xfrm>
            <a:off x="1441450" y="2767013"/>
            <a:ext cx="939800" cy="7016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CHRISTIAN CONDUCT IN THE CHURCH</a:t>
            </a:r>
          </a:p>
        </p:txBody>
      </p:sp>
      <p:sp>
        <p:nvSpPr>
          <p:cNvPr id="131109" name="Text Box 37" descr="30%"/>
          <p:cNvSpPr txBox="1">
            <a:spLocks noChangeArrowheads="1"/>
          </p:cNvSpPr>
          <p:nvPr/>
        </p:nvSpPr>
        <p:spPr bwMode="auto">
          <a:xfrm>
            <a:off x="1562100" y="3670300"/>
            <a:ext cx="749300"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600" b="1" dirty="0">
                <a:latin typeface="Helvetica" pitchFamily="-107" charset="0"/>
                <a:ea typeface="+mn-ea"/>
                <a:cs typeface="+mn-cs"/>
              </a:rPr>
              <a:t>1:2</a:t>
            </a:r>
          </a:p>
        </p:txBody>
      </p:sp>
      <p:sp>
        <p:nvSpPr>
          <p:cNvPr id="131111" name="AutoShape 39" descr="30%"/>
          <p:cNvSpPr>
            <a:spLocks noChangeArrowheads="1"/>
          </p:cNvSpPr>
          <p:nvPr/>
        </p:nvSpPr>
        <p:spPr bwMode="auto">
          <a:xfrm>
            <a:off x="6092825" y="2244725"/>
            <a:ext cx="793750" cy="1390650"/>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12" name="Text Box 40" descr="30%"/>
          <p:cNvSpPr txBox="1">
            <a:spLocks noChangeArrowheads="1"/>
          </p:cNvSpPr>
          <p:nvPr/>
        </p:nvSpPr>
        <p:spPr bwMode="auto">
          <a:xfrm>
            <a:off x="6029325" y="2287588"/>
            <a:ext cx="939800" cy="365125"/>
          </a:xfrm>
          <a:prstGeom prst="rect">
            <a:avLst/>
          </a:prstGeom>
          <a:noFill/>
          <a:ln w="38100">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900" b="1">
                <a:latin typeface="Helvetica" pitchFamily="-107" charset="0"/>
                <a:ea typeface="+mn-ea"/>
                <a:cs typeface="+mn-cs"/>
              </a:rPr>
              <a:t>COLOS-SIANS</a:t>
            </a:r>
          </a:p>
        </p:txBody>
      </p:sp>
      <p:sp>
        <p:nvSpPr>
          <p:cNvPr id="131113" name="Text Box 41" descr="30%"/>
          <p:cNvSpPr txBox="1">
            <a:spLocks noChangeArrowheads="1"/>
          </p:cNvSpPr>
          <p:nvPr/>
        </p:nvSpPr>
        <p:spPr bwMode="auto">
          <a:xfrm>
            <a:off x="6016625" y="2782888"/>
            <a:ext cx="939800" cy="7016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JESUS CHRIST: TOTALLY ADEQUATE</a:t>
            </a:r>
          </a:p>
        </p:txBody>
      </p:sp>
      <p:sp>
        <p:nvSpPr>
          <p:cNvPr id="131114" name="Text Box 42" descr="30%"/>
          <p:cNvSpPr txBox="1">
            <a:spLocks noChangeArrowheads="1"/>
          </p:cNvSpPr>
          <p:nvPr/>
        </p:nvSpPr>
        <p:spPr bwMode="auto">
          <a:xfrm>
            <a:off x="5961063" y="3652838"/>
            <a:ext cx="1073150"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600" b="1">
                <a:latin typeface="Helvetica" pitchFamily="-107" charset="0"/>
                <a:ea typeface="+mn-ea"/>
                <a:cs typeface="+mn-cs"/>
              </a:rPr>
              <a:t>2:10</a:t>
            </a:r>
          </a:p>
        </p:txBody>
      </p:sp>
      <p:sp>
        <p:nvSpPr>
          <p:cNvPr id="131151" name="AutoShape 79" descr="30%"/>
          <p:cNvSpPr>
            <a:spLocks noChangeArrowheads="1"/>
          </p:cNvSpPr>
          <p:nvPr/>
        </p:nvSpPr>
        <p:spPr bwMode="auto">
          <a:xfrm>
            <a:off x="608013" y="6323013"/>
            <a:ext cx="793750" cy="1390650"/>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52" name="Text Box 80"/>
          <p:cNvSpPr txBox="1">
            <a:spLocks noChangeArrowheads="1"/>
          </p:cNvSpPr>
          <p:nvPr/>
        </p:nvSpPr>
        <p:spPr bwMode="auto">
          <a:xfrm>
            <a:off x="531813" y="6394450"/>
            <a:ext cx="939800" cy="2444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JAMES</a:t>
            </a:r>
          </a:p>
        </p:txBody>
      </p:sp>
      <p:sp>
        <p:nvSpPr>
          <p:cNvPr id="131153" name="Text Box 81"/>
          <p:cNvSpPr txBox="1">
            <a:spLocks noChangeArrowheads="1"/>
          </p:cNvSpPr>
          <p:nvPr/>
        </p:nvSpPr>
        <p:spPr bwMode="auto">
          <a:xfrm>
            <a:off x="536575" y="6816725"/>
            <a:ext cx="939800" cy="7016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FAITH AT WORK IN _________ _________</a:t>
            </a:r>
          </a:p>
        </p:txBody>
      </p:sp>
      <p:sp>
        <p:nvSpPr>
          <p:cNvPr id="131154" name="Text Box 82"/>
          <p:cNvSpPr txBox="1">
            <a:spLocks noChangeArrowheads="1"/>
          </p:cNvSpPr>
          <p:nvPr/>
        </p:nvSpPr>
        <p:spPr bwMode="auto">
          <a:xfrm>
            <a:off x="485775" y="7723188"/>
            <a:ext cx="1074738"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600" b="1" u="sng">
                <a:latin typeface="Helvetica" pitchFamily="-107" charset="0"/>
                <a:ea typeface="+mn-ea"/>
                <a:cs typeface="+mn-cs"/>
              </a:rPr>
              <a:t>2:26</a:t>
            </a:r>
          </a:p>
        </p:txBody>
      </p:sp>
      <p:sp>
        <p:nvSpPr>
          <p:cNvPr id="131156" name="AutoShape 84" descr="30%"/>
          <p:cNvSpPr>
            <a:spLocks noChangeArrowheads="1"/>
          </p:cNvSpPr>
          <p:nvPr/>
        </p:nvSpPr>
        <p:spPr bwMode="auto">
          <a:xfrm>
            <a:off x="1516063" y="6334125"/>
            <a:ext cx="793750" cy="1374775"/>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57" name="Text Box 85"/>
          <p:cNvSpPr txBox="1">
            <a:spLocks noChangeArrowheads="1"/>
          </p:cNvSpPr>
          <p:nvPr/>
        </p:nvSpPr>
        <p:spPr bwMode="auto">
          <a:xfrm>
            <a:off x="1416050" y="6402388"/>
            <a:ext cx="939800" cy="2444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1 PETER</a:t>
            </a:r>
          </a:p>
        </p:txBody>
      </p:sp>
      <p:sp>
        <p:nvSpPr>
          <p:cNvPr id="131158" name="Text Box 86"/>
          <p:cNvSpPr txBox="1">
            <a:spLocks noChangeArrowheads="1"/>
          </p:cNvSpPr>
          <p:nvPr/>
        </p:nvSpPr>
        <p:spPr bwMode="auto">
          <a:xfrm>
            <a:off x="1439863" y="6734175"/>
            <a:ext cx="939800" cy="8540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THE CHRISTIAN LIFE        AND       DUTY</a:t>
            </a:r>
          </a:p>
        </p:txBody>
      </p:sp>
      <p:sp>
        <p:nvSpPr>
          <p:cNvPr id="131159" name="Text Box 87"/>
          <p:cNvSpPr txBox="1">
            <a:spLocks noChangeArrowheads="1"/>
          </p:cNvSpPr>
          <p:nvPr/>
        </p:nvSpPr>
        <p:spPr bwMode="auto">
          <a:xfrm>
            <a:off x="1412875" y="7721600"/>
            <a:ext cx="1074738"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600" b="1">
                <a:latin typeface="Helvetica" pitchFamily="-107" charset="0"/>
                <a:ea typeface="+mn-ea"/>
                <a:cs typeface="+mn-cs"/>
              </a:rPr>
              <a:t>2:7</a:t>
            </a:r>
          </a:p>
        </p:txBody>
      </p:sp>
      <p:sp>
        <p:nvSpPr>
          <p:cNvPr id="131161" name="AutoShape 89" descr="30%"/>
          <p:cNvSpPr>
            <a:spLocks noChangeArrowheads="1"/>
          </p:cNvSpPr>
          <p:nvPr/>
        </p:nvSpPr>
        <p:spPr bwMode="auto">
          <a:xfrm>
            <a:off x="2433638" y="6327775"/>
            <a:ext cx="795337" cy="1392238"/>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62" name="Text Box 90"/>
          <p:cNvSpPr txBox="1">
            <a:spLocks noChangeArrowheads="1"/>
          </p:cNvSpPr>
          <p:nvPr/>
        </p:nvSpPr>
        <p:spPr bwMode="auto">
          <a:xfrm>
            <a:off x="2351088" y="6400800"/>
            <a:ext cx="939800" cy="2444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2 PETER</a:t>
            </a:r>
          </a:p>
        </p:txBody>
      </p:sp>
      <p:sp>
        <p:nvSpPr>
          <p:cNvPr id="131163" name="Text Box 91"/>
          <p:cNvSpPr txBox="1">
            <a:spLocks noChangeArrowheads="1"/>
          </p:cNvSpPr>
          <p:nvPr/>
        </p:nvSpPr>
        <p:spPr bwMode="auto">
          <a:xfrm>
            <a:off x="2371725" y="6811963"/>
            <a:ext cx="939800" cy="7016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FALSE TEACHERS IN THE CHURCH</a:t>
            </a:r>
          </a:p>
        </p:txBody>
      </p:sp>
      <p:sp>
        <p:nvSpPr>
          <p:cNvPr id="131164" name="Text Box 92"/>
          <p:cNvSpPr txBox="1">
            <a:spLocks noChangeArrowheads="1"/>
          </p:cNvSpPr>
          <p:nvPr/>
        </p:nvSpPr>
        <p:spPr bwMode="auto">
          <a:xfrm>
            <a:off x="2328863" y="7726363"/>
            <a:ext cx="1074737"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600" b="1">
                <a:latin typeface="Helvetica" pitchFamily="-107" charset="0"/>
                <a:ea typeface="+mn-ea"/>
                <a:cs typeface="+mn-cs"/>
              </a:rPr>
              <a:t>2:1</a:t>
            </a:r>
          </a:p>
        </p:txBody>
      </p:sp>
      <p:sp>
        <p:nvSpPr>
          <p:cNvPr id="131166" name="AutoShape 94" descr="30%"/>
          <p:cNvSpPr>
            <a:spLocks noChangeArrowheads="1"/>
          </p:cNvSpPr>
          <p:nvPr/>
        </p:nvSpPr>
        <p:spPr bwMode="auto">
          <a:xfrm>
            <a:off x="3341688" y="6326188"/>
            <a:ext cx="795337" cy="1392237"/>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67" name="Text Box 95"/>
          <p:cNvSpPr txBox="1">
            <a:spLocks noChangeArrowheads="1"/>
          </p:cNvSpPr>
          <p:nvPr/>
        </p:nvSpPr>
        <p:spPr bwMode="auto">
          <a:xfrm>
            <a:off x="3260725" y="6400800"/>
            <a:ext cx="939800" cy="2444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1 JOHN</a:t>
            </a:r>
          </a:p>
        </p:txBody>
      </p:sp>
      <p:sp>
        <p:nvSpPr>
          <p:cNvPr id="131168" name="Text Box 96"/>
          <p:cNvSpPr txBox="1">
            <a:spLocks noChangeArrowheads="1"/>
          </p:cNvSpPr>
          <p:nvPr/>
        </p:nvSpPr>
        <p:spPr bwMode="auto">
          <a:xfrm>
            <a:off x="3262313" y="6738938"/>
            <a:ext cx="939800" cy="8540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SALVATION ASSURED BEWARE FALSE TEACHERS</a:t>
            </a:r>
          </a:p>
        </p:txBody>
      </p:sp>
      <p:sp>
        <p:nvSpPr>
          <p:cNvPr id="131169" name="Text Box 97"/>
          <p:cNvSpPr txBox="1">
            <a:spLocks noChangeArrowheads="1"/>
          </p:cNvSpPr>
          <p:nvPr/>
        </p:nvSpPr>
        <p:spPr bwMode="auto">
          <a:xfrm>
            <a:off x="3248025" y="7721600"/>
            <a:ext cx="1074738"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600" b="1">
                <a:latin typeface="Helvetica" pitchFamily="-107" charset="0"/>
                <a:ea typeface="+mn-ea"/>
                <a:cs typeface="+mn-cs"/>
              </a:rPr>
              <a:t>5:13</a:t>
            </a:r>
          </a:p>
        </p:txBody>
      </p:sp>
      <p:sp>
        <p:nvSpPr>
          <p:cNvPr id="131171" name="AutoShape 99" descr="30%"/>
          <p:cNvSpPr>
            <a:spLocks noChangeArrowheads="1"/>
          </p:cNvSpPr>
          <p:nvPr/>
        </p:nvSpPr>
        <p:spPr bwMode="auto">
          <a:xfrm>
            <a:off x="4251325" y="6326188"/>
            <a:ext cx="793750" cy="1392237"/>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72" name="Text Box 100"/>
          <p:cNvSpPr txBox="1">
            <a:spLocks noChangeArrowheads="1"/>
          </p:cNvSpPr>
          <p:nvPr/>
        </p:nvSpPr>
        <p:spPr bwMode="auto">
          <a:xfrm>
            <a:off x="4181475" y="6400800"/>
            <a:ext cx="939800" cy="2444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2 JOHN</a:t>
            </a:r>
          </a:p>
        </p:txBody>
      </p:sp>
      <p:sp>
        <p:nvSpPr>
          <p:cNvPr id="131173" name="Text Box 101"/>
          <p:cNvSpPr txBox="1">
            <a:spLocks noChangeArrowheads="1"/>
          </p:cNvSpPr>
          <p:nvPr/>
        </p:nvSpPr>
        <p:spPr bwMode="auto">
          <a:xfrm>
            <a:off x="4179888" y="6738938"/>
            <a:ext cx="938212" cy="8540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dirty="0">
                <a:latin typeface="Helvetica" pitchFamily="-107" charset="0"/>
                <a:ea typeface="+mn-ea"/>
                <a:cs typeface="+mn-cs"/>
              </a:rPr>
              <a:t>WALKING BY CHRIST</a:t>
            </a:r>
            <a:r>
              <a:rPr lang="fr-FR" sz="1000" b="1" dirty="0">
                <a:latin typeface="Helvetica" pitchFamily="-107" charset="0"/>
                <a:ea typeface="+mn-ea"/>
                <a:cs typeface="+mn-cs"/>
              </a:rPr>
              <a:t>'</a:t>
            </a:r>
            <a:r>
              <a:rPr lang="en-US" sz="1000" b="1" dirty="0">
                <a:latin typeface="Helvetica" pitchFamily="-107" charset="0"/>
                <a:ea typeface="+mn-ea"/>
                <a:cs typeface="+mn-cs"/>
              </a:rPr>
              <a:t>S _COMMAND-MENTS</a:t>
            </a:r>
          </a:p>
        </p:txBody>
      </p:sp>
      <p:sp>
        <p:nvSpPr>
          <p:cNvPr id="131174" name="Text Box 102"/>
          <p:cNvSpPr txBox="1">
            <a:spLocks noChangeArrowheads="1"/>
          </p:cNvSpPr>
          <p:nvPr/>
        </p:nvSpPr>
        <p:spPr bwMode="auto">
          <a:xfrm>
            <a:off x="4132263" y="7731125"/>
            <a:ext cx="1073150"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600" b="1">
                <a:latin typeface="Helvetica" pitchFamily="-107" charset="0"/>
                <a:ea typeface="+mn-ea"/>
                <a:cs typeface="+mn-cs"/>
              </a:rPr>
              <a:t>v. 3</a:t>
            </a:r>
          </a:p>
        </p:txBody>
      </p:sp>
      <p:sp>
        <p:nvSpPr>
          <p:cNvPr id="131176" name="AutoShape 104" descr="30%"/>
          <p:cNvSpPr>
            <a:spLocks noChangeArrowheads="1"/>
          </p:cNvSpPr>
          <p:nvPr/>
        </p:nvSpPr>
        <p:spPr bwMode="auto">
          <a:xfrm>
            <a:off x="6094413" y="6316663"/>
            <a:ext cx="795337" cy="1392237"/>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77" name="Text Box 105"/>
          <p:cNvSpPr txBox="1">
            <a:spLocks noChangeArrowheads="1"/>
          </p:cNvSpPr>
          <p:nvPr/>
        </p:nvSpPr>
        <p:spPr bwMode="auto">
          <a:xfrm>
            <a:off x="5989638" y="6416675"/>
            <a:ext cx="939800" cy="2444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JUDE</a:t>
            </a:r>
          </a:p>
        </p:txBody>
      </p:sp>
      <p:sp>
        <p:nvSpPr>
          <p:cNvPr id="131178" name="Text Box 106"/>
          <p:cNvSpPr txBox="1">
            <a:spLocks noChangeArrowheads="1"/>
          </p:cNvSpPr>
          <p:nvPr/>
        </p:nvSpPr>
        <p:spPr bwMode="auto">
          <a:xfrm>
            <a:off x="6027738" y="6827838"/>
            <a:ext cx="939800" cy="5492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CONTEND-ING FOR THE FAITH</a:t>
            </a:r>
          </a:p>
        </p:txBody>
      </p:sp>
      <p:sp>
        <p:nvSpPr>
          <p:cNvPr id="131179" name="Text Box 107"/>
          <p:cNvSpPr txBox="1">
            <a:spLocks noChangeArrowheads="1"/>
          </p:cNvSpPr>
          <p:nvPr/>
        </p:nvSpPr>
        <p:spPr bwMode="auto">
          <a:xfrm>
            <a:off x="5961063" y="7721600"/>
            <a:ext cx="1074737"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600" b="1">
                <a:latin typeface="Helvetica" pitchFamily="-107" charset="0"/>
                <a:ea typeface="+mn-ea"/>
                <a:cs typeface="+mn-cs"/>
              </a:rPr>
              <a:t>vv. 20-21</a:t>
            </a:r>
          </a:p>
        </p:txBody>
      </p:sp>
      <p:sp>
        <p:nvSpPr>
          <p:cNvPr id="131181" name="AutoShape 109" descr="30%"/>
          <p:cNvSpPr>
            <a:spLocks noChangeArrowheads="1"/>
          </p:cNvSpPr>
          <p:nvPr/>
        </p:nvSpPr>
        <p:spPr bwMode="auto">
          <a:xfrm>
            <a:off x="5180013" y="6338888"/>
            <a:ext cx="793750" cy="1373187"/>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82" name="Text Box 110"/>
          <p:cNvSpPr txBox="1">
            <a:spLocks noChangeArrowheads="1"/>
          </p:cNvSpPr>
          <p:nvPr/>
        </p:nvSpPr>
        <p:spPr bwMode="auto">
          <a:xfrm>
            <a:off x="5103813" y="6419850"/>
            <a:ext cx="938212" cy="2444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3 JOHN</a:t>
            </a:r>
          </a:p>
        </p:txBody>
      </p:sp>
      <p:sp>
        <p:nvSpPr>
          <p:cNvPr id="131183" name="Text Box 111"/>
          <p:cNvSpPr txBox="1">
            <a:spLocks noChangeArrowheads="1"/>
          </p:cNvSpPr>
          <p:nvPr/>
        </p:nvSpPr>
        <p:spPr bwMode="auto">
          <a:xfrm>
            <a:off x="5113338" y="6905625"/>
            <a:ext cx="939800" cy="5492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dirty="0">
                <a:latin typeface="Helvetica" pitchFamily="-107" charset="0"/>
                <a:ea typeface="+mn-ea"/>
                <a:cs typeface="+mn-cs"/>
              </a:rPr>
              <a:t>JOHN</a:t>
            </a:r>
            <a:r>
              <a:rPr lang="fr-FR" sz="1000" b="1" dirty="0">
                <a:latin typeface="Helvetica" pitchFamily="-107" charset="0"/>
                <a:ea typeface="+mn-ea"/>
                <a:cs typeface="+mn-cs"/>
              </a:rPr>
              <a:t>'</a:t>
            </a:r>
            <a:r>
              <a:rPr lang="en-US" sz="1000" b="1" dirty="0">
                <a:latin typeface="Helvetica" pitchFamily="-107" charset="0"/>
                <a:ea typeface="+mn-ea"/>
                <a:cs typeface="+mn-cs"/>
              </a:rPr>
              <a:t>S APOSTOLIC AUTHORITY</a:t>
            </a:r>
          </a:p>
        </p:txBody>
      </p:sp>
      <p:sp>
        <p:nvSpPr>
          <p:cNvPr id="131184" name="Text Box 112"/>
          <p:cNvSpPr txBox="1">
            <a:spLocks noChangeArrowheads="1"/>
          </p:cNvSpPr>
          <p:nvPr/>
        </p:nvSpPr>
        <p:spPr bwMode="auto">
          <a:xfrm>
            <a:off x="5057775" y="7729538"/>
            <a:ext cx="1073150"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600" b="1">
                <a:latin typeface="Helvetica" charset="0"/>
                <a:ea typeface="+mn-ea"/>
                <a:cs typeface="+mn-cs"/>
              </a:rPr>
              <a:t>vv. 4, 11</a:t>
            </a:r>
          </a:p>
        </p:txBody>
      </p:sp>
      <p:sp>
        <p:nvSpPr>
          <p:cNvPr id="131185" name="Text Box 113"/>
          <p:cNvSpPr txBox="1">
            <a:spLocks noChangeArrowheads="1"/>
          </p:cNvSpPr>
          <p:nvPr/>
        </p:nvSpPr>
        <p:spPr bwMode="auto">
          <a:xfrm>
            <a:off x="3832225" y="304800"/>
            <a:ext cx="1285875" cy="701675"/>
          </a:xfrm>
          <a:prstGeom prst="rect">
            <a:avLst/>
          </a:prstGeom>
          <a:noFill/>
          <a:ln w="12700">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endParaRPr lang="en-US" sz="4000" b="1">
              <a:latin typeface="Wingdings 2" pitchFamily="-107" charset="2"/>
              <a:ea typeface="+mn-ea"/>
              <a:cs typeface="+mn-cs"/>
            </a:endParaRPr>
          </a:p>
        </p:txBody>
      </p:sp>
      <p:sp>
        <p:nvSpPr>
          <p:cNvPr id="131186" name="Text Box 114"/>
          <p:cNvSpPr txBox="1">
            <a:spLocks noChangeArrowheads="1"/>
          </p:cNvSpPr>
          <p:nvPr/>
        </p:nvSpPr>
        <p:spPr bwMode="auto">
          <a:xfrm>
            <a:off x="617538" y="8194953"/>
            <a:ext cx="6286500" cy="369332"/>
          </a:xfrm>
          <a:prstGeom prst="rect">
            <a:avLst/>
          </a:prstGeom>
          <a:noFill/>
          <a:ln w="57150">
            <a:solidFill>
              <a:schemeClr val="hlink"/>
            </a:solidFill>
            <a:miter lim="800000"/>
            <a:headEnd/>
            <a:tailEnd/>
          </a:ln>
          <a:effectLst>
            <a:outerShdw blurRad="63500" dist="99190" dir="3011666" algn="ctr" rotWithShape="0">
              <a:schemeClr val="bg1">
                <a:alpha val="74998"/>
              </a:schemeClr>
            </a:outerShdw>
          </a:effectLst>
        </p:spPr>
        <p:txBody>
          <a:bodyPr anchor="ct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defRPr/>
            </a:pPr>
            <a:r>
              <a:rPr lang="en-US" sz="1800" b="1">
                <a:latin typeface="Arial Rounded MT Bold" charset="0"/>
              </a:rPr>
              <a:t>SECOND:THE LETTERS FROM </a:t>
            </a:r>
            <a:r>
              <a:rPr lang="ja-JP" altLang="en-US" sz="1800" b="1">
                <a:latin typeface="Arial Rounded MT Bold" charset="0"/>
              </a:rPr>
              <a:t>“</a:t>
            </a:r>
            <a:r>
              <a:rPr lang="en-US" sz="1800" b="1">
                <a:latin typeface="Arial Rounded MT Bold" charset="0"/>
              </a:rPr>
              <a:t>THE OTHERS</a:t>
            </a:r>
            <a:r>
              <a:rPr lang="ja-JP" altLang="en-US" sz="1800" b="1">
                <a:latin typeface="Arial Rounded MT Bold" charset="0"/>
              </a:rPr>
              <a:t>”</a:t>
            </a:r>
            <a:endParaRPr lang="en-US" sz="1800" b="1">
              <a:latin typeface="Arial Rounded MT Bold" charset="0"/>
            </a:endParaRPr>
          </a:p>
        </p:txBody>
      </p:sp>
      <p:sp>
        <p:nvSpPr>
          <p:cNvPr id="131116" name="AutoShape 44" descr="30%"/>
          <p:cNvSpPr>
            <a:spLocks noChangeArrowheads="1"/>
          </p:cNvSpPr>
          <p:nvPr/>
        </p:nvSpPr>
        <p:spPr bwMode="auto">
          <a:xfrm>
            <a:off x="608013" y="4333875"/>
            <a:ext cx="793750" cy="1390650"/>
          </a:xfrm>
          <a:prstGeom prst="roundRect">
            <a:avLst>
              <a:gd name="adj" fmla="val 16667"/>
            </a:avLst>
          </a:prstGeom>
          <a:no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17" name="Text Box 45" descr="30%"/>
          <p:cNvSpPr txBox="1">
            <a:spLocks noChangeArrowheads="1"/>
          </p:cNvSpPr>
          <p:nvPr/>
        </p:nvSpPr>
        <p:spPr bwMode="auto">
          <a:xfrm>
            <a:off x="547688" y="4381500"/>
            <a:ext cx="938212" cy="2444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1 THESS</a:t>
            </a:r>
          </a:p>
        </p:txBody>
      </p:sp>
      <p:sp>
        <p:nvSpPr>
          <p:cNvPr id="131118" name="Text Box 46" descr="30%"/>
          <p:cNvSpPr txBox="1">
            <a:spLocks noChangeArrowheads="1"/>
          </p:cNvSpPr>
          <p:nvPr/>
        </p:nvSpPr>
        <p:spPr bwMode="auto">
          <a:xfrm>
            <a:off x="534988" y="4765675"/>
            <a:ext cx="939800" cy="7016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EVENTS    OF  THE LAST      DAYS</a:t>
            </a:r>
          </a:p>
        </p:txBody>
      </p:sp>
      <p:sp>
        <p:nvSpPr>
          <p:cNvPr id="131119" name="Text Box 47"/>
          <p:cNvSpPr txBox="1">
            <a:spLocks noChangeArrowheads="1"/>
          </p:cNvSpPr>
          <p:nvPr/>
        </p:nvSpPr>
        <p:spPr bwMode="auto">
          <a:xfrm>
            <a:off x="474663" y="5732463"/>
            <a:ext cx="1073150"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600" b="1" dirty="0">
                <a:latin typeface="Helvetica" pitchFamily="-107" charset="0"/>
                <a:ea typeface="+mn-ea"/>
                <a:cs typeface="+mn-cs"/>
              </a:rPr>
              <a:t>1:10</a:t>
            </a:r>
          </a:p>
        </p:txBody>
      </p:sp>
      <p:sp>
        <p:nvSpPr>
          <p:cNvPr id="131121" name="AutoShape 49" descr="30%"/>
          <p:cNvSpPr>
            <a:spLocks noChangeArrowheads="1"/>
          </p:cNvSpPr>
          <p:nvPr/>
        </p:nvSpPr>
        <p:spPr bwMode="auto">
          <a:xfrm>
            <a:off x="1514475" y="4344988"/>
            <a:ext cx="793750" cy="1373187"/>
          </a:xfrm>
          <a:prstGeom prst="roundRect">
            <a:avLst>
              <a:gd name="adj" fmla="val 16667"/>
            </a:avLst>
          </a:prstGeom>
          <a:no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22" name="Text Box 50" descr="30%"/>
          <p:cNvSpPr txBox="1">
            <a:spLocks noChangeArrowheads="1"/>
          </p:cNvSpPr>
          <p:nvPr/>
        </p:nvSpPr>
        <p:spPr bwMode="auto">
          <a:xfrm>
            <a:off x="1441450" y="4389438"/>
            <a:ext cx="939800" cy="2444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2 THESS</a:t>
            </a:r>
          </a:p>
        </p:txBody>
      </p:sp>
      <p:sp>
        <p:nvSpPr>
          <p:cNvPr id="131123" name="Text Box 51" descr="30%"/>
          <p:cNvSpPr txBox="1">
            <a:spLocks noChangeArrowheads="1"/>
          </p:cNvSpPr>
          <p:nvPr/>
        </p:nvSpPr>
        <p:spPr bwMode="auto">
          <a:xfrm>
            <a:off x="1435100" y="4694238"/>
            <a:ext cx="938213" cy="8540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THE COMING DAY OF THE        LORD                </a:t>
            </a:r>
          </a:p>
        </p:txBody>
      </p:sp>
      <p:sp>
        <p:nvSpPr>
          <p:cNvPr id="131124" name="Text Box 52"/>
          <p:cNvSpPr txBox="1">
            <a:spLocks noChangeArrowheads="1"/>
          </p:cNvSpPr>
          <p:nvPr/>
        </p:nvSpPr>
        <p:spPr bwMode="auto">
          <a:xfrm>
            <a:off x="1368425" y="5735638"/>
            <a:ext cx="1073150"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600" b="1">
                <a:latin typeface="Helvetica" pitchFamily="-107" charset="0"/>
                <a:ea typeface="+mn-ea"/>
                <a:cs typeface="+mn-cs"/>
              </a:rPr>
              <a:t>1:6</a:t>
            </a:r>
          </a:p>
        </p:txBody>
      </p:sp>
      <p:sp>
        <p:nvSpPr>
          <p:cNvPr id="131126" name="AutoShape 54" descr="30%"/>
          <p:cNvSpPr>
            <a:spLocks noChangeArrowheads="1"/>
          </p:cNvSpPr>
          <p:nvPr/>
        </p:nvSpPr>
        <p:spPr bwMode="auto">
          <a:xfrm>
            <a:off x="2433638" y="4321175"/>
            <a:ext cx="795337" cy="1390650"/>
          </a:xfrm>
          <a:prstGeom prst="roundRect">
            <a:avLst>
              <a:gd name="adj" fmla="val 16667"/>
            </a:avLst>
          </a:prstGeom>
          <a:no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27" name="Text Box 55" descr="30%"/>
          <p:cNvSpPr txBox="1">
            <a:spLocks noChangeArrowheads="1"/>
          </p:cNvSpPr>
          <p:nvPr/>
        </p:nvSpPr>
        <p:spPr bwMode="auto">
          <a:xfrm>
            <a:off x="2360613" y="4787900"/>
            <a:ext cx="939800" cy="7016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PROPER ORDER       IN THE CHURCH</a:t>
            </a:r>
          </a:p>
        </p:txBody>
      </p:sp>
      <p:sp>
        <p:nvSpPr>
          <p:cNvPr id="131128" name="Text Box 56" descr="30%"/>
          <p:cNvSpPr txBox="1">
            <a:spLocks noChangeArrowheads="1"/>
          </p:cNvSpPr>
          <p:nvPr/>
        </p:nvSpPr>
        <p:spPr bwMode="auto">
          <a:xfrm>
            <a:off x="2371725" y="4384675"/>
            <a:ext cx="939800" cy="2444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1 TIMOTHY</a:t>
            </a:r>
          </a:p>
        </p:txBody>
      </p:sp>
      <p:sp>
        <p:nvSpPr>
          <p:cNvPr id="131129" name="Text Box 57"/>
          <p:cNvSpPr txBox="1">
            <a:spLocks noChangeArrowheads="1"/>
          </p:cNvSpPr>
          <p:nvPr/>
        </p:nvSpPr>
        <p:spPr bwMode="auto">
          <a:xfrm>
            <a:off x="2309813" y="5734050"/>
            <a:ext cx="1074737"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600" b="1">
                <a:latin typeface="Helvetica" pitchFamily="-107" charset="0"/>
                <a:ea typeface="+mn-ea"/>
                <a:cs typeface="+mn-cs"/>
              </a:rPr>
              <a:t>2:8</a:t>
            </a:r>
          </a:p>
        </p:txBody>
      </p:sp>
      <p:sp>
        <p:nvSpPr>
          <p:cNvPr id="131131" name="AutoShape 59" descr="30%"/>
          <p:cNvSpPr>
            <a:spLocks noChangeArrowheads="1"/>
          </p:cNvSpPr>
          <p:nvPr/>
        </p:nvSpPr>
        <p:spPr bwMode="auto">
          <a:xfrm>
            <a:off x="3341688" y="4321175"/>
            <a:ext cx="793750" cy="1395413"/>
          </a:xfrm>
          <a:prstGeom prst="roundRect">
            <a:avLst>
              <a:gd name="adj" fmla="val 16667"/>
            </a:avLst>
          </a:prstGeom>
          <a:no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32" name="Text Box 60" descr="30%"/>
          <p:cNvSpPr txBox="1">
            <a:spLocks noChangeArrowheads="1"/>
          </p:cNvSpPr>
          <p:nvPr/>
        </p:nvSpPr>
        <p:spPr bwMode="auto">
          <a:xfrm>
            <a:off x="3246438" y="4389438"/>
            <a:ext cx="939800" cy="2444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2 TIMOTHY</a:t>
            </a:r>
          </a:p>
        </p:txBody>
      </p:sp>
      <p:sp>
        <p:nvSpPr>
          <p:cNvPr id="131133" name="Text Box 61" descr="30%"/>
          <p:cNvSpPr txBox="1">
            <a:spLocks noChangeArrowheads="1"/>
          </p:cNvSpPr>
          <p:nvPr/>
        </p:nvSpPr>
        <p:spPr bwMode="auto">
          <a:xfrm>
            <a:off x="3278188" y="4727575"/>
            <a:ext cx="938212" cy="8540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GUARD  THE GOSPEL; PREACH ON</a:t>
            </a:r>
          </a:p>
        </p:txBody>
      </p:sp>
      <p:sp>
        <p:nvSpPr>
          <p:cNvPr id="131134" name="Text Box 62"/>
          <p:cNvSpPr txBox="1">
            <a:spLocks noChangeArrowheads="1"/>
          </p:cNvSpPr>
          <p:nvPr/>
        </p:nvSpPr>
        <p:spPr bwMode="auto">
          <a:xfrm>
            <a:off x="3221038" y="5734050"/>
            <a:ext cx="1073150"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600" b="1">
                <a:latin typeface="Helvetica" pitchFamily="-107" charset="0"/>
                <a:ea typeface="+mn-ea"/>
                <a:cs typeface="+mn-cs"/>
              </a:rPr>
              <a:t>1:13</a:t>
            </a:r>
          </a:p>
        </p:txBody>
      </p:sp>
      <p:sp>
        <p:nvSpPr>
          <p:cNvPr id="131136" name="AutoShape 64" descr="30%"/>
          <p:cNvSpPr>
            <a:spLocks noChangeArrowheads="1"/>
          </p:cNvSpPr>
          <p:nvPr/>
        </p:nvSpPr>
        <p:spPr bwMode="auto">
          <a:xfrm>
            <a:off x="4248150" y="4313238"/>
            <a:ext cx="793750" cy="1392237"/>
          </a:xfrm>
          <a:prstGeom prst="roundRect">
            <a:avLst>
              <a:gd name="adj" fmla="val 16667"/>
            </a:avLst>
          </a:prstGeom>
          <a:no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37" name="Text Box 65" descr="30%"/>
          <p:cNvSpPr txBox="1">
            <a:spLocks noChangeArrowheads="1"/>
          </p:cNvSpPr>
          <p:nvPr/>
        </p:nvSpPr>
        <p:spPr bwMode="auto">
          <a:xfrm>
            <a:off x="4164013" y="4354513"/>
            <a:ext cx="938212" cy="2444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TITUS</a:t>
            </a:r>
          </a:p>
        </p:txBody>
      </p:sp>
      <p:sp>
        <p:nvSpPr>
          <p:cNvPr id="131138" name="Text Box 66" descr="30%"/>
          <p:cNvSpPr txBox="1">
            <a:spLocks noChangeArrowheads="1"/>
          </p:cNvSpPr>
          <p:nvPr/>
        </p:nvSpPr>
        <p:spPr bwMode="auto">
          <a:xfrm>
            <a:off x="4186238" y="4822825"/>
            <a:ext cx="939800" cy="7016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QUALIFI-CATIONS OF _________</a:t>
            </a:r>
          </a:p>
        </p:txBody>
      </p:sp>
      <p:sp>
        <p:nvSpPr>
          <p:cNvPr id="131139" name="Text Box 67"/>
          <p:cNvSpPr txBox="1">
            <a:spLocks noChangeArrowheads="1"/>
          </p:cNvSpPr>
          <p:nvPr/>
        </p:nvSpPr>
        <p:spPr bwMode="auto">
          <a:xfrm>
            <a:off x="4135438" y="5732463"/>
            <a:ext cx="1073150"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600" b="1" u="sng">
                <a:latin typeface="Helvetica" pitchFamily="-107" charset="0"/>
                <a:ea typeface="+mn-ea"/>
                <a:cs typeface="+mn-cs"/>
              </a:rPr>
              <a:t>2:1-2</a:t>
            </a:r>
          </a:p>
        </p:txBody>
      </p:sp>
      <p:sp>
        <p:nvSpPr>
          <p:cNvPr id="131141" name="AutoShape 69" descr="30%"/>
          <p:cNvSpPr>
            <a:spLocks noChangeArrowheads="1"/>
          </p:cNvSpPr>
          <p:nvPr/>
        </p:nvSpPr>
        <p:spPr bwMode="auto">
          <a:xfrm>
            <a:off x="5176838" y="4325938"/>
            <a:ext cx="793750" cy="1390650"/>
          </a:xfrm>
          <a:prstGeom prst="roundRect">
            <a:avLst>
              <a:gd name="adj" fmla="val 16667"/>
            </a:avLst>
          </a:prstGeom>
          <a:no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42" name="Text Box 70" descr="30%"/>
          <p:cNvSpPr txBox="1">
            <a:spLocks noChangeArrowheads="1"/>
          </p:cNvSpPr>
          <p:nvPr/>
        </p:nvSpPr>
        <p:spPr bwMode="auto">
          <a:xfrm>
            <a:off x="5110163" y="4371975"/>
            <a:ext cx="939800" cy="2444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PHILEMON</a:t>
            </a:r>
          </a:p>
        </p:txBody>
      </p:sp>
      <p:sp>
        <p:nvSpPr>
          <p:cNvPr id="131143" name="Text Box 71" descr="30%"/>
          <p:cNvSpPr txBox="1">
            <a:spLocks noChangeArrowheads="1"/>
          </p:cNvSpPr>
          <p:nvPr/>
        </p:nvSpPr>
        <p:spPr bwMode="auto">
          <a:xfrm>
            <a:off x="5111750" y="4664075"/>
            <a:ext cx="939800" cy="8540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ACCEPT- ANCE        OF  OTHERS IN CHRIST</a:t>
            </a:r>
          </a:p>
        </p:txBody>
      </p:sp>
      <p:sp>
        <p:nvSpPr>
          <p:cNvPr id="131144" name="Text Box 72"/>
          <p:cNvSpPr txBox="1">
            <a:spLocks noChangeArrowheads="1"/>
          </p:cNvSpPr>
          <p:nvPr/>
        </p:nvSpPr>
        <p:spPr bwMode="auto">
          <a:xfrm>
            <a:off x="5056188" y="5732463"/>
            <a:ext cx="1074737"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600" b="1" dirty="0">
                <a:latin typeface="Helvetica" pitchFamily="-107" charset="0"/>
                <a:ea typeface="+mn-ea"/>
                <a:cs typeface="+mn-cs"/>
              </a:rPr>
              <a:t>vv.17-18</a:t>
            </a:r>
          </a:p>
        </p:txBody>
      </p:sp>
      <p:sp>
        <p:nvSpPr>
          <p:cNvPr id="131146" name="AutoShape 74" descr="30%"/>
          <p:cNvSpPr>
            <a:spLocks noChangeArrowheads="1"/>
          </p:cNvSpPr>
          <p:nvPr/>
        </p:nvSpPr>
        <p:spPr bwMode="auto">
          <a:xfrm>
            <a:off x="6164263" y="4322763"/>
            <a:ext cx="795337" cy="1390650"/>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47" name="Text Box 75" descr="30%"/>
          <p:cNvSpPr txBox="1">
            <a:spLocks noChangeArrowheads="1"/>
          </p:cNvSpPr>
          <p:nvPr/>
        </p:nvSpPr>
        <p:spPr bwMode="auto">
          <a:xfrm>
            <a:off x="6088063" y="4373563"/>
            <a:ext cx="939800" cy="2444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HEBREWS</a:t>
            </a:r>
          </a:p>
        </p:txBody>
      </p:sp>
      <p:sp>
        <p:nvSpPr>
          <p:cNvPr id="131148" name="Text Box 76" descr="30%"/>
          <p:cNvSpPr txBox="1">
            <a:spLocks noChangeArrowheads="1"/>
          </p:cNvSpPr>
          <p:nvPr/>
        </p:nvSpPr>
        <p:spPr bwMode="auto">
          <a:xfrm>
            <a:off x="6100763" y="4806950"/>
            <a:ext cx="939800" cy="7016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JESUS CHRIST: _________ _________</a:t>
            </a:r>
          </a:p>
        </p:txBody>
      </p:sp>
      <p:sp>
        <p:nvSpPr>
          <p:cNvPr id="131149" name="Text Box 77"/>
          <p:cNvSpPr txBox="1">
            <a:spLocks noChangeArrowheads="1"/>
          </p:cNvSpPr>
          <p:nvPr/>
        </p:nvSpPr>
        <p:spPr bwMode="auto">
          <a:xfrm>
            <a:off x="6046788" y="5740400"/>
            <a:ext cx="1074737"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600" b="1" u="sng">
                <a:latin typeface="Helvetica" pitchFamily="-107" charset="0"/>
                <a:ea typeface="+mn-ea"/>
                <a:cs typeface="+mn-cs"/>
              </a:rPr>
              <a:t>1:4</a:t>
            </a:r>
          </a:p>
        </p:txBody>
      </p:sp>
      <p:sp>
        <p:nvSpPr>
          <p:cNvPr id="35930" name="Line 123"/>
          <p:cNvSpPr>
            <a:spLocks noChangeShapeType="1"/>
          </p:cNvSpPr>
          <p:nvPr/>
        </p:nvSpPr>
        <p:spPr bwMode="auto">
          <a:xfrm>
            <a:off x="420688" y="6096000"/>
            <a:ext cx="5675312"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31" name="Line 124" descr="30%"/>
          <p:cNvSpPr>
            <a:spLocks noChangeShapeType="1"/>
          </p:cNvSpPr>
          <p:nvPr/>
        </p:nvSpPr>
        <p:spPr bwMode="auto">
          <a:xfrm>
            <a:off x="6026150" y="4056063"/>
            <a:ext cx="1069975"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32" name="Line 126"/>
          <p:cNvSpPr>
            <a:spLocks noChangeShapeType="1"/>
          </p:cNvSpPr>
          <p:nvPr/>
        </p:nvSpPr>
        <p:spPr bwMode="auto">
          <a:xfrm>
            <a:off x="6061075" y="4048125"/>
            <a:ext cx="0" cy="20828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1200" name="Text Box 128"/>
          <p:cNvSpPr txBox="1">
            <a:spLocks noChangeArrowheads="1"/>
          </p:cNvSpPr>
          <p:nvPr/>
        </p:nvSpPr>
        <p:spPr bwMode="auto">
          <a:xfrm>
            <a:off x="603250" y="982663"/>
            <a:ext cx="6381750" cy="587375"/>
          </a:xfrm>
          <a:prstGeom prst="rect">
            <a:avLst/>
          </a:prstGeom>
          <a:noFill/>
          <a:ln w="9525">
            <a:noFill/>
            <a:miter lim="800000"/>
            <a:headEnd/>
            <a:tailEnd/>
          </a:ln>
          <a:effectLst>
            <a:outerShdw blurRad="63500" dist="53882" dir="2700000" algn="ctr" rotWithShape="0">
              <a:srgbClr val="B3B3B3">
                <a:alpha val="74998"/>
              </a:srgbClr>
            </a:outerShdw>
          </a:effectLst>
        </p:spPr>
        <p:txBody>
          <a:bodyPr>
            <a:spAutoFit/>
          </a:bodyPr>
          <a:lstStyle/>
          <a:p>
            <a:pPr algn="ctr">
              <a:spcBef>
                <a:spcPct val="50000"/>
              </a:spcBef>
              <a:defRPr/>
            </a:pPr>
            <a:r>
              <a:rPr lang="en-US" sz="2800" b="1" i="1">
                <a:latin typeface="Comic Sans MS" pitchFamily="-107" charset="0"/>
                <a:ea typeface="+mn-ea"/>
                <a:cs typeface="+mn-cs"/>
              </a:rPr>
              <a:t>Main Themes of “The Letters” </a:t>
            </a:r>
          </a:p>
        </p:txBody>
      </p:sp>
      <p:sp>
        <p:nvSpPr>
          <p:cNvPr id="35934" name="Text Box 130"/>
          <p:cNvSpPr txBox="1">
            <a:spLocks noChangeArrowheads="1"/>
          </p:cNvSpPr>
          <p:nvPr/>
        </p:nvSpPr>
        <p:spPr bwMode="auto">
          <a:xfrm>
            <a:off x="6594475" y="95250"/>
            <a:ext cx="690563"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26</a:t>
            </a:r>
          </a:p>
        </p:txBody>
      </p:sp>
      <p:sp>
        <p:nvSpPr>
          <p:cNvPr id="35935" name="Text Box 136" descr="30%"/>
          <p:cNvSpPr txBox="1">
            <a:spLocks noChangeArrowheads="1"/>
          </p:cNvSpPr>
          <p:nvPr/>
        </p:nvSpPr>
        <p:spPr bwMode="auto">
          <a:xfrm>
            <a:off x="520700" y="3136900"/>
            <a:ext cx="1009650" cy="28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baseline="-25000">
                <a:solidFill>
                  <a:srgbClr val="E32434"/>
                </a:solidFill>
                <a:latin typeface="Capitals" charset="0"/>
              </a:rPr>
              <a:t>FAITH</a:t>
            </a:r>
          </a:p>
        </p:txBody>
      </p:sp>
      <p:sp>
        <p:nvSpPr>
          <p:cNvPr id="35936" name="Text Box 137"/>
          <p:cNvSpPr txBox="1">
            <a:spLocks noChangeArrowheads="1"/>
          </p:cNvSpPr>
          <p:nvPr/>
        </p:nvSpPr>
        <p:spPr bwMode="auto">
          <a:xfrm>
            <a:off x="384175" y="7085013"/>
            <a:ext cx="1243013" cy="23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00" b="1" baseline="-25000">
                <a:solidFill>
                  <a:srgbClr val="E32434"/>
                </a:solidFill>
                <a:latin typeface="Capitals" charset="0"/>
              </a:rPr>
              <a:t>EVERYDAY</a:t>
            </a:r>
          </a:p>
        </p:txBody>
      </p:sp>
      <p:sp>
        <p:nvSpPr>
          <p:cNvPr id="35937" name="Text Box 138"/>
          <p:cNvSpPr txBox="1">
            <a:spLocks noChangeArrowheads="1"/>
          </p:cNvSpPr>
          <p:nvPr/>
        </p:nvSpPr>
        <p:spPr bwMode="auto">
          <a:xfrm>
            <a:off x="393700" y="7219950"/>
            <a:ext cx="1243013" cy="26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baseline="-25000">
                <a:solidFill>
                  <a:srgbClr val="E32434"/>
                </a:solidFill>
                <a:latin typeface="Capitals" charset="0"/>
              </a:rPr>
              <a:t>LIFE</a:t>
            </a:r>
          </a:p>
        </p:txBody>
      </p:sp>
      <p:sp>
        <p:nvSpPr>
          <p:cNvPr id="35938" name="Text Box 139" descr="30%"/>
          <p:cNvSpPr txBox="1">
            <a:spLocks noChangeArrowheads="1"/>
          </p:cNvSpPr>
          <p:nvPr/>
        </p:nvSpPr>
        <p:spPr bwMode="auto">
          <a:xfrm>
            <a:off x="3248025" y="3127375"/>
            <a:ext cx="1009650" cy="28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baseline="-25000">
                <a:solidFill>
                  <a:srgbClr val="E32434"/>
                </a:solidFill>
                <a:latin typeface="Capitals" charset="0"/>
              </a:rPr>
              <a:t>GRACE</a:t>
            </a:r>
          </a:p>
        </p:txBody>
      </p:sp>
      <p:sp>
        <p:nvSpPr>
          <p:cNvPr id="35939" name="Text Box 140" descr="30%"/>
          <p:cNvSpPr txBox="1">
            <a:spLocks noChangeArrowheads="1"/>
          </p:cNvSpPr>
          <p:nvPr/>
        </p:nvSpPr>
        <p:spPr bwMode="auto">
          <a:xfrm>
            <a:off x="4156075" y="5178425"/>
            <a:ext cx="1009650" cy="28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baseline="-25000">
                <a:solidFill>
                  <a:srgbClr val="E32434"/>
                </a:solidFill>
                <a:latin typeface="Capitals" charset="0"/>
              </a:rPr>
              <a:t>ELDERS</a:t>
            </a:r>
          </a:p>
        </p:txBody>
      </p:sp>
      <p:sp>
        <p:nvSpPr>
          <p:cNvPr id="35940" name="Text Box 141" descr="30%"/>
          <p:cNvSpPr txBox="1">
            <a:spLocks noChangeArrowheads="1"/>
          </p:cNvSpPr>
          <p:nvPr/>
        </p:nvSpPr>
        <p:spPr bwMode="auto">
          <a:xfrm>
            <a:off x="6027738" y="5072063"/>
            <a:ext cx="1009650" cy="23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00" b="1" baseline="-25000">
                <a:solidFill>
                  <a:srgbClr val="E32434"/>
                </a:solidFill>
                <a:latin typeface="Capitals" charset="0"/>
              </a:rPr>
              <a:t>SUPREME</a:t>
            </a:r>
          </a:p>
        </p:txBody>
      </p:sp>
      <p:sp>
        <p:nvSpPr>
          <p:cNvPr id="35941" name="Text Box 142" descr="30%"/>
          <p:cNvSpPr txBox="1">
            <a:spLocks noChangeArrowheads="1"/>
          </p:cNvSpPr>
          <p:nvPr/>
        </p:nvSpPr>
        <p:spPr bwMode="auto">
          <a:xfrm>
            <a:off x="5834063" y="5253038"/>
            <a:ext cx="1427162"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baseline="-25000">
                <a:solidFill>
                  <a:srgbClr val="E32434"/>
                </a:solidFill>
                <a:latin typeface="Capitals" charset="0"/>
              </a:rPr>
              <a:t>SUFFICIENT</a:t>
            </a:r>
          </a:p>
        </p:txBody>
      </p:sp>
      <p:sp>
        <p:nvSpPr>
          <p:cNvPr id="104" name="Text Box 37" descr="30%"/>
          <p:cNvSpPr txBox="1">
            <a:spLocks noChangeArrowheads="1"/>
          </p:cNvSpPr>
          <p:nvPr/>
        </p:nvSpPr>
        <p:spPr bwMode="auto">
          <a:xfrm>
            <a:off x="584200" y="3657600"/>
            <a:ext cx="749300"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600" b="1" u="sng">
                <a:latin typeface="Helvetica" charset="0"/>
                <a:ea typeface="+mn-ea"/>
                <a:cs typeface="+mn-cs"/>
              </a:rPr>
              <a:t>1:17</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3"/>
          <p:cNvSpPr>
            <a:spLocks noChangeArrowheads="1"/>
          </p:cNvSpPr>
          <p:nvPr/>
        </p:nvSpPr>
        <p:spPr bwMode="auto">
          <a:xfrm>
            <a:off x="127000" y="9018588"/>
            <a:ext cx="1090613" cy="225425"/>
          </a:xfrm>
          <a:prstGeom prst="rect">
            <a:avLst/>
          </a:prstGeom>
          <a:noFill/>
          <a:ln w="38100">
            <a:noFill/>
            <a:miter lim="800000"/>
            <a:headEnd/>
            <a:tailEnd/>
          </a:ln>
          <a:effectLst>
            <a:outerShdw blurRad="63500" dist="29783" dir="1514402" algn="ctr" rotWithShape="0">
              <a:schemeClr val="bg1">
                <a:alpha val="74998"/>
              </a:schemeClr>
            </a:outerShdw>
          </a:effectLst>
        </p:spPr>
        <p:txBody>
          <a:bodyPr lIns="90487" tIns="44450" rIns="90487" bIns="44450">
            <a:spAutoFit/>
          </a:bodyPr>
          <a:lstStyle/>
          <a:p>
            <a:pPr>
              <a:spcBef>
                <a:spcPct val="50000"/>
              </a:spcBef>
              <a:defRPr/>
            </a:pPr>
            <a:endParaRPr lang="en-US" sz="900">
              <a:latin typeface="Helvetica" pitchFamily="-107" charset="0"/>
              <a:ea typeface="+mn-ea"/>
              <a:cs typeface="+mn-cs"/>
            </a:endParaRPr>
          </a:p>
        </p:txBody>
      </p:sp>
      <p:sp>
        <p:nvSpPr>
          <p:cNvPr id="202756" name="Line 4"/>
          <p:cNvSpPr>
            <a:spLocks noChangeShapeType="1"/>
          </p:cNvSpPr>
          <p:nvPr/>
        </p:nvSpPr>
        <p:spPr bwMode="auto">
          <a:xfrm>
            <a:off x="2357438" y="647700"/>
            <a:ext cx="4786312" cy="0"/>
          </a:xfrm>
          <a:prstGeom prst="line">
            <a:avLst/>
          </a:prstGeom>
          <a:noFill/>
          <a:ln w="38100">
            <a:noFill/>
            <a:round/>
            <a:headEnd/>
            <a:tailEnd/>
          </a:ln>
          <a:effectLst>
            <a:outerShdw blurRad="63500" dist="29783" dir="1514402"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202757" name="Text Box 5"/>
          <p:cNvSpPr txBox="1">
            <a:spLocks noChangeArrowheads="1"/>
          </p:cNvSpPr>
          <p:nvPr/>
        </p:nvSpPr>
        <p:spPr bwMode="auto">
          <a:xfrm>
            <a:off x="7213600" y="44450"/>
            <a:ext cx="252413" cy="411163"/>
          </a:xfrm>
          <a:prstGeom prst="rect">
            <a:avLst/>
          </a:prstGeom>
          <a:noFill/>
          <a:ln w="12700">
            <a:noFill/>
            <a:miter lim="800000"/>
            <a:headEnd/>
            <a:tailEnd/>
          </a:ln>
          <a:effectLst>
            <a:outerShdw blurRad="63500" dist="29783" dir="1514402" algn="ctr" rotWithShape="0">
              <a:schemeClr val="bg1">
                <a:alpha val="74998"/>
              </a:schemeClr>
            </a:outerShdw>
          </a:effectLst>
        </p:spPr>
        <p:txBody>
          <a:bodyPr wrap="none" anchor="ctr">
            <a:spAutoFit/>
          </a:bodyPr>
          <a:lstStyle/>
          <a:p>
            <a:pPr algn="ctr">
              <a:spcBef>
                <a:spcPct val="50000"/>
              </a:spcBef>
              <a:defRPr/>
            </a:pPr>
            <a:r>
              <a:rPr lang="en-US" sz="1800">
                <a:latin typeface="Comic Sans MS" pitchFamily="-107" charset="0"/>
                <a:ea typeface="+mn-ea"/>
                <a:cs typeface="+mn-cs"/>
              </a:rPr>
              <a:t> </a:t>
            </a:r>
          </a:p>
        </p:txBody>
      </p:sp>
      <p:sp>
        <p:nvSpPr>
          <p:cNvPr id="202814" name="Text Box 62"/>
          <p:cNvSpPr txBox="1">
            <a:spLocks noChangeArrowheads="1"/>
          </p:cNvSpPr>
          <p:nvPr/>
        </p:nvSpPr>
        <p:spPr bwMode="auto">
          <a:xfrm>
            <a:off x="3832225" y="304800"/>
            <a:ext cx="1285875" cy="701675"/>
          </a:xfrm>
          <a:prstGeom prst="rect">
            <a:avLst/>
          </a:prstGeom>
          <a:noFill/>
          <a:ln w="12700">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endParaRPr lang="en-US" sz="4000" b="1">
              <a:latin typeface="Wingdings 2" pitchFamily="-107" charset="2"/>
              <a:ea typeface="+mn-ea"/>
              <a:cs typeface="+mn-cs"/>
            </a:endParaRPr>
          </a:p>
        </p:txBody>
      </p:sp>
      <p:sp>
        <p:nvSpPr>
          <p:cNvPr id="202847" name="Text Box 95"/>
          <p:cNvSpPr txBox="1">
            <a:spLocks noChangeArrowheads="1"/>
          </p:cNvSpPr>
          <p:nvPr/>
        </p:nvSpPr>
        <p:spPr bwMode="auto">
          <a:xfrm>
            <a:off x="1971675" y="728663"/>
            <a:ext cx="5386388" cy="396875"/>
          </a:xfrm>
          <a:prstGeom prst="rect">
            <a:avLst/>
          </a:prstGeom>
          <a:noFill/>
          <a:ln w="9525">
            <a:noFill/>
            <a:miter lim="800000"/>
            <a:headEnd/>
            <a:tailEnd/>
          </a:ln>
          <a:effectLst>
            <a:outerShdw blurRad="63500" dist="53882" dir="2700000" algn="ctr" rotWithShape="0">
              <a:srgbClr val="B3B3B3">
                <a:alpha val="74998"/>
              </a:srgbClr>
            </a:outerShdw>
          </a:effectLst>
        </p:spPr>
        <p:txBody>
          <a:bodyPr>
            <a:spAutoFit/>
          </a:bodyPr>
          <a:lstStyle/>
          <a:p>
            <a:pPr algn="ctr">
              <a:spcBef>
                <a:spcPct val="50000"/>
              </a:spcBef>
              <a:defRPr/>
            </a:pPr>
            <a:r>
              <a:rPr lang="en-US" sz="2000" b="1" i="1">
                <a:latin typeface="Comic Sans MS" pitchFamily="-107" charset="0"/>
                <a:ea typeface="+mn-ea"/>
                <a:cs typeface="+mn-cs"/>
              </a:rPr>
              <a:t>Some Main Themes of “The Letters” </a:t>
            </a:r>
          </a:p>
        </p:txBody>
      </p:sp>
      <p:sp>
        <p:nvSpPr>
          <p:cNvPr id="37894" name="Text Box 96"/>
          <p:cNvSpPr txBox="1">
            <a:spLocks noChangeArrowheads="1"/>
          </p:cNvSpPr>
          <p:nvPr/>
        </p:nvSpPr>
        <p:spPr bwMode="auto">
          <a:xfrm>
            <a:off x="6542088" y="95250"/>
            <a:ext cx="690562"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26a</a:t>
            </a:r>
          </a:p>
        </p:txBody>
      </p:sp>
      <p:sp>
        <p:nvSpPr>
          <p:cNvPr id="37895" name="Text Box 98"/>
          <p:cNvSpPr txBox="1">
            <a:spLocks noChangeArrowheads="1"/>
          </p:cNvSpPr>
          <p:nvPr/>
        </p:nvSpPr>
        <p:spPr bwMode="auto">
          <a:xfrm>
            <a:off x="312738" y="4443413"/>
            <a:ext cx="342180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EPHESIANS 1:3</a:t>
            </a:r>
            <a:endParaRPr lang="en-US" sz="900">
              <a:latin typeface="Arial Rounded MT Bold" charset="0"/>
            </a:endParaRPr>
          </a:p>
          <a:p>
            <a:r>
              <a:rPr lang="en-US" sz="900">
                <a:latin typeface="Arial Rounded MT Bold" charset="0"/>
              </a:rPr>
              <a:t>Praise be to the God and Father of our Lord Jesus Christ, who has blessed us in the heavenly realms with every spiritual blessing in Christ. (NIV)</a:t>
            </a:r>
          </a:p>
        </p:txBody>
      </p:sp>
      <p:sp>
        <p:nvSpPr>
          <p:cNvPr id="37896" name="Text Box 99"/>
          <p:cNvSpPr txBox="1">
            <a:spLocks noChangeArrowheads="1"/>
          </p:cNvSpPr>
          <p:nvPr/>
        </p:nvSpPr>
        <p:spPr bwMode="auto">
          <a:xfrm>
            <a:off x="312737" y="3778250"/>
            <a:ext cx="336406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dirty="0">
                <a:latin typeface="Arial Rounded MT Bold" charset="0"/>
              </a:rPr>
              <a:t>GALATIANS 3:2</a:t>
            </a:r>
            <a:r>
              <a:rPr lang="en-US" sz="900" dirty="0">
                <a:latin typeface="Arial Rounded MT Bold" charset="0"/>
              </a:rPr>
              <a:t>  </a:t>
            </a:r>
            <a:br>
              <a:rPr lang="en-US" sz="900" dirty="0">
                <a:latin typeface="Arial Rounded MT Bold" charset="0"/>
              </a:rPr>
            </a:br>
            <a:r>
              <a:rPr lang="en-US" sz="900" dirty="0">
                <a:latin typeface="Arial Rounded MT Bold" charset="0"/>
              </a:rPr>
              <a:t>I would like to learn just one thing from you: Did you receive the Spirit by observing the law, or by believing what you heard? (NIV)</a:t>
            </a:r>
            <a:endParaRPr lang="en-US" sz="900" dirty="0">
              <a:latin typeface="Times" charset="0"/>
            </a:endParaRPr>
          </a:p>
        </p:txBody>
      </p:sp>
      <p:sp>
        <p:nvSpPr>
          <p:cNvPr id="37897" name="Text Box 100"/>
          <p:cNvSpPr txBox="1">
            <a:spLocks noChangeArrowheads="1"/>
          </p:cNvSpPr>
          <p:nvPr/>
        </p:nvSpPr>
        <p:spPr bwMode="auto">
          <a:xfrm>
            <a:off x="312737" y="2963863"/>
            <a:ext cx="3496521" cy="78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2 CORINTHIANS 12:9</a:t>
            </a:r>
            <a:endParaRPr lang="en-US" sz="900">
              <a:latin typeface="Arial Rounded MT Bold" charset="0"/>
            </a:endParaRPr>
          </a:p>
          <a:p>
            <a:r>
              <a:rPr lang="en-US" sz="900">
                <a:latin typeface="Arial Rounded MT Bold" charset="0"/>
              </a:rPr>
              <a:t>But He said to me, </a:t>
            </a:r>
            <a:r>
              <a:rPr lang="ja-JP" altLang="en-US" sz="900">
                <a:latin typeface="Arial Rounded MT Bold" charset="0"/>
              </a:rPr>
              <a:t>“</a:t>
            </a:r>
            <a:r>
              <a:rPr lang="en-US" altLang="ja-JP" sz="900">
                <a:latin typeface="Arial Rounded MT Bold" charset="0"/>
              </a:rPr>
              <a:t>My grace is sufficient for you, for my power is made perfect in weakness.</a:t>
            </a:r>
            <a:r>
              <a:rPr lang="ja-JP" altLang="en-US" sz="900">
                <a:latin typeface="Arial Rounded MT Bold" charset="0"/>
              </a:rPr>
              <a:t>”</a:t>
            </a:r>
            <a:r>
              <a:rPr lang="en-US" altLang="ja-JP" sz="900">
                <a:latin typeface="Arial Rounded MT Bold" charset="0"/>
              </a:rPr>
              <a:t>  Therefore I will boast all the more gladly about my weaknesses, so that Christ</a:t>
            </a:r>
            <a:r>
              <a:rPr lang="fr-FR" altLang="ja-JP" sz="900">
                <a:latin typeface="Arial Rounded MT Bold" charset="0"/>
              </a:rPr>
              <a:t>'</a:t>
            </a:r>
            <a:r>
              <a:rPr lang="en-US" altLang="ja-JP" sz="900">
                <a:latin typeface="Arial Rounded MT Bold" charset="0"/>
              </a:rPr>
              <a:t>s power may rest on me. (NIV)</a:t>
            </a:r>
            <a:endParaRPr lang="en-US" sz="900">
              <a:latin typeface="Arial Rounded MT Bold" charset="0"/>
            </a:endParaRPr>
          </a:p>
        </p:txBody>
      </p:sp>
      <p:sp>
        <p:nvSpPr>
          <p:cNvPr id="37898" name="Text Box 101"/>
          <p:cNvSpPr txBox="1">
            <a:spLocks noChangeArrowheads="1"/>
          </p:cNvSpPr>
          <p:nvPr/>
        </p:nvSpPr>
        <p:spPr bwMode="auto">
          <a:xfrm>
            <a:off x="312737" y="5111750"/>
            <a:ext cx="334368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dirty="0">
                <a:latin typeface="Arial Rounded MT Bold" charset="0"/>
              </a:rPr>
              <a:t>PHILIPPIANS 4:4</a:t>
            </a:r>
            <a:endParaRPr lang="en-US" sz="900" dirty="0">
              <a:latin typeface="Arial Rounded MT Bold" charset="0"/>
            </a:endParaRPr>
          </a:p>
          <a:p>
            <a:r>
              <a:rPr lang="en-US" sz="900" dirty="0">
                <a:latin typeface="Arial Rounded MT Bold" charset="0"/>
              </a:rPr>
              <a:t>Rejoice in the Lord always. I will say it again: Rejoice!</a:t>
            </a:r>
          </a:p>
        </p:txBody>
      </p:sp>
      <p:sp>
        <p:nvSpPr>
          <p:cNvPr id="37899" name="Text Box 102"/>
          <p:cNvSpPr txBox="1">
            <a:spLocks noChangeArrowheads="1"/>
          </p:cNvSpPr>
          <p:nvPr/>
        </p:nvSpPr>
        <p:spPr bwMode="auto">
          <a:xfrm>
            <a:off x="312738" y="5487988"/>
            <a:ext cx="3516900"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COLOSSIANS 2:10</a:t>
            </a:r>
            <a:endParaRPr lang="en-US" sz="900">
              <a:latin typeface="Arial Rounded MT Bold" charset="0"/>
            </a:endParaRPr>
          </a:p>
          <a:p>
            <a:r>
              <a:rPr lang="en-US" sz="900">
                <a:latin typeface="Arial Rounded MT Bold" charset="0"/>
              </a:rPr>
              <a:t>…and you have been given fullness in Christ, who is the head over every power and authority. (NIV)</a:t>
            </a:r>
          </a:p>
        </p:txBody>
      </p:sp>
      <p:sp>
        <p:nvSpPr>
          <p:cNvPr id="37900" name="Text Box 103"/>
          <p:cNvSpPr txBox="1">
            <a:spLocks noChangeArrowheads="1"/>
          </p:cNvSpPr>
          <p:nvPr/>
        </p:nvSpPr>
        <p:spPr bwMode="auto">
          <a:xfrm>
            <a:off x="312737" y="2146300"/>
            <a:ext cx="3389537" cy="784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1 CORINTHIANS 1:2</a:t>
            </a:r>
          </a:p>
          <a:p>
            <a:r>
              <a:rPr lang="en-US" sz="900">
                <a:latin typeface="Arial Rounded MT Bold" charset="0"/>
              </a:rPr>
              <a:t>To the church of God in Corinth, to those sanctified in Christ Jesus and called to be holy, together with all those everywhere who call on the name of our Lord Jesus Christ--their Lord and ours: (NIV)</a:t>
            </a:r>
            <a:endParaRPr lang="en-US" sz="900">
              <a:latin typeface="Times" charset="0"/>
            </a:endParaRPr>
          </a:p>
        </p:txBody>
      </p:sp>
      <p:sp>
        <p:nvSpPr>
          <p:cNvPr id="37901" name="Text Box 104"/>
          <p:cNvSpPr txBox="1">
            <a:spLocks noChangeArrowheads="1"/>
          </p:cNvSpPr>
          <p:nvPr/>
        </p:nvSpPr>
        <p:spPr bwMode="auto">
          <a:xfrm>
            <a:off x="312738" y="1439863"/>
            <a:ext cx="345916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ROMANS 1:17</a:t>
            </a:r>
          </a:p>
          <a:p>
            <a:r>
              <a:rPr lang="en-US" sz="900">
                <a:latin typeface="Arial Rounded MT Bold" charset="0"/>
              </a:rPr>
              <a:t>For in the gospel a righteousness from God is revealed, a righteousness that is by faith from first to last, just as it is written: "The righteous will live by faith.</a:t>
            </a:r>
            <a:r>
              <a:rPr lang="ja-JP" altLang="en-US" sz="900">
                <a:latin typeface="Arial Rounded MT Bold" charset="0"/>
              </a:rPr>
              <a:t>”</a:t>
            </a:r>
            <a:r>
              <a:rPr lang="en-US" altLang="ja-JP" sz="900">
                <a:latin typeface="Arial Rounded MT Bold" charset="0"/>
              </a:rPr>
              <a:t> (NIV)</a:t>
            </a:r>
            <a:endParaRPr lang="en-US" sz="900">
              <a:latin typeface="Times" charset="0"/>
            </a:endParaRPr>
          </a:p>
        </p:txBody>
      </p:sp>
      <p:sp>
        <p:nvSpPr>
          <p:cNvPr id="37902" name="Text Box 105"/>
          <p:cNvSpPr txBox="1">
            <a:spLocks noChangeArrowheads="1"/>
          </p:cNvSpPr>
          <p:nvPr/>
        </p:nvSpPr>
        <p:spPr bwMode="auto">
          <a:xfrm>
            <a:off x="3986213" y="1919288"/>
            <a:ext cx="3351212"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PHILEMON 17-18</a:t>
            </a:r>
            <a:endParaRPr lang="en-US" sz="900">
              <a:latin typeface="Arial Rounded MT Bold" charset="0"/>
            </a:endParaRPr>
          </a:p>
          <a:p>
            <a:r>
              <a:rPr lang="en-US" sz="900">
                <a:latin typeface="Arial Rounded MT Bold" charset="0"/>
              </a:rPr>
              <a:t>So if you consider me a partner, welcome him as you would welcome me…If he has done you any wrong or owes you anything, charge it to me. (NIV) </a:t>
            </a:r>
          </a:p>
        </p:txBody>
      </p:sp>
      <p:sp>
        <p:nvSpPr>
          <p:cNvPr id="37903" name="Text Box 106"/>
          <p:cNvSpPr txBox="1">
            <a:spLocks noChangeArrowheads="1"/>
          </p:cNvSpPr>
          <p:nvPr/>
        </p:nvSpPr>
        <p:spPr bwMode="auto">
          <a:xfrm>
            <a:off x="312737" y="7508875"/>
            <a:ext cx="3129717"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1 TIMOTHY 2:8</a:t>
            </a:r>
            <a:endParaRPr lang="en-US" sz="900">
              <a:latin typeface="Arial Rounded MT Bold" charset="0"/>
            </a:endParaRPr>
          </a:p>
          <a:p>
            <a:r>
              <a:rPr lang="en-US" sz="900">
                <a:latin typeface="Arial Rounded MT Bold" charset="0"/>
              </a:rPr>
              <a:t>I want men everywhere to lift up holy hands in prayer, without anger or disputing. (NIV)</a:t>
            </a:r>
          </a:p>
        </p:txBody>
      </p:sp>
      <p:sp>
        <p:nvSpPr>
          <p:cNvPr id="37904" name="Text Box 107"/>
          <p:cNvSpPr txBox="1">
            <a:spLocks noChangeArrowheads="1"/>
          </p:cNvSpPr>
          <p:nvPr/>
        </p:nvSpPr>
        <p:spPr bwMode="auto">
          <a:xfrm>
            <a:off x="312738" y="6683375"/>
            <a:ext cx="3510107" cy="784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2 THESSALONIANS 1:6</a:t>
            </a:r>
            <a:r>
              <a:rPr lang="en-US" sz="900">
                <a:latin typeface="Arial Rounded MT Bold" charset="0"/>
              </a:rPr>
              <a:t>                              </a:t>
            </a:r>
          </a:p>
          <a:p>
            <a:r>
              <a:rPr lang="en-US" sz="900">
                <a:latin typeface="Arial Rounded MT Bold" charset="0"/>
              </a:rPr>
              <a:t>God is just: He will pay back trouble to those who trouble you and give relief to you who are troubled, and to us as well.  This will happen when the Lord Jesus is revealed from heaven in blazing fire with his powerful angels. (NIV)</a:t>
            </a:r>
          </a:p>
        </p:txBody>
      </p:sp>
      <p:sp>
        <p:nvSpPr>
          <p:cNvPr id="37905" name="Text Box 108"/>
          <p:cNvSpPr txBox="1">
            <a:spLocks noChangeArrowheads="1"/>
          </p:cNvSpPr>
          <p:nvPr/>
        </p:nvSpPr>
        <p:spPr bwMode="auto">
          <a:xfrm>
            <a:off x="312737" y="6011863"/>
            <a:ext cx="321122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1 THESSALONIANS 1:10</a:t>
            </a:r>
            <a:r>
              <a:rPr lang="en-US" sz="900">
                <a:latin typeface="Arial Rounded MT Bold" charset="0"/>
              </a:rPr>
              <a:t>                              </a:t>
            </a:r>
          </a:p>
          <a:p>
            <a:r>
              <a:rPr lang="en-US" sz="900">
                <a:latin typeface="Arial Rounded MT Bold" charset="0"/>
              </a:rPr>
              <a:t>…and to wait for his Son from heaven, whom he raised from the dead -- Jesus, who rescues us from the coming wrath. (NIV)</a:t>
            </a:r>
          </a:p>
        </p:txBody>
      </p:sp>
      <p:sp>
        <p:nvSpPr>
          <p:cNvPr id="37906" name="Text Box 109"/>
          <p:cNvSpPr txBox="1">
            <a:spLocks noChangeArrowheads="1"/>
          </p:cNvSpPr>
          <p:nvPr/>
        </p:nvSpPr>
        <p:spPr bwMode="auto">
          <a:xfrm>
            <a:off x="3986213" y="1155700"/>
            <a:ext cx="3298825"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TITUS 2:1-2</a:t>
            </a:r>
            <a:endParaRPr lang="en-US" sz="900">
              <a:latin typeface="Arial Rounded MT Bold" charset="0"/>
            </a:endParaRPr>
          </a:p>
          <a:p>
            <a:r>
              <a:rPr lang="en-US" sz="900">
                <a:latin typeface="Arial Rounded MT Bold" charset="0"/>
              </a:rPr>
              <a:t>You must teach what is in accord with sound doctrine…Teach the older men to be temperate, worthy of respect, self-controlled, and sound in faith, in love and in endurance.  (NIV) </a:t>
            </a:r>
          </a:p>
        </p:txBody>
      </p:sp>
      <p:sp>
        <p:nvSpPr>
          <p:cNvPr id="37907" name="Text Box 110"/>
          <p:cNvSpPr txBox="1">
            <a:spLocks noChangeArrowheads="1"/>
          </p:cNvSpPr>
          <p:nvPr/>
        </p:nvSpPr>
        <p:spPr bwMode="auto">
          <a:xfrm>
            <a:off x="312737" y="8094663"/>
            <a:ext cx="3416707"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wrap="square">
            <a:spAutoFit/>
          </a:bodyPr>
          <a:lstStyle>
            <a:lvl1pPr>
              <a:tabLst>
                <a:tab pos="57150" algn="l"/>
              </a:tabLst>
              <a:defRPr sz="500">
                <a:solidFill>
                  <a:schemeClr val="tx1"/>
                </a:solidFill>
                <a:latin typeface="Century Gothic" charset="0"/>
                <a:ea typeface="ＭＳ Ｐゴシック" charset="0"/>
                <a:cs typeface="ＭＳ Ｐゴシック" charset="0"/>
              </a:defRPr>
            </a:lvl1pPr>
            <a:lvl2pPr marL="742950" indent="-285750">
              <a:tabLst>
                <a:tab pos="57150" algn="l"/>
              </a:tabLst>
              <a:defRPr sz="500">
                <a:solidFill>
                  <a:schemeClr val="tx1"/>
                </a:solidFill>
                <a:latin typeface="Century Gothic" charset="0"/>
                <a:ea typeface="ＭＳ Ｐゴシック" charset="0"/>
              </a:defRPr>
            </a:lvl2pPr>
            <a:lvl3pPr marL="1143000" indent="-228600">
              <a:tabLst>
                <a:tab pos="57150" algn="l"/>
              </a:tabLst>
              <a:defRPr sz="500">
                <a:solidFill>
                  <a:schemeClr val="tx1"/>
                </a:solidFill>
                <a:latin typeface="Century Gothic" charset="0"/>
                <a:ea typeface="ＭＳ Ｐゴシック" charset="0"/>
              </a:defRPr>
            </a:lvl3pPr>
            <a:lvl4pPr marL="1600200" indent="-228600">
              <a:tabLst>
                <a:tab pos="57150" algn="l"/>
              </a:tabLst>
              <a:defRPr sz="500">
                <a:solidFill>
                  <a:schemeClr val="tx1"/>
                </a:solidFill>
                <a:latin typeface="Century Gothic" charset="0"/>
                <a:ea typeface="ＭＳ Ｐゴシック" charset="0"/>
              </a:defRPr>
            </a:lvl4pPr>
            <a:lvl5pPr marL="2057400" indent="-228600">
              <a:tabLst>
                <a:tab pos="57150" algn="l"/>
              </a:tabLst>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tabLst>
                <a:tab pos="57150" algn="l"/>
              </a:tabLs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tabLst>
                <a:tab pos="57150" algn="l"/>
              </a:tabLs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tabLst>
                <a:tab pos="57150" algn="l"/>
              </a:tabLs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tabLst>
                <a:tab pos="57150" algn="l"/>
              </a:tabLst>
              <a:defRPr sz="500">
                <a:solidFill>
                  <a:schemeClr val="tx1"/>
                </a:solidFill>
                <a:latin typeface="Century Gothic" charset="0"/>
                <a:ea typeface="ＭＳ Ｐゴシック" charset="0"/>
              </a:defRPr>
            </a:lvl9pPr>
          </a:lstStyle>
          <a:p>
            <a:r>
              <a:rPr lang="en-US" sz="900" b="1">
                <a:latin typeface="Arial Rounded MT Bold" charset="0"/>
              </a:rPr>
              <a:t>2 TIMOTHY 1:13</a:t>
            </a:r>
            <a:endParaRPr lang="en-US" sz="900">
              <a:latin typeface="Arial Rounded MT Bold" charset="0"/>
            </a:endParaRPr>
          </a:p>
          <a:p>
            <a:r>
              <a:rPr lang="en-US" sz="900">
                <a:latin typeface="Arial Rounded MT Bold" charset="0"/>
              </a:rPr>
              <a:t>What you heard from me, keep as the pattern of sound teaching, with faith and love in Christ Jesus. (NIV)</a:t>
            </a:r>
          </a:p>
        </p:txBody>
      </p:sp>
      <p:sp>
        <p:nvSpPr>
          <p:cNvPr id="37908" name="Text Box 111"/>
          <p:cNvSpPr txBox="1">
            <a:spLocks noChangeArrowheads="1"/>
          </p:cNvSpPr>
          <p:nvPr/>
        </p:nvSpPr>
        <p:spPr bwMode="auto">
          <a:xfrm>
            <a:off x="3994944" y="7849247"/>
            <a:ext cx="3178109" cy="784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dirty="0">
                <a:latin typeface="Arial Rounded MT Bold" charset="0"/>
              </a:rPr>
              <a:t>JUDE: vs. 20-21</a:t>
            </a:r>
            <a:endParaRPr lang="en-US" sz="900" dirty="0">
              <a:latin typeface="Arial Rounded MT Bold" charset="0"/>
            </a:endParaRPr>
          </a:p>
          <a:p>
            <a:r>
              <a:rPr lang="en-US" sz="900" dirty="0">
                <a:latin typeface="Arial Rounded MT Bold" charset="0"/>
              </a:rPr>
              <a:t>But you, dear friends, build yourselves up in your most holy faith and pray in the Holy Spirit…Keep yourselves in God</a:t>
            </a:r>
            <a:r>
              <a:rPr lang="fr-FR" sz="900" dirty="0">
                <a:latin typeface="Arial Rounded MT Bold" charset="0"/>
              </a:rPr>
              <a:t>'</a:t>
            </a:r>
            <a:r>
              <a:rPr lang="en-US" sz="900" dirty="0">
                <a:latin typeface="Arial Rounded MT Bold" charset="0"/>
              </a:rPr>
              <a:t>s love as you wait for the mercy of our Lord Jesus Christ to bring you to eternal life (NIV).</a:t>
            </a:r>
          </a:p>
        </p:txBody>
      </p:sp>
      <p:sp>
        <p:nvSpPr>
          <p:cNvPr id="37909" name="Text Box 112"/>
          <p:cNvSpPr txBox="1">
            <a:spLocks noChangeArrowheads="1"/>
          </p:cNvSpPr>
          <p:nvPr/>
        </p:nvSpPr>
        <p:spPr bwMode="auto">
          <a:xfrm>
            <a:off x="3994944" y="6837363"/>
            <a:ext cx="3309937" cy="911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dirty="0">
                <a:latin typeface="Arial Rounded MT Bold" charset="0"/>
              </a:rPr>
              <a:t>3 JOHN vs 4; 11</a:t>
            </a:r>
            <a:endParaRPr lang="en-US" sz="900" dirty="0">
              <a:latin typeface="Arial Rounded MT Bold" charset="0"/>
            </a:endParaRPr>
          </a:p>
          <a:p>
            <a:r>
              <a:rPr lang="en-US" sz="900" dirty="0">
                <a:latin typeface="Arial Rounded MT Bold" charset="0"/>
              </a:rPr>
              <a:t>I have no greater joy than to hear that my children are walking in the truth…Dear friend, do not imitate what is evil but what is good. Anyone who does what is good is from God. Anyone who does what is evil has not seen God. (NIV)</a:t>
            </a:r>
          </a:p>
        </p:txBody>
      </p:sp>
      <p:sp>
        <p:nvSpPr>
          <p:cNvPr id="37910" name="Text Box 113"/>
          <p:cNvSpPr txBox="1">
            <a:spLocks noChangeArrowheads="1"/>
          </p:cNvSpPr>
          <p:nvPr/>
        </p:nvSpPr>
        <p:spPr bwMode="auto">
          <a:xfrm>
            <a:off x="3994944" y="6176963"/>
            <a:ext cx="3262313"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dirty="0">
                <a:latin typeface="Arial Rounded MT Bold" charset="0"/>
              </a:rPr>
              <a:t>2 JOHN v.3</a:t>
            </a:r>
            <a:r>
              <a:rPr lang="en-US" sz="900" dirty="0">
                <a:latin typeface="Arial Rounded MT Bold" charset="0"/>
              </a:rPr>
              <a:t> </a:t>
            </a:r>
          </a:p>
          <a:p>
            <a:r>
              <a:rPr lang="en-US" sz="900" dirty="0">
                <a:latin typeface="Arial Rounded MT Bold" charset="0"/>
              </a:rPr>
              <a:t>Grace, mercy and peace from God the Father and from Jesus Christ, the Father</a:t>
            </a:r>
            <a:r>
              <a:rPr lang="fr-FR" sz="900" dirty="0">
                <a:latin typeface="Arial Rounded MT Bold" charset="0"/>
              </a:rPr>
              <a:t>'</a:t>
            </a:r>
            <a:r>
              <a:rPr lang="en-US" sz="900" dirty="0">
                <a:latin typeface="Arial Rounded MT Bold" charset="0"/>
              </a:rPr>
              <a:t>s Son, will be with us in truth and love. (NIV)</a:t>
            </a:r>
          </a:p>
        </p:txBody>
      </p:sp>
      <p:sp>
        <p:nvSpPr>
          <p:cNvPr id="37911" name="Text Box 114"/>
          <p:cNvSpPr txBox="1">
            <a:spLocks noChangeArrowheads="1"/>
          </p:cNvSpPr>
          <p:nvPr/>
        </p:nvSpPr>
        <p:spPr bwMode="auto">
          <a:xfrm>
            <a:off x="3994944" y="5525750"/>
            <a:ext cx="3255963"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dirty="0">
                <a:latin typeface="Arial Rounded MT Bold" charset="0"/>
              </a:rPr>
              <a:t>1 JOHN 5:13</a:t>
            </a:r>
            <a:r>
              <a:rPr lang="en-US" sz="900" dirty="0">
                <a:latin typeface="Arial Rounded MT Bold" charset="0"/>
              </a:rPr>
              <a:t> </a:t>
            </a:r>
          </a:p>
          <a:p>
            <a:r>
              <a:rPr lang="en-US" sz="900" dirty="0">
                <a:latin typeface="Arial Rounded MT Bold" charset="0"/>
              </a:rPr>
              <a:t>I write these things to you who believe in the name of the Son of God so that you may know that you have eternal life. (NIV)</a:t>
            </a:r>
          </a:p>
        </p:txBody>
      </p:sp>
      <p:sp>
        <p:nvSpPr>
          <p:cNvPr id="37912" name="Text Box 115"/>
          <p:cNvSpPr txBox="1">
            <a:spLocks noChangeArrowheads="1"/>
          </p:cNvSpPr>
          <p:nvPr/>
        </p:nvSpPr>
        <p:spPr bwMode="auto">
          <a:xfrm>
            <a:off x="3994944" y="4568825"/>
            <a:ext cx="3354388"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dirty="0">
                <a:latin typeface="Arial Rounded MT Bold" charset="0"/>
              </a:rPr>
              <a:t>2 PETER 2:1</a:t>
            </a:r>
            <a:r>
              <a:rPr lang="en-US" sz="900" dirty="0">
                <a:latin typeface="Arial Rounded MT Bold" charset="0"/>
              </a:rPr>
              <a:t>    </a:t>
            </a:r>
          </a:p>
          <a:p>
            <a:r>
              <a:rPr lang="en-US" sz="900" dirty="0">
                <a:latin typeface="Arial Rounded MT Bold" charset="0"/>
              </a:rPr>
              <a:t>But there were also false prophets among the people, just as there will be false teachers among you. They will secretly introduce destructive heresies, even denying the sovereign Lord who bought them--bringing swift destruction on themselves. (NIV)</a:t>
            </a:r>
          </a:p>
        </p:txBody>
      </p:sp>
      <p:sp>
        <p:nvSpPr>
          <p:cNvPr id="37913" name="Text Box 116"/>
          <p:cNvSpPr txBox="1">
            <a:spLocks noChangeArrowheads="1"/>
          </p:cNvSpPr>
          <p:nvPr/>
        </p:nvSpPr>
        <p:spPr bwMode="auto">
          <a:xfrm>
            <a:off x="3994944" y="3892550"/>
            <a:ext cx="3143250"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1 Peter 2:7</a:t>
            </a:r>
            <a:endParaRPr lang="en-US" sz="900">
              <a:latin typeface="Arial Rounded MT Bold" charset="0"/>
            </a:endParaRPr>
          </a:p>
          <a:p>
            <a:r>
              <a:rPr lang="en-US" sz="900">
                <a:latin typeface="Arial Rounded MT Bold" charset="0"/>
              </a:rPr>
              <a:t>Now to you who believe, this stone is precious. But to those who do not believe, "The stone the builders rejected has become the capstone,</a:t>
            </a:r>
            <a:r>
              <a:rPr lang="ja-JP" altLang="en-US" sz="900">
                <a:latin typeface="Arial Rounded MT Bold" charset="0"/>
              </a:rPr>
              <a:t>”</a:t>
            </a:r>
            <a:r>
              <a:rPr lang="en-US" altLang="ja-JP" sz="900">
                <a:latin typeface="Arial Rounded MT Bold" charset="0"/>
              </a:rPr>
              <a:t> (NIV)</a:t>
            </a:r>
            <a:endParaRPr lang="en-US" sz="900">
              <a:latin typeface="Arial Rounded MT Bold" charset="0"/>
            </a:endParaRPr>
          </a:p>
        </p:txBody>
      </p:sp>
      <p:sp>
        <p:nvSpPr>
          <p:cNvPr id="37914" name="Text Box 117"/>
          <p:cNvSpPr txBox="1">
            <a:spLocks noChangeArrowheads="1"/>
          </p:cNvSpPr>
          <p:nvPr/>
        </p:nvSpPr>
        <p:spPr bwMode="auto">
          <a:xfrm>
            <a:off x="3994944" y="3346450"/>
            <a:ext cx="3270250"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dirty="0">
                <a:latin typeface="Arial Rounded MT Bold" charset="0"/>
              </a:rPr>
              <a:t>James 2:26</a:t>
            </a:r>
            <a:br>
              <a:rPr lang="en-US" sz="900" dirty="0">
                <a:latin typeface="Arial Rounded MT Bold" charset="0"/>
              </a:rPr>
            </a:br>
            <a:r>
              <a:rPr lang="en-US" sz="900" dirty="0">
                <a:latin typeface="Arial Rounded MT Bold" charset="0"/>
              </a:rPr>
              <a:t>As the body without the spirit is dead, so faith without deeds is dead. (NIV)</a:t>
            </a:r>
          </a:p>
        </p:txBody>
      </p:sp>
      <p:sp>
        <p:nvSpPr>
          <p:cNvPr id="37915" name="Text Box 118"/>
          <p:cNvSpPr txBox="1">
            <a:spLocks noChangeArrowheads="1"/>
          </p:cNvSpPr>
          <p:nvPr/>
        </p:nvSpPr>
        <p:spPr bwMode="auto">
          <a:xfrm>
            <a:off x="3994944" y="2835275"/>
            <a:ext cx="3079750"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dirty="0">
                <a:latin typeface="Arial Rounded MT Bold" charset="0"/>
              </a:rPr>
              <a:t>Hebrews 1:4</a:t>
            </a:r>
            <a:r>
              <a:rPr lang="en-US" sz="900" dirty="0">
                <a:latin typeface="Arial Rounded MT Bold" charset="0"/>
              </a:rPr>
              <a:t>  </a:t>
            </a:r>
          </a:p>
          <a:p>
            <a:r>
              <a:rPr lang="en-US" sz="900" dirty="0">
                <a:latin typeface="Arial Rounded MT Bold" charset="0"/>
              </a:rPr>
              <a:t>So he became as much superior to the angels as the name he has inherited is superior to theirs. (NIV)</a:t>
            </a:r>
          </a:p>
        </p:txBody>
      </p:sp>
      <p:sp>
        <p:nvSpPr>
          <p:cNvPr id="37916" name="Text Box 125"/>
          <p:cNvSpPr txBox="1">
            <a:spLocks noChangeArrowheads="1"/>
          </p:cNvSpPr>
          <p:nvPr/>
        </p:nvSpPr>
        <p:spPr bwMode="auto">
          <a:xfrm>
            <a:off x="312737" y="1177925"/>
            <a:ext cx="196987" cy="23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1200" baseline="-25000">
              <a:latin typeface="Comic Sans MS" charset="0"/>
            </a:endParaRPr>
          </a:p>
        </p:txBody>
      </p:sp>
      <p:sp>
        <p:nvSpPr>
          <p:cNvPr id="37917" name="Text Box 126"/>
          <p:cNvSpPr txBox="1">
            <a:spLocks noChangeArrowheads="1"/>
          </p:cNvSpPr>
          <p:nvPr/>
        </p:nvSpPr>
        <p:spPr bwMode="auto">
          <a:xfrm>
            <a:off x="312738" y="1106488"/>
            <a:ext cx="307028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i="1">
                <a:latin typeface="Arial" charset="0"/>
              </a:rPr>
              <a:t>From the Letters of Paul</a:t>
            </a:r>
          </a:p>
        </p:txBody>
      </p:sp>
      <p:sp>
        <p:nvSpPr>
          <p:cNvPr id="37918" name="Text Box 127"/>
          <p:cNvSpPr txBox="1">
            <a:spLocks noChangeArrowheads="1"/>
          </p:cNvSpPr>
          <p:nvPr/>
        </p:nvSpPr>
        <p:spPr bwMode="auto">
          <a:xfrm>
            <a:off x="3938588" y="2582863"/>
            <a:ext cx="34607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i="1">
                <a:latin typeface="Arial" charset="0"/>
              </a:rPr>
              <a:t>From the Letters of </a:t>
            </a:r>
            <a:r>
              <a:rPr lang="ja-JP" altLang="en-US" sz="1600" b="1" i="1">
                <a:latin typeface="Arial" charset="0"/>
              </a:rPr>
              <a:t>“</a:t>
            </a:r>
            <a:r>
              <a:rPr lang="en-US" altLang="ja-JP" sz="1600" b="1" i="1">
                <a:latin typeface="Arial" charset="0"/>
              </a:rPr>
              <a:t>The Others</a:t>
            </a:r>
            <a:r>
              <a:rPr lang="ja-JP" altLang="en-US" sz="1600" b="1" i="1">
                <a:latin typeface="Arial" charset="0"/>
              </a:rPr>
              <a:t>”</a:t>
            </a:r>
            <a:endParaRPr lang="en-US" sz="1600" b="1" i="1">
              <a:latin typeface="Arial"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7"/>
          <p:cNvSpPr txBox="1">
            <a:spLocks noChangeArrowheads="1"/>
          </p:cNvSpPr>
          <p:nvPr/>
        </p:nvSpPr>
        <p:spPr bwMode="auto">
          <a:xfrm>
            <a:off x="6446838" y="87313"/>
            <a:ext cx="754062"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a:latin typeface="Comic Sans MS" charset="0"/>
              </a:rPr>
              <a:t>27</a:t>
            </a:r>
          </a:p>
        </p:txBody>
      </p:sp>
      <p:sp>
        <p:nvSpPr>
          <p:cNvPr id="39938" name="Line 9"/>
          <p:cNvSpPr>
            <a:spLocks noChangeShapeType="1"/>
          </p:cNvSpPr>
          <p:nvPr/>
        </p:nvSpPr>
        <p:spPr bwMode="auto">
          <a:xfrm>
            <a:off x="6307138" y="3395663"/>
            <a:ext cx="1587" cy="91916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50800">
                <a:solidFill>
                  <a:srgbClr val="000000"/>
                </a:solidFill>
                <a:round/>
                <a:headEnd/>
                <a:tailEnd/>
              </a14:hiddenLine>
            </a:ext>
          </a:extLst>
        </p:spPr>
        <p:txBody>
          <a:bodyPr wrap="none" anchor="ctr"/>
          <a:lstStyle/>
          <a:p>
            <a:endParaRPr lang="en-US"/>
          </a:p>
        </p:txBody>
      </p:sp>
      <p:sp>
        <p:nvSpPr>
          <p:cNvPr id="39939" name="Rectangle 10"/>
          <p:cNvSpPr>
            <a:spLocks noChangeArrowheads="1"/>
          </p:cNvSpPr>
          <p:nvPr/>
        </p:nvSpPr>
        <p:spPr bwMode="auto">
          <a:xfrm>
            <a:off x="1009650" y="676275"/>
            <a:ext cx="5878513" cy="51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r"/>
            <a:r>
              <a:rPr lang="en-US" sz="2400" b="1" i="1">
                <a:latin typeface="Comic Sans MS" charset="0"/>
              </a:rPr>
              <a:t>FROM JOHN THE APOSTLE:</a:t>
            </a:r>
          </a:p>
        </p:txBody>
      </p:sp>
      <p:sp>
        <p:nvSpPr>
          <p:cNvPr id="39940" name="Rectangle 18"/>
          <p:cNvSpPr>
            <a:spLocks noChangeArrowheads="1"/>
          </p:cNvSpPr>
          <p:nvPr/>
        </p:nvSpPr>
        <p:spPr bwMode="auto">
          <a:xfrm>
            <a:off x="828675" y="2370138"/>
            <a:ext cx="2897188" cy="185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lnSpc>
                <a:spcPct val="120000"/>
              </a:lnSpc>
            </a:pPr>
            <a:r>
              <a:rPr lang="en-US" sz="1600" b="1">
                <a:latin typeface="Skia" charset="0"/>
              </a:rPr>
              <a:t>THE LETTERS                                       THE SEALS                                         THE TRUMPETS                                       THE BOWLS                                       THE APOSTATE CHURCH                                 THE RETURN OF CHRIST</a:t>
            </a:r>
          </a:p>
        </p:txBody>
      </p:sp>
      <p:sp>
        <p:nvSpPr>
          <p:cNvPr id="39941" name="Text Box 59"/>
          <p:cNvSpPr txBox="1">
            <a:spLocks noChangeArrowheads="1"/>
          </p:cNvSpPr>
          <p:nvPr/>
        </p:nvSpPr>
        <p:spPr bwMode="auto">
          <a:xfrm>
            <a:off x="963613" y="1487488"/>
            <a:ext cx="5773737"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4400" b="1" i="1">
                <a:latin typeface="Helvetica" charset="0"/>
              </a:rPr>
              <a:t>THE REVELATION</a:t>
            </a:r>
          </a:p>
        </p:txBody>
      </p:sp>
      <p:sp>
        <p:nvSpPr>
          <p:cNvPr id="39942" name="Rectangle 8"/>
          <p:cNvSpPr>
            <a:spLocks noChangeArrowheads="1"/>
          </p:cNvSpPr>
          <p:nvPr/>
        </p:nvSpPr>
        <p:spPr bwMode="auto">
          <a:xfrm>
            <a:off x="1181100" y="3133725"/>
            <a:ext cx="5040313" cy="400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solidFill>
                  <a:srgbClr val="000000"/>
                </a:solidFill>
                <a:miter lim="800000"/>
                <a:headEnd/>
                <a:tailEnd/>
              </a14:hiddenLine>
            </a:ext>
          </a:extLst>
        </p:spPr>
        <p:txBody>
          <a:bodyPr wrap="none" anchor="ctr"/>
          <a:lstStyle/>
          <a:p>
            <a:endParaRPr lang="en-US"/>
          </a:p>
        </p:txBody>
      </p:sp>
      <p:sp>
        <p:nvSpPr>
          <p:cNvPr id="178180" name="AutoShape 4"/>
          <p:cNvSpPr>
            <a:spLocks noChangeArrowheads="1"/>
          </p:cNvSpPr>
          <p:nvPr/>
        </p:nvSpPr>
        <p:spPr bwMode="auto">
          <a:xfrm>
            <a:off x="3887788" y="2909888"/>
            <a:ext cx="3008312" cy="785812"/>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39944" name="Text Box 54"/>
          <p:cNvSpPr txBox="1">
            <a:spLocks noChangeArrowheads="1"/>
          </p:cNvSpPr>
          <p:nvPr/>
        </p:nvSpPr>
        <p:spPr bwMode="auto">
          <a:xfrm>
            <a:off x="3911600" y="2833688"/>
            <a:ext cx="3128963"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latin typeface="Helvetica" charset="0"/>
              </a:rPr>
              <a:t>THE __________ _________    OF THE LAMB                            REV. 19:1-10</a:t>
            </a:r>
          </a:p>
        </p:txBody>
      </p:sp>
      <p:grpSp>
        <p:nvGrpSpPr>
          <p:cNvPr id="39945" name="Group 72"/>
          <p:cNvGrpSpPr>
            <a:grpSpLocks/>
          </p:cNvGrpSpPr>
          <p:nvPr/>
        </p:nvGrpSpPr>
        <p:grpSpPr bwMode="auto">
          <a:xfrm>
            <a:off x="735013" y="4479925"/>
            <a:ext cx="3367087" cy="2593975"/>
            <a:chOff x="355" y="2337"/>
            <a:chExt cx="2121" cy="1634"/>
          </a:xfrm>
        </p:grpSpPr>
        <p:sp>
          <p:nvSpPr>
            <p:cNvPr id="178236" name="AutoShape 60"/>
            <p:cNvSpPr>
              <a:spLocks noChangeArrowheads="1"/>
            </p:cNvSpPr>
            <p:nvPr/>
          </p:nvSpPr>
          <p:spPr bwMode="auto">
            <a:xfrm>
              <a:off x="355" y="2337"/>
              <a:ext cx="2121" cy="1634"/>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39964" name="Text Box 52"/>
            <p:cNvSpPr txBox="1">
              <a:spLocks noChangeArrowheads="1"/>
            </p:cNvSpPr>
            <p:nvPr/>
          </p:nvSpPr>
          <p:spPr bwMode="auto">
            <a:xfrm>
              <a:off x="476" y="2402"/>
              <a:ext cx="1874" cy="1353"/>
            </a:xfrm>
            <a:prstGeom prst="rect">
              <a:avLst/>
            </a:prstGeom>
            <a:solidFill>
              <a:srgbClr val="CC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4000" b="1" baseline="-25000">
                  <a:latin typeface="Helvetica" charset="0"/>
                </a:rPr>
                <a:t>FIVE ANCHOR POINTS IN THE REVELATION: CHAPTERS</a:t>
              </a:r>
              <a:br>
                <a:rPr lang="en-US" sz="4000" b="1" baseline="-25000">
                  <a:latin typeface="Helvetica" charset="0"/>
                </a:rPr>
              </a:br>
              <a:r>
                <a:rPr lang="en-US" sz="4000" b="1" baseline="-25000">
                  <a:latin typeface="Helvetica" charset="0"/>
                </a:rPr>
                <a:t>19, 20, 21</a:t>
              </a:r>
            </a:p>
          </p:txBody>
        </p:sp>
      </p:grpSp>
      <p:sp>
        <p:nvSpPr>
          <p:cNvPr id="178237" name="AutoShape 61"/>
          <p:cNvSpPr>
            <a:spLocks noChangeArrowheads="1"/>
          </p:cNvSpPr>
          <p:nvPr/>
        </p:nvSpPr>
        <p:spPr bwMode="auto">
          <a:xfrm>
            <a:off x="3887788" y="4121150"/>
            <a:ext cx="3008312" cy="785813"/>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39947" name="Text Box 55"/>
          <p:cNvSpPr txBox="1">
            <a:spLocks noChangeArrowheads="1"/>
          </p:cNvSpPr>
          <p:nvPr/>
        </p:nvSpPr>
        <p:spPr bwMode="auto">
          <a:xfrm>
            <a:off x="3949700" y="4030663"/>
            <a:ext cx="3121025"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latin typeface="Helvetica" charset="0"/>
              </a:rPr>
              <a:t>THE __________ __________     OF JESUS CHRIST                              REV. 19:11-16</a:t>
            </a:r>
          </a:p>
        </p:txBody>
      </p:sp>
      <p:sp>
        <p:nvSpPr>
          <p:cNvPr id="178238" name="AutoShape 62"/>
          <p:cNvSpPr>
            <a:spLocks noChangeArrowheads="1"/>
          </p:cNvSpPr>
          <p:nvPr/>
        </p:nvSpPr>
        <p:spPr bwMode="auto">
          <a:xfrm>
            <a:off x="3868738" y="5313363"/>
            <a:ext cx="3008312" cy="785812"/>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39949" name="Text Box 58"/>
          <p:cNvSpPr txBox="1">
            <a:spLocks noChangeArrowheads="1"/>
          </p:cNvSpPr>
          <p:nvPr/>
        </p:nvSpPr>
        <p:spPr bwMode="auto">
          <a:xfrm>
            <a:off x="3962400" y="5222875"/>
            <a:ext cx="2946400"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latin typeface="Helvetica" charset="0"/>
              </a:rPr>
              <a:t>THE _______ ________                 OF CHRIST                                 REV. 20:4-6</a:t>
            </a:r>
          </a:p>
        </p:txBody>
      </p:sp>
      <p:sp>
        <p:nvSpPr>
          <p:cNvPr id="178239" name="AutoShape 63"/>
          <p:cNvSpPr>
            <a:spLocks noChangeArrowheads="1"/>
          </p:cNvSpPr>
          <p:nvPr/>
        </p:nvSpPr>
        <p:spPr bwMode="auto">
          <a:xfrm>
            <a:off x="3868738" y="6483350"/>
            <a:ext cx="3008312" cy="785813"/>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39951" name="Text Box 56"/>
          <p:cNvSpPr txBox="1">
            <a:spLocks noChangeArrowheads="1"/>
          </p:cNvSpPr>
          <p:nvPr/>
        </p:nvSpPr>
        <p:spPr bwMode="auto">
          <a:xfrm>
            <a:off x="3905250" y="6397625"/>
            <a:ext cx="2952750"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latin typeface="Helvetica" charset="0"/>
              </a:rPr>
              <a:t>THE GREAT __________ __________ JUDGMENT             REV. 20:11-15. </a:t>
            </a:r>
          </a:p>
        </p:txBody>
      </p:sp>
      <p:sp>
        <p:nvSpPr>
          <p:cNvPr id="178240" name="AutoShape 64"/>
          <p:cNvSpPr>
            <a:spLocks noChangeArrowheads="1"/>
          </p:cNvSpPr>
          <p:nvPr/>
        </p:nvSpPr>
        <p:spPr bwMode="auto">
          <a:xfrm>
            <a:off x="3873500" y="7658100"/>
            <a:ext cx="3008313" cy="785813"/>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39953" name="Text Box 57"/>
          <p:cNvSpPr txBox="1">
            <a:spLocks noChangeArrowheads="1"/>
          </p:cNvSpPr>
          <p:nvPr/>
        </p:nvSpPr>
        <p:spPr bwMode="auto">
          <a:xfrm>
            <a:off x="3849688" y="7588250"/>
            <a:ext cx="3049587"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latin typeface="Helvetica" charset="0"/>
              </a:rPr>
              <a:t>THE NEW ______________         AND THE NEW ____________           REV.  21:1-8</a:t>
            </a:r>
          </a:p>
        </p:txBody>
      </p:sp>
      <p:sp>
        <p:nvSpPr>
          <p:cNvPr id="39954" name="Text Box 71"/>
          <p:cNvSpPr txBox="1">
            <a:spLocks noChangeArrowheads="1"/>
          </p:cNvSpPr>
          <p:nvPr/>
        </p:nvSpPr>
        <p:spPr bwMode="auto">
          <a:xfrm>
            <a:off x="808038" y="1044575"/>
            <a:ext cx="6735762"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i="1">
                <a:latin typeface="Comic Sans MS" charset="0"/>
              </a:rPr>
              <a:t>A Glimpse Into Eternity Future</a:t>
            </a:r>
          </a:p>
        </p:txBody>
      </p:sp>
      <p:sp>
        <p:nvSpPr>
          <p:cNvPr id="39955" name="Rectangle 74"/>
          <p:cNvSpPr>
            <a:spLocks noChangeArrowheads="1"/>
          </p:cNvSpPr>
          <p:nvPr/>
        </p:nvSpPr>
        <p:spPr bwMode="auto">
          <a:xfrm>
            <a:off x="860425" y="7585075"/>
            <a:ext cx="2705100" cy="74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lnSpc>
                <a:spcPct val="120000"/>
              </a:lnSpc>
            </a:pPr>
            <a:r>
              <a:rPr lang="en-US" sz="1200" b="1" i="1">
                <a:latin typeface="Helvetica" charset="0"/>
              </a:rPr>
              <a:t>WRITTEN FROM THE ISLAND OF PATMOS IN THE AEGEAN SEA ABOUT A.D. 95</a:t>
            </a:r>
          </a:p>
        </p:txBody>
      </p:sp>
      <p:sp>
        <p:nvSpPr>
          <p:cNvPr id="39956" name="Text Box 75"/>
          <p:cNvSpPr txBox="1">
            <a:spLocks noChangeArrowheads="1"/>
          </p:cNvSpPr>
          <p:nvPr/>
        </p:nvSpPr>
        <p:spPr bwMode="auto">
          <a:xfrm>
            <a:off x="3838575" y="2803525"/>
            <a:ext cx="3311525"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solidFill>
                  <a:srgbClr val="E32434"/>
                </a:solidFill>
                <a:latin typeface="Capitals" charset="0"/>
              </a:rPr>
              <a:t>MARRIAGE SUPPER</a:t>
            </a:r>
          </a:p>
        </p:txBody>
      </p:sp>
      <p:sp>
        <p:nvSpPr>
          <p:cNvPr id="39957" name="Text Box 76"/>
          <p:cNvSpPr txBox="1">
            <a:spLocks noChangeArrowheads="1"/>
          </p:cNvSpPr>
          <p:nvPr/>
        </p:nvSpPr>
        <p:spPr bwMode="auto">
          <a:xfrm>
            <a:off x="3873500" y="4003675"/>
            <a:ext cx="3432175"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solidFill>
                  <a:srgbClr val="E32434"/>
                </a:solidFill>
                <a:latin typeface="Capitals" charset="0"/>
              </a:rPr>
              <a:t>SECOND COMING</a:t>
            </a:r>
          </a:p>
        </p:txBody>
      </p:sp>
      <p:sp>
        <p:nvSpPr>
          <p:cNvPr id="39958" name="Text Box 77"/>
          <p:cNvSpPr txBox="1">
            <a:spLocks noChangeArrowheads="1"/>
          </p:cNvSpPr>
          <p:nvPr/>
        </p:nvSpPr>
        <p:spPr bwMode="auto">
          <a:xfrm>
            <a:off x="4162425" y="5206321"/>
            <a:ext cx="26828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00" b="1" baseline="-25000" dirty="0">
                <a:solidFill>
                  <a:srgbClr val="E32434"/>
                </a:solidFill>
                <a:latin typeface="Capitals" charset="0"/>
              </a:rPr>
              <a:t>EARTHLY REIGN</a:t>
            </a:r>
          </a:p>
        </p:txBody>
      </p:sp>
      <p:sp>
        <p:nvSpPr>
          <p:cNvPr id="39959" name="Text Box 78"/>
          <p:cNvSpPr txBox="1">
            <a:spLocks noChangeArrowheads="1"/>
          </p:cNvSpPr>
          <p:nvPr/>
        </p:nvSpPr>
        <p:spPr bwMode="auto">
          <a:xfrm>
            <a:off x="4660900" y="7543800"/>
            <a:ext cx="2360613"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500" b="1" baseline="-25000">
                <a:solidFill>
                  <a:srgbClr val="E32434"/>
                </a:solidFill>
                <a:latin typeface="Capitals" charset="0"/>
              </a:rPr>
              <a:t>HEAVEN</a:t>
            </a:r>
          </a:p>
        </p:txBody>
      </p:sp>
      <p:sp>
        <p:nvSpPr>
          <p:cNvPr id="39960" name="Text Box 79"/>
          <p:cNvSpPr txBox="1">
            <a:spLocks noChangeArrowheads="1"/>
          </p:cNvSpPr>
          <p:nvPr/>
        </p:nvSpPr>
        <p:spPr bwMode="auto">
          <a:xfrm>
            <a:off x="4775200" y="6407150"/>
            <a:ext cx="2439988" cy="31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00" b="1" baseline="-25000">
                <a:solidFill>
                  <a:srgbClr val="E32434"/>
                </a:solidFill>
                <a:latin typeface="Capitals" charset="0"/>
              </a:rPr>
              <a:t>WHITE</a:t>
            </a:r>
          </a:p>
        </p:txBody>
      </p:sp>
      <p:sp>
        <p:nvSpPr>
          <p:cNvPr id="39961" name="Text Box 80"/>
          <p:cNvSpPr txBox="1">
            <a:spLocks noChangeArrowheads="1"/>
          </p:cNvSpPr>
          <p:nvPr/>
        </p:nvSpPr>
        <p:spPr bwMode="auto">
          <a:xfrm>
            <a:off x="3546475" y="6651625"/>
            <a:ext cx="2360613" cy="31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00" b="1" baseline="-25000">
                <a:solidFill>
                  <a:srgbClr val="E32434"/>
                </a:solidFill>
                <a:latin typeface="Capitals" charset="0"/>
              </a:rPr>
              <a:t>THRONE</a:t>
            </a:r>
          </a:p>
        </p:txBody>
      </p:sp>
      <p:sp>
        <p:nvSpPr>
          <p:cNvPr id="39962" name="Text Box 81"/>
          <p:cNvSpPr txBox="1">
            <a:spLocks noChangeArrowheads="1"/>
          </p:cNvSpPr>
          <p:nvPr/>
        </p:nvSpPr>
        <p:spPr bwMode="auto">
          <a:xfrm>
            <a:off x="4956175" y="7807325"/>
            <a:ext cx="2360613"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500" b="1" baseline="-25000">
                <a:solidFill>
                  <a:srgbClr val="E32434"/>
                </a:solidFill>
                <a:latin typeface="Capitals" charset="0"/>
              </a:rPr>
              <a:t>EARTH</a:t>
            </a:r>
            <a:endParaRPr lang="en-US" sz="2100" b="1" baseline="-25000">
              <a:solidFill>
                <a:srgbClr val="E32434"/>
              </a:solidFill>
              <a:latin typeface="Capitals"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2"/>
          <p:cNvSpPr txBox="1">
            <a:spLocks noChangeArrowheads="1"/>
          </p:cNvSpPr>
          <p:nvPr/>
        </p:nvSpPr>
        <p:spPr bwMode="auto">
          <a:xfrm>
            <a:off x="6594475" y="87313"/>
            <a:ext cx="501650"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800" b="1">
              <a:latin typeface="Comic Sans MS" charset="0"/>
            </a:endParaRPr>
          </a:p>
        </p:txBody>
      </p:sp>
      <p:sp>
        <p:nvSpPr>
          <p:cNvPr id="40962" name="Rectangle 3"/>
          <p:cNvSpPr>
            <a:spLocks noChangeArrowheads="1"/>
          </p:cNvSpPr>
          <p:nvPr/>
        </p:nvSpPr>
        <p:spPr bwMode="auto">
          <a:xfrm>
            <a:off x="581025" y="7253288"/>
            <a:ext cx="6502400" cy="7048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0963" name="Text Box 4"/>
          <p:cNvSpPr txBox="1">
            <a:spLocks noChangeArrowheads="1"/>
          </p:cNvSpPr>
          <p:nvPr/>
        </p:nvSpPr>
        <p:spPr bwMode="auto">
          <a:xfrm>
            <a:off x="623888" y="7212013"/>
            <a:ext cx="6454775" cy="111825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2000" b="1" baseline="-25000" dirty="0">
                <a:latin typeface="Comic Sans MS" charset="0"/>
              </a:rPr>
              <a:t>The Biblical storyline progresses as the promises to Abraham are realized:  </a:t>
            </a:r>
          </a:p>
          <a:p>
            <a:r>
              <a:rPr lang="en-US" sz="2000" b="1" baseline="-25000" dirty="0">
                <a:latin typeface="Comic Sans MS" charset="0"/>
              </a:rPr>
              <a:t>•The Abrahamic Call and Covenant of Genesis 12 and 15,</a:t>
            </a:r>
          </a:p>
          <a:p>
            <a:r>
              <a:rPr lang="en-US" sz="2000" b="1" baseline="-25000" dirty="0">
                <a:latin typeface="Comic Sans MS" charset="0"/>
              </a:rPr>
              <a:t>•The Land (Palestinian) Covenant of Deuteronomy 30,</a:t>
            </a:r>
          </a:p>
          <a:p>
            <a:r>
              <a:rPr lang="en-US" sz="2000" b="1" baseline="-25000" dirty="0">
                <a:latin typeface="Comic Sans MS" charset="0"/>
              </a:rPr>
              <a:t>•The Davidic Covenant of 2 Sam. 7 and</a:t>
            </a:r>
          </a:p>
          <a:p>
            <a:r>
              <a:rPr lang="en-US" sz="2000" b="1" baseline="-25000" dirty="0">
                <a:latin typeface="Comic Sans MS" charset="0"/>
              </a:rPr>
              <a:t>•The New Covenant of Jeremiah 31. </a:t>
            </a:r>
          </a:p>
        </p:txBody>
      </p:sp>
      <p:sp>
        <p:nvSpPr>
          <p:cNvPr id="40964" name="Rectangle 5"/>
          <p:cNvSpPr>
            <a:spLocks noChangeArrowheads="1"/>
          </p:cNvSpPr>
          <p:nvPr/>
        </p:nvSpPr>
        <p:spPr bwMode="auto">
          <a:xfrm>
            <a:off x="4203700" y="5815013"/>
            <a:ext cx="57308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nvGrpSpPr>
          <p:cNvPr id="40965" name="Group 6"/>
          <p:cNvGrpSpPr>
            <a:grpSpLocks/>
          </p:cNvGrpSpPr>
          <p:nvPr/>
        </p:nvGrpSpPr>
        <p:grpSpPr bwMode="auto">
          <a:xfrm>
            <a:off x="290513" y="2022475"/>
            <a:ext cx="6810375" cy="5129213"/>
            <a:chOff x="183" y="1274"/>
            <a:chExt cx="4290" cy="3231"/>
          </a:xfrm>
        </p:grpSpPr>
        <p:pic>
          <p:nvPicPr>
            <p:cNvPr id="40976" name="Picture 7"/>
            <p:cNvPicPr>
              <a:picLocks noChangeAspect="1" noChangeArrowheads="1"/>
            </p:cNvPicPr>
            <p:nvPr/>
          </p:nvPicPr>
          <p:blipFill>
            <a:blip r:embed="rId2">
              <a:extLst>
                <a:ext uri="{28A0092B-C50C-407E-A947-70E740481C1C}">
                  <a14:useLocalDpi xmlns:a14="http://schemas.microsoft.com/office/drawing/2010/main" val="0"/>
                </a:ext>
              </a:extLst>
            </a:blip>
            <a:srcRect b="12761"/>
            <a:stretch>
              <a:fillRect/>
            </a:stretch>
          </p:blipFill>
          <p:spPr bwMode="auto">
            <a:xfrm>
              <a:off x="183" y="1274"/>
              <a:ext cx="4290" cy="3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77" name="Freeform 8"/>
            <p:cNvSpPr>
              <a:spLocks/>
            </p:cNvSpPr>
            <p:nvPr/>
          </p:nvSpPr>
          <p:spPr bwMode="auto">
            <a:xfrm>
              <a:off x="1948" y="3804"/>
              <a:ext cx="248" cy="330"/>
            </a:xfrm>
            <a:custGeom>
              <a:avLst/>
              <a:gdLst>
                <a:gd name="T0" fmla="*/ 244 w 248"/>
                <a:gd name="T1" fmla="*/ 4 h 330"/>
                <a:gd name="T2" fmla="*/ 108 w 248"/>
                <a:gd name="T3" fmla="*/ 12 h 330"/>
                <a:gd name="T4" fmla="*/ 12 w 248"/>
                <a:gd name="T5" fmla="*/ 0 h 330"/>
                <a:gd name="T6" fmla="*/ 0 w 248"/>
                <a:gd name="T7" fmla="*/ 172 h 330"/>
                <a:gd name="T8" fmla="*/ 20 w 248"/>
                <a:gd name="T9" fmla="*/ 276 h 330"/>
                <a:gd name="T10" fmla="*/ 24 w 248"/>
                <a:gd name="T11" fmla="*/ 324 h 330"/>
                <a:gd name="T12" fmla="*/ 48 w 248"/>
                <a:gd name="T13" fmla="*/ 320 h 330"/>
                <a:gd name="T14" fmla="*/ 168 w 248"/>
                <a:gd name="T15" fmla="*/ 324 h 330"/>
                <a:gd name="T16" fmla="*/ 248 w 248"/>
                <a:gd name="T17" fmla="*/ 316 h 3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8"/>
                <a:gd name="T28" fmla="*/ 0 h 330"/>
                <a:gd name="T29" fmla="*/ 248 w 248"/>
                <a:gd name="T30" fmla="*/ 330 h 3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8" h="330">
                  <a:moveTo>
                    <a:pt x="244" y="4"/>
                  </a:moveTo>
                  <a:cubicBezTo>
                    <a:pt x="199" y="11"/>
                    <a:pt x="153" y="6"/>
                    <a:pt x="108" y="12"/>
                  </a:cubicBezTo>
                  <a:cubicBezTo>
                    <a:pt x="74" y="8"/>
                    <a:pt x="46" y="2"/>
                    <a:pt x="12" y="0"/>
                  </a:cubicBezTo>
                  <a:cubicBezTo>
                    <a:pt x="23" y="57"/>
                    <a:pt x="18" y="116"/>
                    <a:pt x="0" y="172"/>
                  </a:cubicBezTo>
                  <a:cubicBezTo>
                    <a:pt x="3" y="207"/>
                    <a:pt x="13" y="240"/>
                    <a:pt x="20" y="276"/>
                  </a:cubicBezTo>
                  <a:cubicBezTo>
                    <a:pt x="21" y="292"/>
                    <a:pt x="15" y="310"/>
                    <a:pt x="24" y="324"/>
                  </a:cubicBezTo>
                  <a:cubicBezTo>
                    <a:pt x="28" y="330"/>
                    <a:pt x="39" y="320"/>
                    <a:pt x="48" y="320"/>
                  </a:cubicBezTo>
                  <a:cubicBezTo>
                    <a:pt x="88" y="320"/>
                    <a:pt x="128" y="322"/>
                    <a:pt x="168" y="324"/>
                  </a:cubicBezTo>
                  <a:cubicBezTo>
                    <a:pt x="193" y="315"/>
                    <a:pt x="221" y="316"/>
                    <a:pt x="248" y="316"/>
                  </a:cubicBezTo>
                </a:path>
              </a:pathLst>
            </a:cu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0978" name="Rectangle 9"/>
            <p:cNvSpPr>
              <a:spLocks noChangeArrowheads="1"/>
            </p:cNvSpPr>
            <p:nvPr/>
          </p:nvSpPr>
          <p:spPr bwMode="auto">
            <a:xfrm>
              <a:off x="1980" y="3820"/>
              <a:ext cx="224" cy="29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40979" name="Picture 10"/>
            <p:cNvPicPr>
              <a:picLocks noChangeAspect="1" noChangeArrowheads="1"/>
            </p:cNvPicPr>
            <p:nvPr/>
          </p:nvPicPr>
          <p:blipFill>
            <a:blip r:embed="rId2">
              <a:extLst>
                <a:ext uri="{28A0092B-C50C-407E-A947-70E740481C1C}">
                  <a14:useLocalDpi xmlns:a14="http://schemas.microsoft.com/office/drawing/2010/main" val="0"/>
                </a:ext>
              </a:extLst>
            </a:blip>
            <a:srcRect l="67903" t="68393" r="23286" b="24101"/>
            <a:stretch>
              <a:fillRect/>
            </a:stretch>
          </p:blipFill>
          <p:spPr bwMode="auto">
            <a:xfrm>
              <a:off x="1921" y="3824"/>
              <a:ext cx="378" cy="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0966" name="Text Box 11"/>
          <p:cNvSpPr txBox="1">
            <a:spLocks noChangeArrowheads="1"/>
          </p:cNvSpPr>
          <p:nvPr/>
        </p:nvSpPr>
        <p:spPr bwMode="auto">
          <a:xfrm>
            <a:off x="1195388" y="4095750"/>
            <a:ext cx="925512"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Arial" charset="0"/>
              </a:rPr>
              <a:t>ABRA-HAMIC</a:t>
            </a:r>
            <a:r>
              <a:rPr lang="en-US" sz="800" b="1">
                <a:latin typeface="Arial" charset="0"/>
              </a:rPr>
              <a:t> COVENANT</a:t>
            </a:r>
          </a:p>
        </p:txBody>
      </p:sp>
      <p:sp>
        <p:nvSpPr>
          <p:cNvPr id="40967" name="Text Box 12"/>
          <p:cNvSpPr txBox="1">
            <a:spLocks noChangeArrowheads="1"/>
          </p:cNvSpPr>
          <p:nvPr/>
        </p:nvSpPr>
        <p:spPr bwMode="auto">
          <a:xfrm>
            <a:off x="3646488" y="5395913"/>
            <a:ext cx="8445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Arial" charset="0"/>
              </a:rPr>
              <a:t>DAVIDIC</a:t>
            </a:r>
            <a:r>
              <a:rPr lang="en-US" sz="800" b="1">
                <a:latin typeface="Arial" charset="0"/>
              </a:rPr>
              <a:t> COVENANT</a:t>
            </a:r>
          </a:p>
        </p:txBody>
      </p:sp>
      <p:sp>
        <p:nvSpPr>
          <p:cNvPr id="40968" name="Text Box 13"/>
          <p:cNvSpPr txBox="1">
            <a:spLocks noChangeArrowheads="1"/>
          </p:cNvSpPr>
          <p:nvPr/>
        </p:nvSpPr>
        <p:spPr bwMode="auto">
          <a:xfrm>
            <a:off x="2474913" y="4792663"/>
            <a:ext cx="8159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Arial" charset="0"/>
              </a:rPr>
              <a:t>LAND</a:t>
            </a:r>
            <a:r>
              <a:rPr lang="en-US" sz="900" b="1">
                <a:latin typeface="Arial" charset="0"/>
              </a:rPr>
              <a:t> </a:t>
            </a:r>
            <a:r>
              <a:rPr lang="en-US" sz="800" b="1">
                <a:latin typeface="Arial" charset="0"/>
              </a:rPr>
              <a:t>COVENANT</a:t>
            </a:r>
          </a:p>
        </p:txBody>
      </p:sp>
      <p:sp>
        <p:nvSpPr>
          <p:cNvPr id="40969" name="Rectangle 14"/>
          <p:cNvSpPr>
            <a:spLocks noChangeArrowheads="1"/>
          </p:cNvSpPr>
          <p:nvPr/>
        </p:nvSpPr>
        <p:spPr bwMode="auto">
          <a:xfrm>
            <a:off x="1455738" y="2227263"/>
            <a:ext cx="2284412"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3200" b="1" i="1">
                <a:latin typeface="Comic Sans MS" charset="0"/>
              </a:rPr>
              <a:t> C  7  S  J</a:t>
            </a:r>
            <a:endParaRPr lang="en-US" sz="4400" i="1">
              <a:latin typeface="Times" charset="0"/>
            </a:endParaRPr>
          </a:p>
        </p:txBody>
      </p:sp>
      <p:sp>
        <p:nvSpPr>
          <p:cNvPr id="40970" name="Line 15"/>
          <p:cNvSpPr>
            <a:spLocks noChangeShapeType="1"/>
          </p:cNvSpPr>
          <p:nvPr/>
        </p:nvSpPr>
        <p:spPr bwMode="auto">
          <a:xfrm>
            <a:off x="2168320" y="2443578"/>
            <a:ext cx="166687"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971" name="Text Box 16"/>
          <p:cNvSpPr txBox="1">
            <a:spLocks noChangeArrowheads="1"/>
          </p:cNvSpPr>
          <p:nvPr/>
        </p:nvSpPr>
        <p:spPr bwMode="auto">
          <a:xfrm>
            <a:off x="4025900" y="6061075"/>
            <a:ext cx="909638"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Arial" charset="0"/>
              </a:rPr>
              <a:t>NEW</a:t>
            </a:r>
            <a:r>
              <a:rPr lang="en-US" sz="900" b="1">
                <a:latin typeface="Arial" charset="0"/>
              </a:rPr>
              <a:t>                                              COVENANT</a:t>
            </a:r>
          </a:p>
        </p:txBody>
      </p:sp>
      <p:sp>
        <p:nvSpPr>
          <p:cNvPr id="253969" name="Text Box 17"/>
          <p:cNvSpPr txBox="1">
            <a:spLocks noChangeArrowheads="1"/>
          </p:cNvSpPr>
          <p:nvPr/>
        </p:nvSpPr>
        <p:spPr bwMode="auto">
          <a:xfrm>
            <a:off x="638175" y="3089275"/>
            <a:ext cx="6475413" cy="3238500"/>
          </a:xfrm>
          <a:prstGeom prst="rect">
            <a:avLst/>
          </a:prstGeom>
          <a:noFill/>
          <a:ln w="9525">
            <a:noFill/>
            <a:miter lim="800000"/>
            <a:headEnd/>
            <a:tailEnd/>
          </a:ln>
          <a:effectLst>
            <a:outerShdw blurRad="63500" dist="81320" dir="3080412" algn="ctr" rotWithShape="0">
              <a:schemeClr val="bg2">
                <a:alpha val="74998"/>
              </a:schemeClr>
            </a:outerShdw>
          </a:effectLst>
        </p:spPr>
        <p:txBody>
          <a:bodyPr>
            <a:spAutoFit/>
          </a:bodyPr>
          <a:lstStyle/>
          <a:p>
            <a:pPr algn="ctr">
              <a:lnSpc>
                <a:spcPct val="20000"/>
              </a:lnSpc>
              <a:spcBef>
                <a:spcPct val="50000"/>
              </a:spcBef>
              <a:defRPr/>
            </a:pPr>
            <a:endParaRPr lang="en-US" sz="12900" dirty="0">
              <a:latin typeface="Kosher-Normal" pitchFamily="-107" charset="0"/>
              <a:ea typeface="+mn-ea"/>
              <a:cs typeface="+mn-cs"/>
            </a:endParaRPr>
          </a:p>
          <a:p>
            <a:pPr algn="ctr">
              <a:lnSpc>
                <a:spcPct val="20000"/>
              </a:lnSpc>
              <a:spcBef>
                <a:spcPct val="50000"/>
              </a:spcBef>
              <a:defRPr/>
            </a:pPr>
            <a:r>
              <a:rPr lang="en-US" sz="12900" dirty="0">
                <a:latin typeface="Kosher-Normal" pitchFamily="-107" charset="0"/>
                <a:ea typeface="+mn-ea"/>
                <a:cs typeface="+mn-cs"/>
              </a:rPr>
              <a:t>JESUS</a:t>
            </a:r>
          </a:p>
          <a:p>
            <a:pPr algn="ctr">
              <a:lnSpc>
                <a:spcPct val="20000"/>
              </a:lnSpc>
              <a:spcBef>
                <a:spcPct val="50000"/>
              </a:spcBef>
              <a:defRPr/>
            </a:pPr>
            <a:r>
              <a:rPr lang="en-US" sz="12900" dirty="0">
                <a:latin typeface="Kosher-Normal" pitchFamily="-107" charset="0"/>
                <a:ea typeface="+mn-ea"/>
                <a:cs typeface="+mn-cs"/>
              </a:rPr>
              <a:t>CHRIST</a:t>
            </a:r>
          </a:p>
        </p:txBody>
      </p:sp>
      <p:sp>
        <p:nvSpPr>
          <p:cNvPr id="40973" name="Text Box 18"/>
          <p:cNvSpPr txBox="1">
            <a:spLocks noChangeArrowheads="1"/>
          </p:cNvSpPr>
          <p:nvPr/>
        </p:nvSpPr>
        <p:spPr bwMode="auto">
          <a:xfrm>
            <a:off x="550863" y="1431925"/>
            <a:ext cx="643255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i="1">
                <a:latin typeface="Arial" charset="0"/>
              </a:rPr>
              <a:t>The Consummate Objective of the      Bible</a:t>
            </a:r>
            <a:r>
              <a:rPr lang="fr-FR" altLang="ja-JP" sz="2400" b="1" i="1">
                <a:latin typeface="Arial" charset="0"/>
              </a:rPr>
              <a:t>'</a:t>
            </a:r>
            <a:r>
              <a:rPr lang="en-US" sz="2400" b="1" i="1">
                <a:latin typeface="Arial" charset="0"/>
              </a:rPr>
              <a:t>s Grand Story Line </a:t>
            </a:r>
          </a:p>
        </p:txBody>
      </p:sp>
      <p:sp>
        <p:nvSpPr>
          <p:cNvPr id="40974" name="Text Box 19"/>
          <p:cNvSpPr txBox="1">
            <a:spLocks noChangeArrowheads="1"/>
          </p:cNvSpPr>
          <p:nvPr/>
        </p:nvSpPr>
        <p:spPr bwMode="auto">
          <a:xfrm>
            <a:off x="301625" y="949325"/>
            <a:ext cx="683895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00" b="1" i="1" dirty="0">
                <a:latin typeface="Arial" charset="0"/>
              </a:rPr>
              <a:t>The Bible</a:t>
            </a:r>
            <a:r>
              <a:rPr lang="fr-FR" altLang="ja-JP" sz="3200" b="1" i="1" dirty="0">
                <a:latin typeface="Arial" charset="0"/>
              </a:rPr>
              <a:t>'</a:t>
            </a:r>
            <a:r>
              <a:rPr lang="en-US" sz="3200" b="1" i="1" dirty="0">
                <a:latin typeface="Arial" charset="0"/>
              </a:rPr>
              <a:t>s Chronological Fabric</a:t>
            </a:r>
          </a:p>
        </p:txBody>
      </p:sp>
      <p:sp>
        <p:nvSpPr>
          <p:cNvPr id="40975" name="Text Box 20"/>
          <p:cNvSpPr txBox="1">
            <a:spLocks noChangeArrowheads="1"/>
          </p:cNvSpPr>
          <p:nvPr/>
        </p:nvSpPr>
        <p:spPr bwMode="auto">
          <a:xfrm>
            <a:off x="6588125" y="80963"/>
            <a:ext cx="501650"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28</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6"/>
          <p:cNvSpPr txBox="1">
            <a:spLocks noChangeArrowheads="1"/>
          </p:cNvSpPr>
          <p:nvPr/>
        </p:nvSpPr>
        <p:spPr bwMode="auto">
          <a:xfrm>
            <a:off x="684213" y="1890713"/>
            <a:ext cx="1271587" cy="32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300" b="1">
              <a:solidFill>
                <a:srgbClr val="105023"/>
              </a:solidFill>
              <a:latin typeface="Comic Sans MS" charset="0"/>
            </a:endParaRPr>
          </a:p>
        </p:txBody>
      </p:sp>
      <p:sp>
        <p:nvSpPr>
          <p:cNvPr id="41986" name="Text Box 7"/>
          <p:cNvSpPr txBox="1">
            <a:spLocks noChangeArrowheads="1"/>
          </p:cNvSpPr>
          <p:nvPr/>
        </p:nvSpPr>
        <p:spPr bwMode="auto">
          <a:xfrm>
            <a:off x="9450388" y="7950200"/>
            <a:ext cx="5207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700" b="1">
                <a:solidFill>
                  <a:srgbClr val="105023"/>
                </a:solidFill>
                <a:latin typeface="Comic Sans MS" charset="0"/>
              </a:rPr>
              <a:t> </a:t>
            </a:r>
          </a:p>
        </p:txBody>
      </p:sp>
      <p:sp>
        <p:nvSpPr>
          <p:cNvPr id="41987" name="Text Box 8"/>
          <p:cNvSpPr txBox="1">
            <a:spLocks noChangeArrowheads="1"/>
          </p:cNvSpPr>
          <p:nvPr/>
        </p:nvSpPr>
        <p:spPr bwMode="auto">
          <a:xfrm>
            <a:off x="3927475" y="2611438"/>
            <a:ext cx="6094413"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55000"/>
              </a:lnSpc>
              <a:spcBef>
                <a:spcPct val="50000"/>
              </a:spcBef>
            </a:pPr>
            <a:endParaRPr lang="en-US" sz="1300" b="1" i="1">
              <a:solidFill>
                <a:srgbClr val="105023"/>
              </a:solidFill>
              <a:latin typeface="Times" charset="0"/>
            </a:endParaRPr>
          </a:p>
          <a:p>
            <a:pPr>
              <a:lnSpc>
                <a:spcPct val="20000"/>
              </a:lnSpc>
              <a:spcBef>
                <a:spcPct val="50000"/>
              </a:spcBef>
            </a:pPr>
            <a:endParaRPr lang="en-US" sz="1300" b="1" i="1">
              <a:solidFill>
                <a:srgbClr val="105023"/>
              </a:solidFill>
              <a:latin typeface="Times" charset="0"/>
            </a:endParaRPr>
          </a:p>
          <a:p>
            <a:pPr>
              <a:lnSpc>
                <a:spcPct val="55000"/>
              </a:lnSpc>
              <a:spcBef>
                <a:spcPct val="50000"/>
              </a:spcBef>
            </a:pPr>
            <a:endParaRPr lang="en-US" sz="1300" b="1" i="1">
              <a:solidFill>
                <a:srgbClr val="105023"/>
              </a:solidFill>
              <a:latin typeface="Times" charset="0"/>
            </a:endParaRPr>
          </a:p>
          <a:p>
            <a:pPr>
              <a:lnSpc>
                <a:spcPct val="20000"/>
              </a:lnSpc>
              <a:spcBef>
                <a:spcPct val="50000"/>
              </a:spcBef>
            </a:pPr>
            <a:endParaRPr lang="en-US" sz="1300" b="1">
              <a:solidFill>
                <a:srgbClr val="105023"/>
              </a:solidFill>
              <a:latin typeface="Times" charset="0"/>
            </a:endParaRPr>
          </a:p>
          <a:p>
            <a:pPr>
              <a:lnSpc>
                <a:spcPct val="55000"/>
              </a:lnSpc>
              <a:spcBef>
                <a:spcPct val="50000"/>
              </a:spcBef>
            </a:pPr>
            <a:endParaRPr lang="en-US" sz="1500" b="1" i="1">
              <a:solidFill>
                <a:srgbClr val="105023"/>
              </a:solidFill>
              <a:latin typeface="Times" charset="0"/>
            </a:endParaRPr>
          </a:p>
        </p:txBody>
      </p:sp>
      <p:sp>
        <p:nvSpPr>
          <p:cNvPr id="213005" name="Text Box 13"/>
          <p:cNvSpPr txBox="1">
            <a:spLocks noChangeArrowheads="1"/>
          </p:cNvSpPr>
          <p:nvPr/>
        </p:nvSpPr>
        <p:spPr bwMode="auto">
          <a:xfrm>
            <a:off x="536575" y="2665413"/>
            <a:ext cx="6432550" cy="4549775"/>
          </a:xfrm>
          <a:prstGeom prst="rect">
            <a:avLst/>
          </a:prstGeom>
          <a:noFill/>
          <a:ln w="9525">
            <a:noFill/>
            <a:miter lim="800000"/>
            <a:headEnd/>
            <a:tailEnd/>
          </a:ln>
          <a:effectLst>
            <a:outerShdw blurRad="63500" dist="53882" dir="2700000" algn="ctr" rotWithShape="0">
              <a:srgbClr val="B3B3B3">
                <a:alpha val="74998"/>
              </a:srgbClr>
            </a:outerShdw>
          </a:effectLst>
        </p:spPr>
        <p:txBody>
          <a:bodyPr>
            <a:spAutoFit/>
          </a:bodyPr>
          <a:lstStyle/>
          <a:p>
            <a:pPr>
              <a:spcBef>
                <a:spcPct val="50000"/>
              </a:spcBef>
              <a:defRPr/>
            </a:pPr>
            <a:r>
              <a:rPr lang="en-US" sz="2800" b="1" i="1" dirty="0">
                <a:latin typeface="Comic Sans MS" pitchFamily="-107" charset="0"/>
                <a:ea typeface="+mn-ea"/>
                <a:cs typeface="+mn-cs"/>
              </a:rPr>
              <a:t>The following pages are completed “clean” versions of several of the earlier study helps that require student fill-in during the seminar. However, you are encouraged to use those earlier fill-in forms during the seminar teaching; in so doing, the learning effect is highly increased. </a:t>
            </a:r>
          </a:p>
        </p:txBody>
      </p:sp>
      <p:sp>
        <p:nvSpPr>
          <p:cNvPr id="41989" name="Rectangle 14"/>
          <p:cNvSpPr>
            <a:spLocks noChangeArrowheads="1"/>
          </p:cNvSpPr>
          <p:nvPr/>
        </p:nvSpPr>
        <p:spPr bwMode="auto">
          <a:xfrm>
            <a:off x="374650" y="2605088"/>
            <a:ext cx="6757988" cy="4794250"/>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1990" name="Text Box 16"/>
          <p:cNvSpPr txBox="1">
            <a:spLocks noChangeArrowheads="1"/>
          </p:cNvSpPr>
          <p:nvPr/>
        </p:nvSpPr>
        <p:spPr bwMode="auto">
          <a:xfrm>
            <a:off x="6594475" y="87313"/>
            <a:ext cx="501650"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29</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6604000" y="87313"/>
            <a:ext cx="676275" cy="411162"/>
          </a:xfrm>
          <a:prstGeom prst="rect">
            <a:avLst/>
          </a:prstGeom>
          <a:noFill/>
          <a:ln w="9525">
            <a:noFill/>
            <a:miter lim="800000"/>
            <a:headEnd/>
            <a:tailEnd/>
          </a:ln>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1800" b="1">
                <a:effectLst>
                  <a:outerShdw blurRad="38100" dist="38100" dir="2700000" algn="tl">
                    <a:srgbClr val="DDDDDD"/>
                  </a:outerShdw>
                </a:effectLst>
                <a:latin typeface="Comic Sans MS" charset="0"/>
              </a:rPr>
              <a:t>30</a:t>
            </a:r>
          </a:p>
        </p:txBody>
      </p:sp>
      <p:sp>
        <p:nvSpPr>
          <p:cNvPr id="51230" name="Rectangle 30"/>
          <p:cNvSpPr>
            <a:spLocks noChangeArrowheads="1"/>
          </p:cNvSpPr>
          <p:nvPr/>
        </p:nvSpPr>
        <p:spPr bwMode="auto">
          <a:xfrm>
            <a:off x="969963" y="1130300"/>
            <a:ext cx="5546725" cy="441325"/>
          </a:xfrm>
          <a:prstGeom prst="rect">
            <a:avLst/>
          </a:prstGeom>
          <a:noFill/>
          <a:ln w="9525">
            <a:noFill/>
            <a:miter lim="800000"/>
            <a:headEnd/>
            <a:tailEnd/>
          </a:ln>
          <a:effectLst/>
        </p:spPr>
        <p:txBody>
          <a:bodyPr wrap="none" lIns="0" tIns="0" rIns="0" bIns="0">
            <a:spAutoFit/>
          </a:bodyPr>
          <a:lstStyle/>
          <a:p>
            <a:pPr>
              <a:defRPr/>
            </a:pPr>
            <a:r>
              <a:rPr lang="en-US" sz="2500" b="1" i="1">
                <a:effectLst>
                  <a:outerShdw blurRad="38100" dist="38100" dir="2700000" algn="tl">
                    <a:srgbClr val="DDDDDD"/>
                  </a:outerShdw>
                </a:effectLst>
                <a:latin typeface="Comic Sans MS" charset="0"/>
              </a:rPr>
              <a:t> DRESSING THE BIBLICAL STAGE</a:t>
            </a:r>
            <a:endParaRPr lang="en-US" sz="2400" b="1" i="1">
              <a:effectLst>
                <a:outerShdw blurRad="38100" dist="38100" dir="2700000" algn="tl">
                  <a:srgbClr val="DDDDDD"/>
                </a:outerShdw>
              </a:effectLst>
              <a:latin typeface="Times" charset="0"/>
            </a:endParaRPr>
          </a:p>
        </p:txBody>
      </p:sp>
      <p:sp>
        <p:nvSpPr>
          <p:cNvPr id="51256" name="Rectangle 56"/>
          <p:cNvSpPr>
            <a:spLocks noChangeArrowheads="1"/>
          </p:cNvSpPr>
          <p:nvPr/>
        </p:nvSpPr>
        <p:spPr bwMode="auto">
          <a:xfrm>
            <a:off x="2352675" y="4497388"/>
            <a:ext cx="304800" cy="319087"/>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RS</a:t>
            </a:r>
            <a:endParaRPr lang="en-US" sz="2800">
              <a:effectLst>
                <a:outerShdw blurRad="38100" dist="38100" dir="2700000" algn="tl">
                  <a:srgbClr val="DDDDDD"/>
                </a:outerShdw>
              </a:effectLst>
              <a:latin typeface="Comic Sans MS" charset="0"/>
            </a:endParaRPr>
          </a:p>
        </p:txBody>
      </p:sp>
      <p:sp>
        <p:nvSpPr>
          <p:cNvPr id="43012" name="Freeform 27"/>
          <p:cNvSpPr>
            <a:spLocks/>
          </p:cNvSpPr>
          <p:nvPr/>
        </p:nvSpPr>
        <p:spPr bwMode="auto">
          <a:xfrm>
            <a:off x="1616075" y="1624013"/>
            <a:ext cx="1044575" cy="1819275"/>
          </a:xfrm>
          <a:custGeom>
            <a:avLst/>
            <a:gdLst>
              <a:gd name="T0" fmla="*/ 2147483647 w 573"/>
              <a:gd name="T1" fmla="*/ 2147483647 h 1099"/>
              <a:gd name="T2" fmla="*/ 2147483647 w 573"/>
              <a:gd name="T3" fmla="*/ 2147483647 h 1099"/>
              <a:gd name="T4" fmla="*/ 2147483647 w 573"/>
              <a:gd name="T5" fmla="*/ 2147483647 h 1099"/>
              <a:gd name="T6" fmla="*/ 2147483647 w 573"/>
              <a:gd name="T7" fmla="*/ 2147483647 h 1099"/>
              <a:gd name="T8" fmla="*/ 2147483647 w 573"/>
              <a:gd name="T9" fmla="*/ 2147483647 h 1099"/>
              <a:gd name="T10" fmla="*/ 2147483647 w 573"/>
              <a:gd name="T11" fmla="*/ 2147483647 h 1099"/>
              <a:gd name="T12" fmla="*/ 2147483647 w 573"/>
              <a:gd name="T13" fmla="*/ 2147483647 h 1099"/>
              <a:gd name="T14" fmla="*/ 2147483647 w 573"/>
              <a:gd name="T15" fmla="*/ 2147483647 h 1099"/>
              <a:gd name="T16" fmla="*/ 2147483647 w 573"/>
              <a:gd name="T17" fmla="*/ 2147483647 h 1099"/>
              <a:gd name="T18" fmla="*/ 2147483647 w 573"/>
              <a:gd name="T19" fmla="*/ 2147483647 h 1099"/>
              <a:gd name="T20" fmla="*/ 2147483647 w 573"/>
              <a:gd name="T21" fmla="*/ 2147483647 h 1099"/>
              <a:gd name="T22" fmla="*/ 2147483647 w 573"/>
              <a:gd name="T23" fmla="*/ 2147483647 h 1099"/>
              <a:gd name="T24" fmla="*/ 2147483647 w 573"/>
              <a:gd name="T25" fmla="*/ 2147483647 h 1099"/>
              <a:gd name="T26" fmla="*/ 2147483647 w 573"/>
              <a:gd name="T27" fmla="*/ 2147483647 h 1099"/>
              <a:gd name="T28" fmla="*/ 2147483647 w 573"/>
              <a:gd name="T29" fmla="*/ 2147483647 h 1099"/>
              <a:gd name="T30" fmla="*/ 2147483647 w 573"/>
              <a:gd name="T31" fmla="*/ 2147483647 h 1099"/>
              <a:gd name="T32" fmla="*/ 2147483647 w 573"/>
              <a:gd name="T33" fmla="*/ 2147483647 h 1099"/>
              <a:gd name="T34" fmla="*/ 2147483647 w 573"/>
              <a:gd name="T35" fmla="*/ 2147483647 h 1099"/>
              <a:gd name="T36" fmla="*/ 2147483647 w 573"/>
              <a:gd name="T37" fmla="*/ 2147483647 h 1099"/>
              <a:gd name="T38" fmla="*/ 2147483647 w 573"/>
              <a:gd name="T39" fmla="*/ 2147483647 h 1099"/>
              <a:gd name="T40" fmla="*/ 2147483647 w 573"/>
              <a:gd name="T41" fmla="*/ 2147483647 h 1099"/>
              <a:gd name="T42" fmla="*/ 2147483647 w 573"/>
              <a:gd name="T43" fmla="*/ 2147483647 h 1099"/>
              <a:gd name="T44" fmla="*/ 2147483647 w 573"/>
              <a:gd name="T45" fmla="*/ 2147483647 h 1099"/>
              <a:gd name="T46" fmla="*/ 2147483647 w 573"/>
              <a:gd name="T47" fmla="*/ 2147483647 h 1099"/>
              <a:gd name="T48" fmla="*/ 2147483647 w 573"/>
              <a:gd name="T49" fmla="*/ 2147483647 h 1099"/>
              <a:gd name="T50" fmla="*/ 2147483647 w 573"/>
              <a:gd name="T51" fmla="*/ 2147483647 h 1099"/>
              <a:gd name="T52" fmla="*/ 2147483647 w 573"/>
              <a:gd name="T53" fmla="*/ 2147483647 h 1099"/>
              <a:gd name="T54" fmla="*/ 2147483647 w 573"/>
              <a:gd name="T55" fmla="*/ 2147483647 h 1099"/>
              <a:gd name="T56" fmla="*/ 2147483647 w 573"/>
              <a:gd name="T57" fmla="*/ 2147483647 h 1099"/>
              <a:gd name="T58" fmla="*/ 2147483647 w 573"/>
              <a:gd name="T59" fmla="*/ 2147483647 h 1099"/>
              <a:gd name="T60" fmla="*/ 0 w 573"/>
              <a:gd name="T61" fmla="*/ 2147483647 h 1099"/>
              <a:gd name="T62" fmla="*/ 2147483647 w 573"/>
              <a:gd name="T63" fmla="*/ 2147483647 h 1099"/>
              <a:gd name="T64" fmla="*/ 2147483647 w 573"/>
              <a:gd name="T65" fmla="*/ 2147483647 h 1099"/>
              <a:gd name="T66" fmla="*/ 2147483647 w 573"/>
              <a:gd name="T67" fmla="*/ 2147483647 h 1099"/>
              <a:gd name="T68" fmla="*/ 2147483647 w 573"/>
              <a:gd name="T69" fmla="*/ 2147483647 h 1099"/>
              <a:gd name="T70" fmla="*/ 2147483647 w 573"/>
              <a:gd name="T71" fmla="*/ 2147483647 h 1099"/>
              <a:gd name="T72" fmla="*/ 2147483647 w 573"/>
              <a:gd name="T73" fmla="*/ 2147483647 h 1099"/>
              <a:gd name="T74" fmla="*/ 2147483647 w 573"/>
              <a:gd name="T75" fmla="*/ 2147483647 h 1099"/>
              <a:gd name="T76" fmla="*/ 2147483647 w 573"/>
              <a:gd name="T77" fmla="*/ 2147483647 h 1099"/>
              <a:gd name="T78" fmla="*/ 2147483647 w 573"/>
              <a:gd name="T79" fmla="*/ 2147483647 h 1099"/>
              <a:gd name="T80" fmla="*/ 2147483647 w 573"/>
              <a:gd name="T81" fmla="*/ 2147483647 h 1099"/>
              <a:gd name="T82" fmla="*/ 2147483647 w 573"/>
              <a:gd name="T83" fmla="*/ 2147483647 h 1099"/>
              <a:gd name="T84" fmla="*/ 2147483647 w 573"/>
              <a:gd name="T85" fmla="*/ 2147483647 h 1099"/>
              <a:gd name="T86" fmla="*/ 2147483647 w 573"/>
              <a:gd name="T87" fmla="*/ 2147483647 h 1099"/>
              <a:gd name="T88" fmla="*/ 2147483647 w 573"/>
              <a:gd name="T89" fmla="*/ 2147483647 h 1099"/>
              <a:gd name="T90" fmla="*/ 2147483647 w 573"/>
              <a:gd name="T91" fmla="*/ 2147483647 h 1099"/>
              <a:gd name="T92" fmla="*/ 2147483647 w 573"/>
              <a:gd name="T93" fmla="*/ 2147483647 h 1099"/>
              <a:gd name="T94" fmla="*/ 2147483647 w 573"/>
              <a:gd name="T95" fmla="*/ 2147483647 h 1099"/>
              <a:gd name="T96" fmla="*/ 2147483647 w 573"/>
              <a:gd name="T97" fmla="*/ 2147483647 h 1099"/>
              <a:gd name="T98" fmla="*/ 2147483647 w 573"/>
              <a:gd name="T99" fmla="*/ 2147483647 h 1099"/>
              <a:gd name="T100" fmla="*/ 2147483647 w 573"/>
              <a:gd name="T101" fmla="*/ 2147483647 h 1099"/>
              <a:gd name="T102" fmla="*/ 2147483647 w 573"/>
              <a:gd name="T103" fmla="*/ 2147483647 h 1099"/>
              <a:gd name="T104" fmla="*/ 2147483647 w 573"/>
              <a:gd name="T105" fmla="*/ 2147483647 h 1099"/>
              <a:gd name="T106" fmla="*/ 2147483647 w 573"/>
              <a:gd name="T107" fmla="*/ 2147483647 h 1099"/>
              <a:gd name="T108" fmla="*/ 2147483647 w 573"/>
              <a:gd name="T109" fmla="*/ 2147483647 h 1099"/>
              <a:gd name="T110" fmla="*/ 2147483647 w 573"/>
              <a:gd name="T111" fmla="*/ 2147483647 h 1099"/>
              <a:gd name="T112" fmla="*/ 2147483647 w 573"/>
              <a:gd name="T113" fmla="*/ 2147483647 h 1099"/>
              <a:gd name="T114" fmla="*/ 2147483647 w 573"/>
              <a:gd name="T115" fmla="*/ 2147483647 h 1099"/>
              <a:gd name="T116" fmla="*/ 2147483647 w 573"/>
              <a:gd name="T117" fmla="*/ 2147483647 h 1099"/>
              <a:gd name="T118" fmla="*/ 2147483647 w 573"/>
              <a:gd name="T119" fmla="*/ 2147483647 h 1099"/>
              <a:gd name="T120" fmla="*/ 2147483647 w 573"/>
              <a:gd name="T121" fmla="*/ 2147483647 h 1099"/>
              <a:gd name="T122" fmla="*/ 2147483647 w 573"/>
              <a:gd name="T123" fmla="*/ 2147483647 h 1099"/>
              <a:gd name="T124" fmla="*/ 2147483647 w 573"/>
              <a:gd name="T125" fmla="*/ 2147483647 h 1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1099"/>
              <a:gd name="T191" fmla="*/ 573 w 573"/>
              <a:gd name="T192" fmla="*/ 1099 h 10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32" y="838"/>
                </a:lnTo>
                <a:lnTo>
                  <a:pt x="331" y="840"/>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72"/>
                </a:lnTo>
                <a:lnTo>
                  <a:pt x="334" y="860"/>
                </a:lnTo>
                <a:lnTo>
                  <a:pt x="335" y="858"/>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26"/>
                </a:lnTo>
                <a:lnTo>
                  <a:pt x="474" y="614"/>
                </a:lnTo>
                <a:lnTo>
                  <a:pt x="481" y="600"/>
                </a:lnTo>
                <a:lnTo>
                  <a:pt x="487" y="586"/>
                </a:lnTo>
                <a:lnTo>
                  <a:pt x="494" y="566"/>
                </a:lnTo>
                <a:lnTo>
                  <a:pt x="500" y="552"/>
                </a:lnTo>
                <a:lnTo>
                  <a:pt x="507" y="539"/>
                </a:lnTo>
                <a:lnTo>
                  <a:pt x="507" y="536"/>
                </a:lnTo>
                <a:lnTo>
                  <a:pt x="507" y="524"/>
                </a:lnTo>
                <a:lnTo>
                  <a:pt x="514" y="512"/>
                </a:lnTo>
                <a:lnTo>
                  <a:pt x="520" y="498"/>
                </a:lnTo>
                <a:lnTo>
                  <a:pt x="520" y="495"/>
                </a:lnTo>
                <a:lnTo>
                  <a:pt x="520" y="476"/>
                </a:lnTo>
                <a:lnTo>
                  <a:pt x="527" y="457"/>
                </a:lnTo>
                <a:lnTo>
                  <a:pt x="527" y="454"/>
                </a:lnTo>
                <a:lnTo>
                  <a:pt x="527" y="443"/>
                </a:lnTo>
                <a:lnTo>
                  <a:pt x="533" y="430"/>
                </a:lnTo>
                <a:lnTo>
                  <a:pt x="540" y="416"/>
                </a:lnTo>
                <a:lnTo>
                  <a:pt x="547" y="403"/>
                </a:lnTo>
                <a:lnTo>
                  <a:pt x="547" y="400"/>
                </a:lnTo>
                <a:lnTo>
                  <a:pt x="547" y="386"/>
                </a:lnTo>
                <a:lnTo>
                  <a:pt x="547" y="367"/>
                </a:lnTo>
                <a:lnTo>
                  <a:pt x="553" y="348"/>
                </a:lnTo>
                <a:lnTo>
                  <a:pt x="560" y="328"/>
                </a:lnTo>
                <a:lnTo>
                  <a:pt x="560" y="325"/>
                </a:lnTo>
                <a:lnTo>
                  <a:pt x="560" y="311"/>
                </a:lnTo>
                <a:lnTo>
                  <a:pt x="560" y="300"/>
                </a:lnTo>
                <a:lnTo>
                  <a:pt x="566" y="287"/>
                </a:lnTo>
                <a:lnTo>
                  <a:pt x="566" y="284"/>
                </a:lnTo>
                <a:lnTo>
                  <a:pt x="566" y="266"/>
                </a:lnTo>
                <a:lnTo>
                  <a:pt x="573" y="253"/>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013" name="Freeform 28"/>
          <p:cNvSpPr>
            <a:spLocks/>
          </p:cNvSpPr>
          <p:nvPr/>
        </p:nvSpPr>
        <p:spPr bwMode="auto">
          <a:xfrm>
            <a:off x="1601788" y="1609725"/>
            <a:ext cx="1044575" cy="1819275"/>
          </a:xfrm>
          <a:custGeom>
            <a:avLst/>
            <a:gdLst>
              <a:gd name="T0" fmla="*/ 2147483647 w 573"/>
              <a:gd name="T1" fmla="*/ 2147483647 h 1099"/>
              <a:gd name="T2" fmla="*/ 2147483647 w 573"/>
              <a:gd name="T3" fmla="*/ 2147483647 h 1099"/>
              <a:gd name="T4" fmla="*/ 2147483647 w 573"/>
              <a:gd name="T5" fmla="*/ 2147483647 h 1099"/>
              <a:gd name="T6" fmla="*/ 2147483647 w 573"/>
              <a:gd name="T7" fmla="*/ 2147483647 h 1099"/>
              <a:gd name="T8" fmla="*/ 2147483647 w 573"/>
              <a:gd name="T9" fmla="*/ 2147483647 h 1099"/>
              <a:gd name="T10" fmla="*/ 2147483647 w 573"/>
              <a:gd name="T11" fmla="*/ 2147483647 h 1099"/>
              <a:gd name="T12" fmla="*/ 2147483647 w 573"/>
              <a:gd name="T13" fmla="*/ 2147483647 h 1099"/>
              <a:gd name="T14" fmla="*/ 2147483647 w 573"/>
              <a:gd name="T15" fmla="*/ 2147483647 h 1099"/>
              <a:gd name="T16" fmla="*/ 2147483647 w 573"/>
              <a:gd name="T17" fmla="*/ 2147483647 h 1099"/>
              <a:gd name="T18" fmla="*/ 2147483647 w 573"/>
              <a:gd name="T19" fmla="*/ 2147483647 h 1099"/>
              <a:gd name="T20" fmla="*/ 2147483647 w 573"/>
              <a:gd name="T21" fmla="*/ 2147483647 h 1099"/>
              <a:gd name="T22" fmla="*/ 2147483647 w 573"/>
              <a:gd name="T23" fmla="*/ 2147483647 h 1099"/>
              <a:gd name="T24" fmla="*/ 2147483647 w 573"/>
              <a:gd name="T25" fmla="*/ 2147483647 h 1099"/>
              <a:gd name="T26" fmla="*/ 2147483647 w 573"/>
              <a:gd name="T27" fmla="*/ 2147483647 h 1099"/>
              <a:gd name="T28" fmla="*/ 2147483647 w 573"/>
              <a:gd name="T29" fmla="*/ 2147483647 h 1099"/>
              <a:gd name="T30" fmla="*/ 2147483647 w 573"/>
              <a:gd name="T31" fmla="*/ 2147483647 h 1099"/>
              <a:gd name="T32" fmla="*/ 2147483647 w 573"/>
              <a:gd name="T33" fmla="*/ 2147483647 h 1099"/>
              <a:gd name="T34" fmla="*/ 2147483647 w 573"/>
              <a:gd name="T35" fmla="*/ 2147483647 h 1099"/>
              <a:gd name="T36" fmla="*/ 2147483647 w 573"/>
              <a:gd name="T37" fmla="*/ 2147483647 h 1099"/>
              <a:gd name="T38" fmla="*/ 2147483647 w 573"/>
              <a:gd name="T39" fmla="*/ 2147483647 h 1099"/>
              <a:gd name="T40" fmla="*/ 2147483647 w 573"/>
              <a:gd name="T41" fmla="*/ 2147483647 h 1099"/>
              <a:gd name="T42" fmla="*/ 2147483647 w 573"/>
              <a:gd name="T43" fmla="*/ 2147483647 h 1099"/>
              <a:gd name="T44" fmla="*/ 2147483647 w 573"/>
              <a:gd name="T45" fmla="*/ 2147483647 h 1099"/>
              <a:gd name="T46" fmla="*/ 2147483647 w 573"/>
              <a:gd name="T47" fmla="*/ 2147483647 h 1099"/>
              <a:gd name="T48" fmla="*/ 2147483647 w 573"/>
              <a:gd name="T49" fmla="*/ 2147483647 h 1099"/>
              <a:gd name="T50" fmla="*/ 2147483647 w 573"/>
              <a:gd name="T51" fmla="*/ 2147483647 h 1099"/>
              <a:gd name="T52" fmla="*/ 2147483647 w 573"/>
              <a:gd name="T53" fmla="*/ 2147483647 h 1099"/>
              <a:gd name="T54" fmla="*/ 2147483647 w 573"/>
              <a:gd name="T55" fmla="*/ 2147483647 h 1099"/>
              <a:gd name="T56" fmla="*/ 2147483647 w 573"/>
              <a:gd name="T57" fmla="*/ 2147483647 h 1099"/>
              <a:gd name="T58" fmla="*/ 2147483647 w 573"/>
              <a:gd name="T59" fmla="*/ 2147483647 h 1099"/>
              <a:gd name="T60" fmla="*/ 0 w 573"/>
              <a:gd name="T61" fmla="*/ 2147483647 h 1099"/>
              <a:gd name="T62" fmla="*/ 2147483647 w 573"/>
              <a:gd name="T63" fmla="*/ 2147483647 h 1099"/>
              <a:gd name="T64" fmla="*/ 2147483647 w 573"/>
              <a:gd name="T65" fmla="*/ 2147483647 h 1099"/>
              <a:gd name="T66" fmla="*/ 2147483647 w 573"/>
              <a:gd name="T67" fmla="*/ 2147483647 h 1099"/>
              <a:gd name="T68" fmla="*/ 2147483647 w 573"/>
              <a:gd name="T69" fmla="*/ 2147483647 h 1099"/>
              <a:gd name="T70" fmla="*/ 2147483647 w 573"/>
              <a:gd name="T71" fmla="*/ 2147483647 h 1099"/>
              <a:gd name="T72" fmla="*/ 2147483647 w 573"/>
              <a:gd name="T73" fmla="*/ 2147483647 h 1099"/>
              <a:gd name="T74" fmla="*/ 2147483647 w 573"/>
              <a:gd name="T75" fmla="*/ 2147483647 h 1099"/>
              <a:gd name="T76" fmla="*/ 2147483647 w 573"/>
              <a:gd name="T77" fmla="*/ 2147483647 h 1099"/>
              <a:gd name="T78" fmla="*/ 2147483647 w 573"/>
              <a:gd name="T79" fmla="*/ 2147483647 h 1099"/>
              <a:gd name="T80" fmla="*/ 2147483647 w 573"/>
              <a:gd name="T81" fmla="*/ 2147483647 h 1099"/>
              <a:gd name="T82" fmla="*/ 2147483647 w 573"/>
              <a:gd name="T83" fmla="*/ 2147483647 h 1099"/>
              <a:gd name="T84" fmla="*/ 2147483647 w 573"/>
              <a:gd name="T85" fmla="*/ 2147483647 h 1099"/>
              <a:gd name="T86" fmla="*/ 2147483647 w 573"/>
              <a:gd name="T87" fmla="*/ 2147483647 h 1099"/>
              <a:gd name="T88" fmla="*/ 2147483647 w 573"/>
              <a:gd name="T89" fmla="*/ 2147483647 h 1099"/>
              <a:gd name="T90" fmla="*/ 2147483647 w 573"/>
              <a:gd name="T91" fmla="*/ 2147483647 h 1099"/>
              <a:gd name="T92" fmla="*/ 2147483647 w 573"/>
              <a:gd name="T93" fmla="*/ 2147483647 h 1099"/>
              <a:gd name="T94" fmla="*/ 2147483647 w 573"/>
              <a:gd name="T95" fmla="*/ 2147483647 h 1099"/>
              <a:gd name="T96" fmla="*/ 2147483647 w 573"/>
              <a:gd name="T97" fmla="*/ 2147483647 h 1099"/>
              <a:gd name="T98" fmla="*/ 2147483647 w 573"/>
              <a:gd name="T99" fmla="*/ 2147483647 h 1099"/>
              <a:gd name="T100" fmla="*/ 2147483647 w 573"/>
              <a:gd name="T101" fmla="*/ 2147483647 h 1099"/>
              <a:gd name="T102" fmla="*/ 2147483647 w 573"/>
              <a:gd name="T103" fmla="*/ 2147483647 h 1099"/>
              <a:gd name="T104" fmla="*/ 2147483647 w 573"/>
              <a:gd name="T105" fmla="*/ 2147483647 h 1099"/>
              <a:gd name="T106" fmla="*/ 2147483647 w 573"/>
              <a:gd name="T107" fmla="*/ 2147483647 h 1099"/>
              <a:gd name="T108" fmla="*/ 2147483647 w 573"/>
              <a:gd name="T109" fmla="*/ 2147483647 h 1099"/>
              <a:gd name="T110" fmla="*/ 2147483647 w 573"/>
              <a:gd name="T111" fmla="*/ 2147483647 h 1099"/>
              <a:gd name="T112" fmla="*/ 2147483647 w 573"/>
              <a:gd name="T113" fmla="*/ 2147483647 h 1099"/>
              <a:gd name="T114" fmla="*/ 2147483647 w 573"/>
              <a:gd name="T115" fmla="*/ 2147483647 h 1099"/>
              <a:gd name="T116" fmla="*/ 2147483647 w 573"/>
              <a:gd name="T117" fmla="*/ 2147483647 h 1099"/>
              <a:gd name="T118" fmla="*/ 2147483647 w 573"/>
              <a:gd name="T119" fmla="*/ 2147483647 h 1099"/>
              <a:gd name="T120" fmla="*/ 2147483647 w 573"/>
              <a:gd name="T121" fmla="*/ 2147483647 h 1099"/>
              <a:gd name="T122" fmla="*/ 2147483647 w 573"/>
              <a:gd name="T123" fmla="*/ 2147483647 h 1099"/>
              <a:gd name="T124" fmla="*/ 2147483647 w 573"/>
              <a:gd name="T125" fmla="*/ 2147483647 h 1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1099"/>
              <a:gd name="T191" fmla="*/ 573 w 573"/>
              <a:gd name="T192" fmla="*/ 1099 h 10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32" y="838"/>
                </a:lnTo>
                <a:lnTo>
                  <a:pt x="331" y="840"/>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72"/>
                </a:lnTo>
                <a:lnTo>
                  <a:pt x="334" y="860"/>
                </a:lnTo>
                <a:lnTo>
                  <a:pt x="335" y="858"/>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26"/>
                </a:lnTo>
                <a:lnTo>
                  <a:pt x="474" y="614"/>
                </a:lnTo>
                <a:lnTo>
                  <a:pt x="481" y="600"/>
                </a:lnTo>
                <a:lnTo>
                  <a:pt x="487" y="586"/>
                </a:lnTo>
                <a:lnTo>
                  <a:pt x="494" y="566"/>
                </a:lnTo>
                <a:lnTo>
                  <a:pt x="500" y="552"/>
                </a:lnTo>
                <a:lnTo>
                  <a:pt x="507" y="539"/>
                </a:lnTo>
                <a:lnTo>
                  <a:pt x="507" y="536"/>
                </a:lnTo>
                <a:lnTo>
                  <a:pt x="507" y="524"/>
                </a:lnTo>
                <a:lnTo>
                  <a:pt x="514" y="512"/>
                </a:lnTo>
                <a:lnTo>
                  <a:pt x="520" y="498"/>
                </a:lnTo>
                <a:lnTo>
                  <a:pt x="520" y="495"/>
                </a:lnTo>
                <a:lnTo>
                  <a:pt x="520" y="476"/>
                </a:lnTo>
                <a:lnTo>
                  <a:pt x="527" y="457"/>
                </a:lnTo>
                <a:lnTo>
                  <a:pt x="527" y="454"/>
                </a:lnTo>
                <a:lnTo>
                  <a:pt x="527" y="443"/>
                </a:lnTo>
                <a:lnTo>
                  <a:pt x="533" y="430"/>
                </a:lnTo>
                <a:lnTo>
                  <a:pt x="540" y="416"/>
                </a:lnTo>
                <a:lnTo>
                  <a:pt x="547" y="403"/>
                </a:lnTo>
                <a:lnTo>
                  <a:pt x="547" y="400"/>
                </a:lnTo>
                <a:lnTo>
                  <a:pt x="547" y="386"/>
                </a:lnTo>
                <a:lnTo>
                  <a:pt x="547" y="367"/>
                </a:lnTo>
                <a:lnTo>
                  <a:pt x="553" y="348"/>
                </a:lnTo>
                <a:lnTo>
                  <a:pt x="560" y="328"/>
                </a:lnTo>
                <a:lnTo>
                  <a:pt x="560" y="325"/>
                </a:lnTo>
                <a:lnTo>
                  <a:pt x="560" y="311"/>
                </a:lnTo>
                <a:lnTo>
                  <a:pt x="560" y="300"/>
                </a:lnTo>
                <a:lnTo>
                  <a:pt x="566" y="287"/>
                </a:lnTo>
                <a:lnTo>
                  <a:pt x="566" y="284"/>
                </a:lnTo>
                <a:lnTo>
                  <a:pt x="566" y="266"/>
                </a:lnTo>
                <a:lnTo>
                  <a:pt x="573" y="253"/>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rgbClr val="00AE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014" name="Freeform 32"/>
          <p:cNvSpPr>
            <a:spLocks/>
          </p:cNvSpPr>
          <p:nvPr/>
        </p:nvSpPr>
        <p:spPr bwMode="auto">
          <a:xfrm>
            <a:off x="5006975" y="3465513"/>
            <a:ext cx="923925" cy="1260475"/>
          </a:xfrm>
          <a:custGeom>
            <a:avLst/>
            <a:gdLst>
              <a:gd name="T0" fmla="*/ 2147483647 w 507"/>
              <a:gd name="T1" fmla="*/ 2147483647 h 760"/>
              <a:gd name="T2" fmla="*/ 2147483647 w 507"/>
              <a:gd name="T3" fmla="*/ 0 h 760"/>
              <a:gd name="T4" fmla="*/ 2147483647 w 507"/>
              <a:gd name="T5" fmla="*/ 2147483647 h 760"/>
              <a:gd name="T6" fmla="*/ 2147483647 w 507"/>
              <a:gd name="T7" fmla="*/ 2147483647 h 760"/>
              <a:gd name="T8" fmla="*/ 2147483647 w 507"/>
              <a:gd name="T9" fmla="*/ 2147483647 h 760"/>
              <a:gd name="T10" fmla="*/ 2147483647 w 507"/>
              <a:gd name="T11" fmla="*/ 2147483647 h 760"/>
              <a:gd name="T12" fmla="*/ 2147483647 w 507"/>
              <a:gd name="T13" fmla="*/ 2147483647 h 760"/>
              <a:gd name="T14" fmla="*/ 2147483647 w 507"/>
              <a:gd name="T15" fmla="*/ 2147483647 h 760"/>
              <a:gd name="T16" fmla="*/ 2147483647 w 507"/>
              <a:gd name="T17" fmla="*/ 2147483647 h 760"/>
              <a:gd name="T18" fmla="*/ 2147483647 w 507"/>
              <a:gd name="T19" fmla="*/ 2147483647 h 760"/>
              <a:gd name="T20" fmla="*/ 2147483647 w 507"/>
              <a:gd name="T21" fmla="*/ 2147483647 h 760"/>
              <a:gd name="T22" fmla="*/ 2147483647 w 507"/>
              <a:gd name="T23" fmla="*/ 2147483647 h 760"/>
              <a:gd name="T24" fmla="*/ 2147483647 w 507"/>
              <a:gd name="T25" fmla="*/ 2147483647 h 760"/>
              <a:gd name="T26" fmla="*/ 2147483647 w 507"/>
              <a:gd name="T27" fmla="*/ 2147483647 h 760"/>
              <a:gd name="T28" fmla="*/ 2147483647 w 507"/>
              <a:gd name="T29" fmla="*/ 2147483647 h 760"/>
              <a:gd name="T30" fmla="*/ 2147483647 w 507"/>
              <a:gd name="T31" fmla="*/ 2147483647 h 760"/>
              <a:gd name="T32" fmla="*/ 2147483647 w 507"/>
              <a:gd name="T33" fmla="*/ 2147483647 h 760"/>
              <a:gd name="T34" fmla="*/ 2147483647 w 507"/>
              <a:gd name="T35" fmla="*/ 2147483647 h 760"/>
              <a:gd name="T36" fmla="*/ 2147483647 w 507"/>
              <a:gd name="T37" fmla="*/ 2147483647 h 760"/>
              <a:gd name="T38" fmla="*/ 2147483647 w 507"/>
              <a:gd name="T39" fmla="*/ 2147483647 h 760"/>
              <a:gd name="T40" fmla="*/ 2147483647 w 507"/>
              <a:gd name="T41" fmla="*/ 2147483647 h 760"/>
              <a:gd name="T42" fmla="*/ 2147483647 w 507"/>
              <a:gd name="T43" fmla="*/ 2147483647 h 760"/>
              <a:gd name="T44" fmla="*/ 2147483647 w 507"/>
              <a:gd name="T45" fmla="*/ 2147483647 h 760"/>
              <a:gd name="T46" fmla="*/ 2147483647 w 507"/>
              <a:gd name="T47" fmla="*/ 2147483647 h 760"/>
              <a:gd name="T48" fmla="*/ 2147483647 w 507"/>
              <a:gd name="T49" fmla="*/ 2147483647 h 760"/>
              <a:gd name="T50" fmla="*/ 2147483647 w 507"/>
              <a:gd name="T51" fmla="*/ 2147483647 h 760"/>
              <a:gd name="T52" fmla="*/ 2147483647 w 507"/>
              <a:gd name="T53" fmla="*/ 2147483647 h 760"/>
              <a:gd name="T54" fmla="*/ 2147483647 w 507"/>
              <a:gd name="T55" fmla="*/ 2147483647 h 760"/>
              <a:gd name="T56" fmla="*/ 2147483647 w 507"/>
              <a:gd name="T57" fmla="*/ 2147483647 h 760"/>
              <a:gd name="T58" fmla="*/ 2147483647 w 507"/>
              <a:gd name="T59" fmla="*/ 2147483647 h 760"/>
              <a:gd name="T60" fmla="*/ 2147483647 w 507"/>
              <a:gd name="T61" fmla="*/ 2147483647 h 760"/>
              <a:gd name="T62" fmla="*/ 2147483647 w 507"/>
              <a:gd name="T63" fmla="*/ 2147483647 h 760"/>
              <a:gd name="T64" fmla="*/ 2147483647 w 507"/>
              <a:gd name="T65" fmla="*/ 2147483647 h 760"/>
              <a:gd name="T66" fmla="*/ 2147483647 w 507"/>
              <a:gd name="T67" fmla="*/ 2147483647 h 760"/>
              <a:gd name="T68" fmla="*/ 2147483647 w 507"/>
              <a:gd name="T69" fmla="*/ 2147483647 h 760"/>
              <a:gd name="T70" fmla="*/ 2147483647 w 507"/>
              <a:gd name="T71" fmla="*/ 2147483647 h 760"/>
              <a:gd name="T72" fmla="*/ 2147483647 w 507"/>
              <a:gd name="T73" fmla="*/ 2147483647 h 760"/>
              <a:gd name="T74" fmla="*/ 2147483647 w 507"/>
              <a:gd name="T75" fmla="*/ 2147483647 h 760"/>
              <a:gd name="T76" fmla="*/ 2147483647 w 507"/>
              <a:gd name="T77" fmla="*/ 2147483647 h 760"/>
              <a:gd name="T78" fmla="*/ 2147483647 w 507"/>
              <a:gd name="T79" fmla="*/ 2147483647 h 760"/>
              <a:gd name="T80" fmla="*/ 2147483647 w 507"/>
              <a:gd name="T81" fmla="*/ 2147483647 h 760"/>
              <a:gd name="T82" fmla="*/ 2147483647 w 507"/>
              <a:gd name="T83" fmla="*/ 2147483647 h 760"/>
              <a:gd name="T84" fmla="*/ 2147483647 w 507"/>
              <a:gd name="T85" fmla="*/ 2147483647 h 760"/>
              <a:gd name="T86" fmla="*/ 2147483647 w 507"/>
              <a:gd name="T87" fmla="*/ 2147483647 h 760"/>
              <a:gd name="T88" fmla="*/ 2147483647 w 507"/>
              <a:gd name="T89" fmla="*/ 2147483647 h 760"/>
              <a:gd name="T90" fmla="*/ 2147483647 w 507"/>
              <a:gd name="T91" fmla="*/ 2147483647 h 760"/>
              <a:gd name="T92" fmla="*/ 2147483647 w 507"/>
              <a:gd name="T93" fmla="*/ 2147483647 h 760"/>
              <a:gd name="T94" fmla="*/ 2147483647 w 507"/>
              <a:gd name="T95" fmla="*/ 2147483647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015" name="Freeform 33"/>
          <p:cNvSpPr>
            <a:spLocks/>
          </p:cNvSpPr>
          <p:nvPr/>
        </p:nvSpPr>
        <p:spPr bwMode="auto">
          <a:xfrm>
            <a:off x="4991100" y="3452813"/>
            <a:ext cx="925513" cy="1258887"/>
          </a:xfrm>
          <a:custGeom>
            <a:avLst/>
            <a:gdLst>
              <a:gd name="T0" fmla="*/ 2147483647 w 507"/>
              <a:gd name="T1" fmla="*/ 2147483647 h 760"/>
              <a:gd name="T2" fmla="*/ 2147483647 w 507"/>
              <a:gd name="T3" fmla="*/ 0 h 760"/>
              <a:gd name="T4" fmla="*/ 2147483647 w 507"/>
              <a:gd name="T5" fmla="*/ 2147483647 h 760"/>
              <a:gd name="T6" fmla="*/ 2147483647 w 507"/>
              <a:gd name="T7" fmla="*/ 2147483647 h 760"/>
              <a:gd name="T8" fmla="*/ 2147483647 w 507"/>
              <a:gd name="T9" fmla="*/ 2147483647 h 760"/>
              <a:gd name="T10" fmla="*/ 2147483647 w 507"/>
              <a:gd name="T11" fmla="*/ 2147483647 h 760"/>
              <a:gd name="T12" fmla="*/ 2147483647 w 507"/>
              <a:gd name="T13" fmla="*/ 2147483647 h 760"/>
              <a:gd name="T14" fmla="*/ 2147483647 w 507"/>
              <a:gd name="T15" fmla="*/ 2147483647 h 760"/>
              <a:gd name="T16" fmla="*/ 2147483647 w 507"/>
              <a:gd name="T17" fmla="*/ 2147483647 h 760"/>
              <a:gd name="T18" fmla="*/ 2147483647 w 507"/>
              <a:gd name="T19" fmla="*/ 2147483647 h 760"/>
              <a:gd name="T20" fmla="*/ 2147483647 w 507"/>
              <a:gd name="T21" fmla="*/ 2147483647 h 760"/>
              <a:gd name="T22" fmla="*/ 2147483647 w 507"/>
              <a:gd name="T23" fmla="*/ 2147483647 h 760"/>
              <a:gd name="T24" fmla="*/ 2147483647 w 507"/>
              <a:gd name="T25" fmla="*/ 2147483647 h 760"/>
              <a:gd name="T26" fmla="*/ 2147483647 w 507"/>
              <a:gd name="T27" fmla="*/ 2147483647 h 760"/>
              <a:gd name="T28" fmla="*/ 2147483647 w 507"/>
              <a:gd name="T29" fmla="*/ 2147483647 h 760"/>
              <a:gd name="T30" fmla="*/ 2147483647 w 507"/>
              <a:gd name="T31" fmla="*/ 2147483647 h 760"/>
              <a:gd name="T32" fmla="*/ 2147483647 w 507"/>
              <a:gd name="T33" fmla="*/ 2147483647 h 760"/>
              <a:gd name="T34" fmla="*/ 2147483647 w 507"/>
              <a:gd name="T35" fmla="*/ 2147483647 h 760"/>
              <a:gd name="T36" fmla="*/ 2147483647 w 507"/>
              <a:gd name="T37" fmla="*/ 2147483647 h 760"/>
              <a:gd name="T38" fmla="*/ 2147483647 w 507"/>
              <a:gd name="T39" fmla="*/ 2147483647 h 760"/>
              <a:gd name="T40" fmla="*/ 2147483647 w 507"/>
              <a:gd name="T41" fmla="*/ 2147483647 h 760"/>
              <a:gd name="T42" fmla="*/ 2147483647 w 507"/>
              <a:gd name="T43" fmla="*/ 2147483647 h 760"/>
              <a:gd name="T44" fmla="*/ 2147483647 w 507"/>
              <a:gd name="T45" fmla="*/ 2147483647 h 760"/>
              <a:gd name="T46" fmla="*/ 2147483647 w 507"/>
              <a:gd name="T47" fmla="*/ 2147483647 h 760"/>
              <a:gd name="T48" fmla="*/ 2147483647 w 507"/>
              <a:gd name="T49" fmla="*/ 2147483647 h 760"/>
              <a:gd name="T50" fmla="*/ 2147483647 w 507"/>
              <a:gd name="T51" fmla="*/ 2147483647 h 760"/>
              <a:gd name="T52" fmla="*/ 2147483647 w 507"/>
              <a:gd name="T53" fmla="*/ 2147483647 h 760"/>
              <a:gd name="T54" fmla="*/ 2147483647 w 507"/>
              <a:gd name="T55" fmla="*/ 2147483647 h 760"/>
              <a:gd name="T56" fmla="*/ 2147483647 w 507"/>
              <a:gd name="T57" fmla="*/ 2147483647 h 760"/>
              <a:gd name="T58" fmla="*/ 2147483647 w 507"/>
              <a:gd name="T59" fmla="*/ 2147483647 h 760"/>
              <a:gd name="T60" fmla="*/ 2147483647 w 507"/>
              <a:gd name="T61" fmla="*/ 2147483647 h 760"/>
              <a:gd name="T62" fmla="*/ 2147483647 w 507"/>
              <a:gd name="T63" fmla="*/ 2147483647 h 760"/>
              <a:gd name="T64" fmla="*/ 2147483647 w 507"/>
              <a:gd name="T65" fmla="*/ 2147483647 h 760"/>
              <a:gd name="T66" fmla="*/ 2147483647 w 507"/>
              <a:gd name="T67" fmla="*/ 2147483647 h 760"/>
              <a:gd name="T68" fmla="*/ 2147483647 w 507"/>
              <a:gd name="T69" fmla="*/ 2147483647 h 760"/>
              <a:gd name="T70" fmla="*/ 2147483647 w 507"/>
              <a:gd name="T71" fmla="*/ 2147483647 h 760"/>
              <a:gd name="T72" fmla="*/ 2147483647 w 507"/>
              <a:gd name="T73" fmla="*/ 2147483647 h 760"/>
              <a:gd name="T74" fmla="*/ 2147483647 w 507"/>
              <a:gd name="T75" fmla="*/ 2147483647 h 760"/>
              <a:gd name="T76" fmla="*/ 2147483647 w 507"/>
              <a:gd name="T77" fmla="*/ 2147483647 h 760"/>
              <a:gd name="T78" fmla="*/ 2147483647 w 507"/>
              <a:gd name="T79" fmla="*/ 2147483647 h 760"/>
              <a:gd name="T80" fmla="*/ 2147483647 w 507"/>
              <a:gd name="T81" fmla="*/ 2147483647 h 760"/>
              <a:gd name="T82" fmla="*/ 2147483647 w 507"/>
              <a:gd name="T83" fmla="*/ 2147483647 h 760"/>
              <a:gd name="T84" fmla="*/ 2147483647 w 507"/>
              <a:gd name="T85" fmla="*/ 2147483647 h 760"/>
              <a:gd name="T86" fmla="*/ 2147483647 w 507"/>
              <a:gd name="T87" fmla="*/ 2147483647 h 760"/>
              <a:gd name="T88" fmla="*/ 2147483647 w 507"/>
              <a:gd name="T89" fmla="*/ 2147483647 h 760"/>
              <a:gd name="T90" fmla="*/ 2147483647 w 507"/>
              <a:gd name="T91" fmla="*/ 2147483647 h 760"/>
              <a:gd name="T92" fmla="*/ 2147483647 w 507"/>
              <a:gd name="T93" fmla="*/ 2147483647 h 760"/>
              <a:gd name="T94" fmla="*/ 2147483647 w 507"/>
              <a:gd name="T95" fmla="*/ 2147483647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rgbClr val="00AE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016" name="Freeform 35"/>
          <p:cNvSpPr>
            <a:spLocks/>
          </p:cNvSpPr>
          <p:nvPr/>
        </p:nvSpPr>
        <p:spPr bwMode="auto">
          <a:xfrm>
            <a:off x="2844800" y="2114550"/>
            <a:ext cx="2605088" cy="1743075"/>
          </a:xfrm>
          <a:custGeom>
            <a:avLst/>
            <a:gdLst>
              <a:gd name="T0" fmla="*/ 2147483647 w 1431"/>
              <a:gd name="T1" fmla="*/ 2147483647 h 1052"/>
              <a:gd name="T2" fmla="*/ 2147483647 w 1431"/>
              <a:gd name="T3" fmla="*/ 2147483647 h 1052"/>
              <a:gd name="T4" fmla="*/ 2147483647 w 1431"/>
              <a:gd name="T5" fmla="*/ 2147483647 h 1052"/>
              <a:gd name="T6" fmla="*/ 2147483647 w 1431"/>
              <a:gd name="T7" fmla="*/ 2147483647 h 1052"/>
              <a:gd name="T8" fmla="*/ 2147483647 w 1431"/>
              <a:gd name="T9" fmla="*/ 2147483647 h 1052"/>
              <a:gd name="T10" fmla="*/ 2147483647 w 1431"/>
              <a:gd name="T11" fmla="*/ 2147483647 h 1052"/>
              <a:gd name="T12" fmla="*/ 2147483647 w 1431"/>
              <a:gd name="T13" fmla="*/ 2147483647 h 1052"/>
              <a:gd name="T14" fmla="*/ 2147483647 w 1431"/>
              <a:gd name="T15" fmla="*/ 2147483647 h 1052"/>
              <a:gd name="T16" fmla="*/ 2147483647 w 1431"/>
              <a:gd name="T17" fmla="*/ 2147483647 h 1052"/>
              <a:gd name="T18" fmla="*/ 2147483647 w 1431"/>
              <a:gd name="T19" fmla="*/ 2147483647 h 1052"/>
              <a:gd name="T20" fmla="*/ 2147483647 w 1431"/>
              <a:gd name="T21" fmla="*/ 2147483647 h 1052"/>
              <a:gd name="T22" fmla="*/ 2147483647 w 1431"/>
              <a:gd name="T23" fmla="*/ 2147483647 h 1052"/>
              <a:gd name="T24" fmla="*/ 2147483647 w 1431"/>
              <a:gd name="T25" fmla="*/ 2147483647 h 1052"/>
              <a:gd name="T26" fmla="*/ 2147483647 w 1431"/>
              <a:gd name="T27" fmla="*/ 2147483647 h 1052"/>
              <a:gd name="T28" fmla="*/ 2147483647 w 1431"/>
              <a:gd name="T29" fmla="*/ 2147483647 h 1052"/>
              <a:gd name="T30" fmla="*/ 2147483647 w 1431"/>
              <a:gd name="T31" fmla="*/ 2147483647 h 1052"/>
              <a:gd name="T32" fmla="*/ 2147483647 w 1431"/>
              <a:gd name="T33" fmla="*/ 2147483647 h 1052"/>
              <a:gd name="T34" fmla="*/ 2147483647 w 1431"/>
              <a:gd name="T35" fmla="*/ 2147483647 h 1052"/>
              <a:gd name="T36" fmla="*/ 2147483647 w 1431"/>
              <a:gd name="T37" fmla="*/ 2147483647 h 1052"/>
              <a:gd name="T38" fmla="*/ 2147483647 w 1431"/>
              <a:gd name="T39" fmla="*/ 2147483647 h 1052"/>
              <a:gd name="T40" fmla="*/ 2147483647 w 1431"/>
              <a:gd name="T41" fmla="*/ 2147483647 h 1052"/>
              <a:gd name="T42" fmla="*/ 2147483647 w 1431"/>
              <a:gd name="T43" fmla="*/ 2147483647 h 1052"/>
              <a:gd name="T44" fmla="*/ 2147483647 w 1431"/>
              <a:gd name="T45" fmla="*/ 2147483647 h 1052"/>
              <a:gd name="T46" fmla="*/ 2147483647 w 1431"/>
              <a:gd name="T47" fmla="*/ 2147483647 h 1052"/>
              <a:gd name="T48" fmla="*/ 2147483647 w 1431"/>
              <a:gd name="T49" fmla="*/ 2147483647 h 1052"/>
              <a:gd name="T50" fmla="*/ 0 w 1431"/>
              <a:gd name="T51" fmla="*/ 2147483647 h 1052"/>
              <a:gd name="T52" fmla="*/ 2147483647 w 1431"/>
              <a:gd name="T53" fmla="*/ 2147483647 h 1052"/>
              <a:gd name="T54" fmla="*/ 2147483647 w 1431"/>
              <a:gd name="T55" fmla="*/ 2147483647 h 1052"/>
              <a:gd name="T56" fmla="*/ 2147483647 w 1431"/>
              <a:gd name="T57" fmla="*/ 2147483647 h 1052"/>
              <a:gd name="T58" fmla="*/ 2147483647 w 1431"/>
              <a:gd name="T59" fmla="*/ 2147483647 h 1052"/>
              <a:gd name="T60" fmla="*/ 2147483647 w 1431"/>
              <a:gd name="T61" fmla="*/ 2147483647 h 1052"/>
              <a:gd name="T62" fmla="*/ 2147483647 w 1431"/>
              <a:gd name="T63" fmla="*/ 2147483647 h 1052"/>
              <a:gd name="T64" fmla="*/ 2147483647 w 1431"/>
              <a:gd name="T65" fmla="*/ 2147483647 h 1052"/>
              <a:gd name="T66" fmla="*/ 2147483647 w 1431"/>
              <a:gd name="T67" fmla="*/ 2147483647 h 1052"/>
              <a:gd name="T68" fmla="*/ 2147483647 w 1431"/>
              <a:gd name="T69" fmla="*/ 2147483647 h 1052"/>
              <a:gd name="T70" fmla="*/ 2147483647 w 1431"/>
              <a:gd name="T71" fmla="*/ 2147483647 h 1052"/>
              <a:gd name="T72" fmla="*/ 2147483647 w 1431"/>
              <a:gd name="T73" fmla="*/ 2147483647 h 1052"/>
              <a:gd name="T74" fmla="*/ 2147483647 w 1431"/>
              <a:gd name="T75" fmla="*/ 2147483647 h 1052"/>
              <a:gd name="T76" fmla="*/ 2147483647 w 1431"/>
              <a:gd name="T77" fmla="*/ 2147483647 h 1052"/>
              <a:gd name="T78" fmla="*/ 2147483647 w 1431"/>
              <a:gd name="T79" fmla="*/ 2147483647 h 1052"/>
              <a:gd name="T80" fmla="*/ 2147483647 w 1431"/>
              <a:gd name="T81" fmla="*/ 2147483647 h 1052"/>
              <a:gd name="T82" fmla="*/ 2147483647 w 1431"/>
              <a:gd name="T83" fmla="*/ 2147483647 h 1052"/>
              <a:gd name="T84" fmla="*/ 2147483647 w 1431"/>
              <a:gd name="T85" fmla="*/ 2147483647 h 1052"/>
              <a:gd name="T86" fmla="*/ 2147483647 w 1431"/>
              <a:gd name="T87" fmla="*/ 2147483647 h 1052"/>
              <a:gd name="T88" fmla="*/ 2147483647 w 1431"/>
              <a:gd name="T89" fmla="*/ 2147483647 h 1052"/>
              <a:gd name="T90" fmla="*/ 2147483647 w 1431"/>
              <a:gd name="T91" fmla="*/ 2147483647 h 1052"/>
              <a:gd name="T92" fmla="*/ 2147483647 w 1431"/>
              <a:gd name="T93" fmla="*/ 2147483647 h 1052"/>
              <a:gd name="T94" fmla="*/ 2147483647 w 1431"/>
              <a:gd name="T95" fmla="*/ 2147483647 h 1052"/>
              <a:gd name="T96" fmla="*/ 2147483647 w 1431"/>
              <a:gd name="T97" fmla="*/ 2147483647 h 1052"/>
              <a:gd name="T98" fmla="*/ 2147483647 w 1431"/>
              <a:gd name="T99" fmla="*/ 2147483647 h 1052"/>
              <a:gd name="T100" fmla="*/ 2147483647 w 1431"/>
              <a:gd name="T101" fmla="*/ 2147483647 h 1052"/>
              <a:gd name="T102" fmla="*/ 2147483647 w 1431"/>
              <a:gd name="T103" fmla="*/ 2147483647 h 1052"/>
              <a:gd name="T104" fmla="*/ 2147483647 w 1431"/>
              <a:gd name="T105" fmla="*/ 2147483647 h 1052"/>
              <a:gd name="T106" fmla="*/ 2147483647 w 1431"/>
              <a:gd name="T107" fmla="*/ 2147483647 h 1052"/>
              <a:gd name="T108" fmla="*/ 2147483647 w 1431"/>
              <a:gd name="T109" fmla="*/ 2147483647 h 10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31"/>
              <a:gd name="T166" fmla="*/ 0 h 1052"/>
              <a:gd name="T167" fmla="*/ 1431 w 1431"/>
              <a:gd name="T168" fmla="*/ 1052 h 10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75" y="787"/>
                </a:lnTo>
                <a:lnTo>
                  <a:pt x="962" y="774"/>
                </a:lnTo>
                <a:lnTo>
                  <a:pt x="960" y="773"/>
                </a:lnTo>
                <a:lnTo>
                  <a:pt x="946" y="766"/>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0" y="473"/>
                </a:lnTo>
                <a:lnTo>
                  <a:pt x="649" y="471"/>
                </a:lnTo>
                <a:lnTo>
                  <a:pt x="647" y="470"/>
                </a:lnTo>
                <a:lnTo>
                  <a:pt x="636" y="464"/>
                </a:lnTo>
                <a:lnTo>
                  <a:pt x="630" y="452"/>
                </a:lnTo>
                <a:lnTo>
                  <a:pt x="629" y="450"/>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017" name="Freeform 36"/>
          <p:cNvSpPr>
            <a:spLocks/>
          </p:cNvSpPr>
          <p:nvPr/>
        </p:nvSpPr>
        <p:spPr bwMode="auto">
          <a:xfrm>
            <a:off x="2830513" y="2103438"/>
            <a:ext cx="2605087" cy="1741487"/>
          </a:xfrm>
          <a:custGeom>
            <a:avLst/>
            <a:gdLst>
              <a:gd name="T0" fmla="*/ 2147483647 w 1431"/>
              <a:gd name="T1" fmla="*/ 2147483647 h 1052"/>
              <a:gd name="T2" fmla="*/ 2147483647 w 1431"/>
              <a:gd name="T3" fmla="*/ 2147483647 h 1052"/>
              <a:gd name="T4" fmla="*/ 2147483647 w 1431"/>
              <a:gd name="T5" fmla="*/ 2147483647 h 1052"/>
              <a:gd name="T6" fmla="*/ 2147483647 w 1431"/>
              <a:gd name="T7" fmla="*/ 2147483647 h 1052"/>
              <a:gd name="T8" fmla="*/ 2147483647 w 1431"/>
              <a:gd name="T9" fmla="*/ 2147483647 h 1052"/>
              <a:gd name="T10" fmla="*/ 2147483647 w 1431"/>
              <a:gd name="T11" fmla="*/ 2147483647 h 1052"/>
              <a:gd name="T12" fmla="*/ 2147483647 w 1431"/>
              <a:gd name="T13" fmla="*/ 2147483647 h 1052"/>
              <a:gd name="T14" fmla="*/ 2147483647 w 1431"/>
              <a:gd name="T15" fmla="*/ 2147483647 h 1052"/>
              <a:gd name="T16" fmla="*/ 2147483647 w 1431"/>
              <a:gd name="T17" fmla="*/ 2147483647 h 1052"/>
              <a:gd name="T18" fmla="*/ 2147483647 w 1431"/>
              <a:gd name="T19" fmla="*/ 2147483647 h 1052"/>
              <a:gd name="T20" fmla="*/ 2147483647 w 1431"/>
              <a:gd name="T21" fmla="*/ 2147483647 h 1052"/>
              <a:gd name="T22" fmla="*/ 2147483647 w 1431"/>
              <a:gd name="T23" fmla="*/ 2147483647 h 1052"/>
              <a:gd name="T24" fmla="*/ 2147483647 w 1431"/>
              <a:gd name="T25" fmla="*/ 2147483647 h 1052"/>
              <a:gd name="T26" fmla="*/ 2147483647 w 1431"/>
              <a:gd name="T27" fmla="*/ 2147483647 h 1052"/>
              <a:gd name="T28" fmla="*/ 2147483647 w 1431"/>
              <a:gd name="T29" fmla="*/ 2147483647 h 1052"/>
              <a:gd name="T30" fmla="*/ 2147483647 w 1431"/>
              <a:gd name="T31" fmla="*/ 2147483647 h 1052"/>
              <a:gd name="T32" fmla="*/ 2147483647 w 1431"/>
              <a:gd name="T33" fmla="*/ 2147483647 h 1052"/>
              <a:gd name="T34" fmla="*/ 2147483647 w 1431"/>
              <a:gd name="T35" fmla="*/ 2147483647 h 1052"/>
              <a:gd name="T36" fmla="*/ 2147483647 w 1431"/>
              <a:gd name="T37" fmla="*/ 2147483647 h 1052"/>
              <a:gd name="T38" fmla="*/ 2147483647 w 1431"/>
              <a:gd name="T39" fmla="*/ 2147483647 h 1052"/>
              <a:gd name="T40" fmla="*/ 2147483647 w 1431"/>
              <a:gd name="T41" fmla="*/ 2147483647 h 1052"/>
              <a:gd name="T42" fmla="*/ 2147483647 w 1431"/>
              <a:gd name="T43" fmla="*/ 2147483647 h 1052"/>
              <a:gd name="T44" fmla="*/ 2147483647 w 1431"/>
              <a:gd name="T45" fmla="*/ 2147483647 h 1052"/>
              <a:gd name="T46" fmla="*/ 2147483647 w 1431"/>
              <a:gd name="T47" fmla="*/ 2147483647 h 1052"/>
              <a:gd name="T48" fmla="*/ 2147483647 w 1431"/>
              <a:gd name="T49" fmla="*/ 2147483647 h 1052"/>
              <a:gd name="T50" fmla="*/ 0 w 1431"/>
              <a:gd name="T51" fmla="*/ 2147483647 h 1052"/>
              <a:gd name="T52" fmla="*/ 2147483647 w 1431"/>
              <a:gd name="T53" fmla="*/ 2147483647 h 1052"/>
              <a:gd name="T54" fmla="*/ 2147483647 w 1431"/>
              <a:gd name="T55" fmla="*/ 2147483647 h 1052"/>
              <a:gd name="T56" fmla="*/ 2147483647 w 1431"/>
              <a:gd name="T57" fmla="*/ 2147483647 h 1052"/>
              <a:gd name="T58" fmla="*/ 2147483647 w 1431"/>
              <a:gd name="T59" fmla="*/ 2147483647 h 1052"/>
              <a:gd name="T60" fmla="*/ 2147483647 w 1431"/>
              <a:gd name="T61" fmla="*/ 2147483647 h 1052"/>
              <a:gd name="T62" fmla="*/ 2147483647 w 1431"/>
              <a:gd name="T63" fmla="*/ 2147483647 h 1052"/>
              <a:gd name="T64" fmla="*/ 2147483647 w 1431"/>
              <a:gd name="T65" fmla="*/ 2147483647 h 1052"/>
              <a:gd name="T66" fmla="*/ 2147483647 w 1431"/>
              <a:gd name="T67" fmla="*/ 2147483647 h 1052"/>
              <a:gd name="T68" fmla="*/ 2147483647 w 1431"/>
              <a:gd name="T69" fmla="*/ 2147483647 h 1052"/>
              <a:gd name="T70" fmla="*/ 2147483647 w 1431"/>
              <a:gd name="T71" fmla="*/ 2147483647 h 1052"/>
              <a:gd name="T72" fmla="*/ 2147483647 w 1431"/>
              <a:gd name="T73" fmla="*/ 2147483647 h 1052"/>
              <a:gd name="T74" fmla="*/ 2147483647 w 1431"/>
              <a:gd name="T75" fmla="*/ 2147483647 h 1052"/>
              <a:gd name="T76" fmla="*/ 2147483647 w 1431"/>
              <a:gd name="T77" fmla="*/ 2147483647 h 1052"/>
              <a:gd name="T78" fmla="*/ 2147483647 w 1431"/>
              <a:gd name="T79" fmla="*/ 2147483647 h 1052"/>
              <a:gd name="T80" fmla="*/ 2147483647 w 1431"/>
              <a:gd name="T81" fmla="*/ 2147483647 h 1052"/>
              <a:gd name="T82" fmla="*/ 2147483647 w 1431"/>
              <a:gd name="T83" fmla="*/ 2147483647 h 1052"/>
              <a:gd name="T84" fmla="*/ 2147483647 w 1431"/>
              <a:gd name="T85" fmla="*/ 2147483647 h 1052"/>
              <a:gd name="T86" fmla="*/ 2147483647 w 1431"/>
              <a:gd name="T87" fmla="*/ 2147483647 h 1052"/>
              <a:gd name="T88" fmla="*/ 2147483647 w 1431"/>
              <a:gd name="T89" fmla="*/ 2147483647 h 1052"/>
              <a:gd name="T90" fmla="*/ 2147483647 w 1431"/>
              <a:gd name="T91" fmla="*/ 2147483647 h 1052"/>
              <a:gd name="T92" fmla="*/ 2147483647 w 1431"/>
              <a:gd name="T93" fmla="*/ 2147483647 h 1052"/>
              <a:gd name="T94" fmla="*/ 2147483647 w 1431"/>
              <a:gd name="T95" fmla="*/ 2147483647 h 1052"/>
              <a:gd name="T96" fmla="*/ 2147483647 w 1431"/>
              <a:gd name="T97" fmla="*/ 2147483647 h 1052"/>
              <a:gd name="T98" fmla="*/ 2147483647 w 1431"/>
              <a:gd name="T99" fmla="*/ 2147483647 h 1052"/>
              <a:gd name="T100" fmla="*/ 2147483647 w 1431"/>
              <a:gd name="T101" fmla="*/ 2147483647 h 1052"/>
              <a:gd name="T102" fmla="*/ 2147483647 w 1431"/>
              <a:gd name="T103" fmla="*/ 2147483647 h 1052"/>
              <a:gd name="T104" fmla="*/ 2147483647 w 1431"/>
              <a:gd name="T105" fmla="*/ 2147483647 h 1052"/>
              <a:gd name="T106" fmla="*/ 2147483647 w 1431"/>
              <a:gd name="T107" fmla="*/ 2147483647 h 1052"/>
              <a:gd name="T108" fmla="*/ 2147483647 w 1431"/>
              <a:gd name="T109" fmla="*/ 2147483647 h 10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31"/>
              <a:gd name="T166" fmla="*/ 0 h 1052"/>
              <a:gd name="T167" fmla="*/ 1431 w 1431"/>
              <a:gd name="T168" fmla="*/ 1052 h 10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75" y="787"/>
                </a:lnTo>
                <a:lnTo>
                  <a:pt x="962" y="774"/>
                </a:lnTo>
                <a:lnTo>
                  <a:pt x="960" y="773"/>
                </a:lnTo>
                <a:lnTo>
                  <a:pt x="946" y="766"/>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0" y="473"/>
                </a:lnTo>
                <a:lnTo>
                  <a:pt x="649" y="471"/>
                </a:lnTo>
                <a:lnTo>
                  <a:pt x="647" y="470"/>
                </a:lnTo>
                <a:lnTo>
                  <a:pt x="636" y="464"/>
                </a:lnTo>
                <a:lnTo>
                  <a:pt x="630" y="452"/>
                </a:lnTo>
                <a:lnTo>
                  <a:pt x="629" y="450"/>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rgbClr val="00AE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1238" name="Rectangle 38"/>
          <p:cNvSpPr>
            <a:spLocks noChangeArrowheads="1"/>
          </p:cNvSpPr>
          <p:nvPr/>
        </p:nvSpPr>
        <p:spPr bwMode="auto">
          <a:xfrm>
            <a:off x="3617913" y="2771775"/>
            <a:ext cx="288925" cy="319088"/>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ER</a:t>
            </a:r>
            <a:endParaRPr lang="en-US" sz="2800">
              <a:effectLst>
                <a:outerShdw blurRad="38100" dist="38100" dir="2700000" algn="tl">
                  <a:srgbClr val="DDDDDD"/>
                </a:outerShdw>
              </a:effectLst>
              <a:latin typeface="Comic Sans MS" charset="0"/>
            </a:endParaRPr>
          </a:p>
        </p:txBody>
      </p:sp>
      <p:sp>
        <p:nvSpPr>
          <p:cNvPr id="43019" name="Freeform 40"/>
          <p:cNvSpPr>
            <a:spLocks/>
          </p:cNvSpPr>
          <p:nvPr/>
        </p:nvSpPr>
        <p:spPr bwMode="auto">
          <a:xfrm>
            <a:off x="1882775" y="3827463"/>
            <a:ext cx="1212850" cy="898525"/>
          </a:xfrm>
          <a:custGeom>
            <a:avLst/>
            <a:gdLst>
              <a:gd name="T0" fmla="*/ 2147483647 w 665"/>
              <a:gd name="T1" fmla="*/ 2147483647 h 542"/>
              <a:gd name="T2" fmla="*/ 2147483647 w 665"/>
              <a:gd name="T3" fmla="*/ 2147483647 h 542"/>
              <a:gd name="T4" fmla="*/ 2147483647 w 665"/>
              <a:gd name="T5" fmla="*/ 2147483647 h 542"/>
              <a:gd name="T6" fmla="*/ 2147483647 w 665"/>
              <a:gd name="T7" fmla="*/ 2147483647 h 542"/>
              <a:gd name="T8" fmla="*/ 2147483647 w 665"/>
              <a:gd name="T9" fmla="*/ 2147483647 h 542"/>
              <a:gd name="T10" fmla="*/ 2147483647 w 665"/>
              <a:gd name="T11" fmla="*/ 2147483647 h 542"/>
              <a:gd name="T12" fmla="*/ 2147483647 w 665"/>
              <a:gd name="T13" fmla="*/ 2147483647 h 542"/>
              <a:gd name="T14" fmla="*/ 2147483647 w 665"/>
              <a:gd name="T15" fmla="*/ 2147483647 h 542"/>
              <a:gd name="T16" fmla="*/ 2147483647 w 665"/>
              <a:gd name="T17" fmla="*/ 2147483647 h 542"/>
              <a:gd name="T18" fmla="*/ 2147483647 w 665"/>
              <a:gd name="T19" fmla="*/ 2147483647 h 542"/>
              <a:gd name="T20" fmla="*/ 2147483647 w 665"/>
              <a:gd name="T21" fmla="*/ 2147483647 h 542"/>
              <a:gd name="T22" fmla="*/ 2147483647 w 665"/>
              <a:gd name="T23" fmla="*/ 2147483647 h 542"/>
              <a:gd name="T24" fmla="*/ 2147483647 w 665"/>
              <a:gd name="T25" fmla="*/ 2147483647 h 542"/>
              <a:gd name="T26" fmla="*/ 2147483647 w 665"/>
              <a:gd name="T27" fmla="*/ 2147483647 h 542"/>
              <a:gd name="T28" fmla="*/ 2147483647 w 665"/>
              <a:gd name="T29" fmla="*/ 2147483647 h 542"/>
              <a:gd name="T30" fmla="*/ 2147483647 w 665"/>
              <a:gd name="T31" fmla="*/ 2147483647 h 542"/>
              <a:gd name="T32" fmla="*/ 2147483647 w 665"/>
              <a:gd name="T33" fmla="*/ 2147483647 h 542"/>
              <a:gd name="T34" fmla="*/ 2147483647 w 665"/>
              <a:gd name="T35" fmla="*/ 2147483647 h 542"/>
              <a:gd name="T36" fmla="*/ 2147483647 w 665"/>
              <a:gd name="T37" fmla="*/ 2147483647 h 542"/>
              <a:gd name="T38" fmla="*/ 2147483647 w 665"/>
              <a:gd name="T39" fmla="*/ 2147483647 h 542"/>
              <a:gd name="T40" fmla="*/ 2147483647 w 665"/>
              <a:gd name="T41" fmla="*/ 2147483647 h 542"/>
              <a:gd name="T42" fmla="*/ 2147483647 w 665"/>
              <a:gd name="T43" fmla="*/ 2147483647 h 542"/>
              <a:gd name="T44" fmla="*/ 2147483647 w 665"/>
              <a:gd name="T45" fmla="*/ 2147483647 h 542"/>
              <a:gd name="T46" fmla="*/ 2147483647 w 665"/>
              <a:gd name="T47" fmla="*/ 2147483647 h 542"/>
              <a:gd name="T48" fmla="*/ 2147483647 w 665"/>
              <a:gd name="T49" fmla="*/ 2147483647 h 542"/>
              <a:gd name="T50" fmla="*/ 2147483647 w 665"/>
              <a:gd name="T51" fmla="*/ 2147483647 h 542"/>
              <a:gd name="T52" fmla="*/ 2147483647 w 665"/>
              <a:gd name="T53" fmla="*/ 2147483647 h 542"/>
              <a:gd name="T54" fmla="*/ 2147483647 w 665"/>
              <a:gd name="T55" fmla="*/ 2147483647 h 542"/>
              <a:gd name="T56" fmla="*/ 2147483647 w 665"/>
              <a:gd name="T57" fmla="*/ 2147483647 h 542"/>
              <a:gd name="T58" fmla="*/ 2147483647 w 665"/>
              <a:gd name="T59" fmla="*/ 2147483647 h 542"/>
              <a:gd name="T60" fmla="*/ 2147483647 w 665"/>
              <a:gd name="T61" fmla="*/ 2147483647 h 542"/>
              <a:gd name="T62" fmla="*/ 2147483647 w 665"/>
              <a:gd name="T63" fmla="*/ 2147483647 h 542"/>
              <a:gd name="T64" fmla="*/ 2147483647 w 665"/>
              <a:gd name="T65" fmla="*/ 2147483647 h 542"/>
              <a:gd name="T66" fmla="*/ 2147483647 w 665"/>
              <a:gd name="T67" fmla="*/ 2147483647 h 542"/>
              <a:gd name="T68" fmla="*/ 2147483647 w 665"/>
              <a:gd name="T69" fmla="*/ 2147483647 h 542"/>
              <a:gd name="T70" fmla="*/ 2147483647 w 665"/>
              <a:gd name="T71" fmla="*/ 2147483647 h 542"/>
              <a:gd name="T72" fmla="*/ 2147483647 w 665"/>
              <a:gd name="T73" fmla="*/ 2147483647 h 542"/>
              <a:gd name="T74" fmla="*/ 2147483647 w 665"/>
              <a:gd name="T75" fmla="*/ 2147483647 h 542"/>
              <a:gd name="T76" fmla="*/ 2147483647 w 665"/>
              <a:gd name="T77" fmla="*/ 2147483647 h 542"/>
              <a:gd name="T78" fmla="*/ 2147483647 w 665"/>
              <a:gd name="T79" fmla="*/ 2147483647 h 542"/>
              <a:gd name="T80" fmla="*/ 2147483647 w 665"/>
              <a:gd name="T81" fmla="*/ 2147483647 h 542"/>
              <a:gd name="T82" fmla="*/ 2147483647 w 665"/>
              <a:gd name="T83" fmla="*/ 2147483647 h 542"/>
              <a:gd name="T84" fmla="*/ 2147483647 w 665"/>
              <a:gd name="T85" fmla="*/ 2147483647 h 542"/>
              <a:gd name="T86" fmla="*/ 2147483647 w 665"/>
              <a:gd name="T87" fmla="*/ 2147483647 h 542"/>
              <a:gd name="T88" fmla="*/ 2147483647 w 665"/>
              <a:gd name="T89" fmla="*/ 2147483647 h 542"/>
              <a:gd name="T90" fmla="*/ 2147483647 w 665"/>
              <a:gd name="T91" fmla="*/ 2147483647 h 542"/>
              <a:gd name="T92" fmla="*/ 2147483647 w 665"/>
              <a:gd name="T93" fmla="*/ 2147483647 h 542"/>
              <a:gd name="T94" fmla="*/ 2147483647 w 665"/>
              <a:gd name="T95" fmla="*/ 2147483647 h 542"/>
              <a:gd name="T96" fmla="*/ 2147483647 w 665"/>
              <a:gd name="T97" fmla="*/ 2147483647 h 542"/>
              <a:gd name="T98" fmla="*/ 2147483647 w 665"/>
              <a:gd name="T99" fmla="*/ 2147483647 h 542"/>
              <a:gd name="T100" fmla="*/ 0 w 665"/>
              <a:gd name="T101" fmla="*/ 2147483647 h 542"/>
              <a:gd name="T102" fmla="*/ 2147483647 w 665"/>
              <a:gd name="T103" fmla="*/ 2147483647 h 542"/>
              <a:gd name="T104" fmla="*/ 2147483647 w 665"/>
              <a:gd name="T105" fmla="*/ 2147483647 h 542"/>
              <a:gd name="T106" fmla="*/ 2147483647 w 665"/>
              <a:gd name="T107" fmla="*/ 2147483647 h 542"/>
              <a:gd name="T108" fmla="*/ 2147483647 w 665"/>
              <a:gd name="T109" fmla="*/ 2147483647 h 542"/>
              <a:gd name="T110" fmla="*/ 2147483647 w 665"/>
              <a:gd name="T111" fmla="*/ 2147483647 h 542"/>
              <a:gd name="T112" fmla="*/ 2147483647 w 665"/>
              <a:gd name="T113" fmla="*/ 2147483647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020" name="Freeform 41"/>
          <p:cNvSpPr>
            <a:spLocks/>
          </p:cNvSpPr>
          <p:nvPr/>
        </p:nvSpPr>
        <p:spPr bwMode="auto">
          <a:xfrm>
            <a:off x="1868488" y="3814763"/>
            <a:ext cx="1211262" cy="896937"/>
          </a:xfrm>
          <a:custGeom>
            <a:avLst/>
            <a:gdLst>
              <a:gd name="T0" fmla="*/ 2147483647 w 665"/>
              <a:gd name="T1" fmla="*/ 2147483647 h 542"/>
              <a:gd name="T2" fmla="*/ 2147483647 w 665"/>
              <a:gd name="T3" fmla="*/ 2147483647 h 542"/>
              <a:gd name="T4" fmla="*/ 2147483647 w 665"/>
              <a:gd name="T5" fmla="*/ 2147483647 h 542"/>
              <a:gd name="T6" fmla="*/ 2147483647 w 665"/>
              <a:gd name="T7" fmla="*/ 2147483647 h 542"/>
              <a:gd name="T8" fmla="*/ 2147483647 w 665"/>
              <a:gd name="T9" fmla="*/ 2147483647 h 542"/>
              <a:gd name="T10" fmla="*/ 2147483647 w 665"/>
              <a:gd name="T11" fmla="*/ 2147483647 h 542"/>
              <a:gd name="T12" fmla="*/ 2147483647 w 665"/>
              <a:gd name="T13" fmla="*/ 2147483647 h 542"/>
              <a:gd name="T14" fmla="*/ 2147483647 w 665"/>
              <a:gd name="T15" fmla="*/ 2147483647 h 542"/>
              <a:gd name="T16" fmla="*/ 2147483647 w 665"/>
              <a:gd name="T17" fmla="*/ 2147483647 h 542"/>
              <a:gd name="T18" fmla="*/ 2147483647 w 665"/>
              <a:gd name="T19" fmla="*/ 2147483647 h 542"/>
              <a:gd name="T20" fmla="*/ 2147483647 w 665"/>
              <a:gd name="T21" fmla="*/ 2147483647 h 542"/>
              <a:gd name="T22" fmla="*/ 2147483647 w 665"/>
              <a:gd name="T23" fmla="*/ 2147483647 h 542"/>
              <a:gd name="T24" fmla="*/ 2147483647 w 665"/>
              <a:gd name="T25" fmla="*/ 2147483647 h 542"/>
              <a:gd name="T26" fmla="*/ 2147483647 w 665"/>
              <a:gd name="T27" fmla="*/ 2147483647 h 542"/>
              <a:gd name="T28" fmla="*/ 2147483647 w 665"/>
              <a:gd name="T29" fmla="*/ 2147483647 h 542"/>
              <a:gd name="T30" fmla="*/ 2147483647 w 665"/>
              <a:gd name="T31" fmla="*/ 2147483647 h 542"/>
              <a:gd name="T32" fmla="*/ 2147483647 w 665"/>
              <a:gd name="T33" fmla="*/ 2147483647 h 542"/>
              <a:gd name="T34" fmla="*/ 2147483647 w 665"/>
              <a:gd name="T35" fmla="*/ 2147483647 h 542"/>
              <a:gd name="T36" fmla="*/ 2147483647 w 665"/>
              <a:gd name="T37" fmla="*/ 2147483647 h 542"/>
              <a:gd name="T38" fmla="*/ 2147483647 w 665"/>
              <a:gd name="T39" fmla="*/ 2147483647 h 542"/>
              <a:gd name="T40" fmla="*/ 2147483647 w 665"/>
              <a:gd name="T41" fmla="*/ 2147483647 h 542"/>
              <a:gd name="T42" fmla="*/ 2147483647 w 665"/>
              <a:gd name="T43" fmla="*/ 2147483647 h 542"/>
              <a:gd name="T44" fmla="*/ 2147483647 w 665"/>
              <a:gd name="T45" fmla="*/ 2147483647 h 542"/>
              <a:gd name="T46" fmla="*/ 2147483647 w 665"/>
              <a:gd name="T47" fmla="*/ 2147483647 h 542"/>
              <a:gd name="T48" fmla="*/ 2147483647 w 665"/>
              <a:gd name="T49" fmla="*/ 2147483647 h 542"/>
              <a:gd name="T50" fmla="*/ 2147483647 w 665"/>
              <a:gd name="T51" fmla="*/ 2147483647 h 542"/>
              <a:gd name="T52" fmla="*/ 2147483647 w 665"/>
              <a:gd name="T53" fmla="*/ 2147483647 h 542"/>
              <a:gd name="T54" fmla="*/ 2147483647 w 665"/>
              <a:gd name="T55" fmla="*/ 2147483647 h 542"/>
              <a:gd name="T56" fmla="*/ 2147483647 w 665"/>
              <a:gd name="T57" fmla="*/ 2147483647 h 542"/>
              <a:gd name="T58" fmla="*/ 2147483647 w 665"/>
              <a:gd name="T59" fmla="*/ 2147483647 h 542"/>
              <a:gd name="T60" fmla="*/ 2147483647 w 665"/>
              <a:gd name="T61" fmla="*/ 2147483647 h 542"/>
              <a:gd name="T62" fmla="*/ 2147483647 w 665"/>
              <a:gd name="T63" fmla="*/ 2147483647 h 542"/>
              <a:gd name="T64" fmla="*/ 2147483647 w 665"/>
              <a:gd name="T65" fmla="*/ 2147483647 h 542"/>
              <a:gd name="T66" fmla="*/ 2147483647 w 665"/>
              <a:gd name="T67" fmla="*/ 2147483647 h 542"/>
              <a:gd name="T68" fmla="*/ 2147483647 w 665"/>
              <a:gd name="T69" fmla="*/ 2147483647 h 542"/>
              <a:gd name="T70" fmla="*/ 2147483647 w 665"/>
              <a:gd name="T71" fmla="*/ 2147483647 h 542"/>
              <a:gd name="T72" fmla="*/ 2147483647 w 665"/>
              <a:gd name="T73" fmla="*/ 2147483647 h 542"/>
              <a:gd name="T74" fmla="*/ 2147483647 w 665"/>
              <a:gd name="T75" fmla="*/ 2147483647 h 542"/>
              <a:gd name="T76" fmla="*/ 2147483647 w 665"/>
              <a:gd name="T77" fmla="*/ 2147483647 h 542"/>
              <a:gd name="T78" fmla="*/ 2147483647 w 665"/>
              <a:gd name="T79" fmla="*/ 2147483647 h 542"/>
              <a:gd name="T80" fmla="*/ 2147483647 w 665"/>
              <a:gd name="T81" fmla="*/ 2147483647 h 542"/>
              <a:gd name="T82" fmla="*/ 2147483647 w 665"/>
              <a:gd name="T83" fmla="*/ 2147483647 h 542"/>
              <a:gd name="T84" fmla="*/ 2147483647 w 665"/>
              <a:gd name="T85" fmla="*/ 2147483647 h 542"/>
              <a:gd name="T86" fmla="*/ 2147483647 w 665"/>
              <a:gd name="T87" fmla="*/ 2147483647 h 542"/>
              <a:gd name="T88" fmla="*/ 2147483647 w 665"/>
              <a:gd name="T89" fmla="*/ 2147483647 h 542"/>
              <a:gd name="T90" fmla="*/ 2147483647 w 665"/>
              <a:gd name="T91" fmla="*/ 2147483647 h 542"/>
              <a:gd name="T92" fmla="*/ 2147483647 w 665"/>
              <a:gd name="T93" fmla="*/ 2147483647 h 542"/>
              <a:gd name="T94" fmla="*/ 2147483647 w 665"/>
              <a:gd name="T95" fmla="*/ 2147483647 h 542"/>
              <a:gd name="T96" fmla="*/ 2147483647 w 665"/>
              <a:gd name="T97" fmla="*/ 2147483647 h 542"/>
              <a:gd name="T98" fmla="*/ 2147483647 w 665"/>
              <a:gd name="T99" fmla="*/ 2147483647 h 542"/>
              <a:gd name="T100" fmla="*/ 0 w 665"/>
              <a:gd name="T101" fmla="*/ 2147483647 h 542"/>
              <a:gd name="T102" fmla="*/ 2147483647 w 665"/>
              <a:gd name="T103" fmla="*/ 2147483647 h 542"/>
              <a:gd name="T104" fmla="*/ 2147483647 w 665"/>
              <a:gd name="T105" fmla="*/ 2147483647 h 542"/>
              <a:gd name="T106" fmla="*/ 2147483647 w 665"/>
              <a:gd name="T107" fmla="*/ 2147483647 h 542"/>
              <a:gd name="T108" fmla="*/ 2147483647 w 665"/>
              <a:gd name="T109" fmla="*/ 2147483647 h 542"/>
              <a:gd name="T110" fmla="*/ 2147483647 w 665"/>
              <a:gd name="T111" fmla="*/ 2147483647 h 542"/>
              <a:gd name="T112" fmla="*/ 2147483647 w 665"/>
              <a:gd name="T113" fmla="*/ 2147483647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rgbClr val="00AE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1243" name="Rectangle 43"/>
          <p:cNvSpPr>
            <a:spLocks noChangeArrowheads="1"/>
          </p:cNvSpPr>
          <p:nvPr/>
        </p:nvSpPr>
        <p:spPr bwMode="auto">
          <a:xfrm>
            <a:off x="5275263" y="4311650"/>
            <a:ext cx="277812" cy="319088"/>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PG</a:t>
            </a:r>
            <a:endParaRPr lang="en-US" sz="2800">
              <a:effectLst>
                <a:outerShdw blurRad="38100" dist="38100" dir="2700000" algn="tl">
                  <a:srgbClr val="DDDDDD"/>
                </a:outerShdw>
              </a:effectLst>
              <a:latin typeface="Comic Sans MS" charset="0"/>
            </a:endParaRPr>
          </a:p>
        </p:txBody>
      </p:sp>
      <p:sp>
        <p:nvSpPr>
          <p:cNvPr id="43022" name="Freeform 45"/>
          <p:cNvSpPr>
            <a:spLocks/>
          </p:cNvSpPr>
          <p:nvPr/>
        </p:nvSpPr>
        <p:spPr bwMode="auto">
          <a:xfrm>
            <a:off x="2646363" y="2665413"/>
            <a:ext cx="200025" cy="209550"/>
          </a:xfrm>
          <a:custGeom>
            <a:avLst/>
            <a:gdLst>
              <a:gd name="T0" fmla="*/ 2147483647 w 110"/>
              <a:gd name="T1" fmla="*/ 2147483647 h 126"/>
              <a:gd name="T2" fmla="*/ 2147483647 w 110"/>
              <a:gd name="T3" fmla="*/ 2147483647 h 126"/>
              <a:gd name="T4" fmla="*/ 2147483647 w 110"/>
              <a:gd name="T5" fmla="*/ 2147483647 h 126"/>
              <a:gd name="T6" fmla="*/ 2147483647 w 110"/>
              <a:gd name="T7" fmla="*/ 2147483647 h 126"/>
              <a:gd name="T8" fmla="*/ 2147483647 w 110"/>
              <a:gd name="T9" fmla="*/ 2147483647 h 126"/>
              <a:gd name="T10" fmla="*/ 2147483647 w 110"/>
              <a:gd name="T11" fmla="*/ 2147483647 h 126"/>
              <a:gd name="T12" fmla="*/ 2147483647 w 110"/>
              <a:gd name="T13" fmla="*/ 2147483647 h 126"/>
              <a:gd name="T14" fmla="*/ 2147483647 w 110"/>
              <a:gd name="T15" fmla="*/ 2147483647 h 126"/>
              <a:gd name="T16" fmla="*/ 2147483647 w 110"/>
              <a:gd name="T17" fmla="*/ 2147483647 h 126"/>
              <a:gd name="T18" fmla="*/ 2147483647 w 110"/>
              <a:gd name="T19" fmla="*/ 2147483647 h 126"/>
              <a:gd name="T20" fmla="*/ 2147483647 w 110"/>
              <a:gd name="T21" fmla="*/ 2147483647 h 126"/>
              <a:gd name="T22" fmla="*/ 2147483647 w 110"/>
              <a:gd name="T23" fmla="*/ 2147483647 h 126"/>
              <a:gd name="T24" fmla="*/ 2147483647 w 110"/>
              <a:gd name="T25" fmla="*/ 2147483647 h 126"/>
              <a:gd name="T26" fmla="*/ 2147483647 w 110"/>
              <a:gd name="T27" fmla="*/ 2147483647 h 126"/>
              <a:gd name="T28" fmla="*/ 2147483647 w 110"/>
              <a:gd name="T29" fmla="*/ 2147483647 h 126"/>
              <a:gd name="T30" fmla="*/ 2147483647 w 110"/>
              <a:gd name="T31" fmla="*/ 2147483647 h 126"/>
              <a:gd name="T32" fmla="*/ 2147483647 w 110"/>
              <a:gd name="T33" fmla="*/ 2147483647 h 126"/>
              <a:gd name="T34" fmla="*/ 2147483647 w 110"/>
              <a:gd name="T35" fmla="*/ 2147483647 h 126"/>
              <a:gd name="T36" fmla="*/ 0 w 110"/>
              <a:gd name="T37" fmla="*/ 2147483647 h 126"/>
              <a:gd name="T38" fmla="*/ 0 w 110"/>
              <a:gd name="T39" fmla="*/ 2147483647 h 126"/>
              <a:gd name="T40" fmla="*/ 2147483647 w 110"/>
              <a:gd name="T41" fmla="*/ 2147483647 h 126"/>
              <a:gd name="T42" fmla="*/ 2147483647 w 110"/>
              <a:gd name="T43" fmla="*/ 2147483647 h 126"/>
              <a:gd name="T44" fmla="*/ 2147483647 w 110"/>
              <a:gd name="T45" fmla="*/ 2147483647 h 126"/>
              <a:gd name="T46" fmla="*/ 2147483647 w 110"/>
              <a:gd name="T47" fmla="*/ 2147483647 h 126"/>
              <a:gd name="T48" fmla="*/ 2147483647 w 110"/>
              <a:gd name="T49" fmla="*/ 2147483647 h 126"/>
              <a:gd name="T50" fmla="*/ 2147483647 w 110"/>
              <a:gd name="T51" fmla="*/ 2147483647 h 126"/>
              <a:gd name="T52" fmla="*/ 2147483647 w 110"/>
              <a:gd name="T53" fmla="*/ 2147483647 h 126"/>
              <a:gd name="T54" fmla="*/ 2147483647 w 110"/>
              <a:gd name="T55" fmla="*/ 2147483647 h 126"/>
              <a:gd name="T56" fmla="*/ 2147483647 w 110"/>
              <a:gd name="T57" fmla="*/ 2147483647 h 126"/>
              <a:gd name="T58" fmla="*/ 2147483647 w 110"/>
              <a:gd name="T59" fmla="*/ 2147483647 h 126"/>
              <a:gd name="T60" fmla="*/ 2147483647 w 110"/>
              <a:gd name="T61" fmla="*/ 2147483647 h 126"/>
              <a:gd name="T62" fmla="*/ 2147483647 w 110"/>
              <a:gd name="T63" fmla="*/ 2147483647 h 126"/>
              <a:gd name="T64" fmla="*/ 2147483647 w 110"/>
              <a:gd name="T65" fmla="*/ 2147483647 h 126"/>
              <a:gd name="T66" fmla="*/ 2147483647 w 110"/>
              <a:gd name="T67" fmla="*/ 0 h 126"/>
              <a:gd name="T68" fmla="*/ 2147483647 w 110"/>
              <a:gd name="T69" fmla="*/ 2147483647 h 126"/>
              <a:gd name="T70" fmla="*/ 2147483647 w 110"/>
              <a:gd name="T71" fmla="*/ 2147483647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023" name="Freeform 46"/>
          <p:cNvSpPr>
            <a:spLocks/>
          </p:cNvSpPr>
          <p:nvPr/>
        </p:nvSpPr>
        <p:spPr bwMode="auto">
          <a:xfrm>
            <a:off x="2632075" y="2651125"/>
            <a:ext cx="200025" cy="209550"/>
          </a:xfrm>
          <a:custGeom>
            <a:avLst/>
            <a:gdLst>
              <a:gd name="T0" fmla="*/ 2147483647 w 110"/>
              <a:gd name="T1" fmla="*/ 2147483647 h 126"/>
              <a:gd name="T2" fmla="*/ 2147483647 w 110"/>
              <a:gd name="T3" fmla="*/ 2147483647 h 126"/>
              <a:gd name="T4" fmla="*/ 2147483647 w 110"/>
              <a:gd name="T5" fmla="*/ 2147483647 h 126"/>
              <a:gd name="T6" fmla="*/ 2147483647 w 110"/>
              <a:gd name="T7" fmla="*/ 2147483647 h 126"/>
              <a:gd name="T8" fmla="*/ 2147483647 w 110"/>
              <a:gd name="T9" fmla="*/ 2147483647 h 126"/>
              <a:gd name="T10" fmla="*/ 2147483647 w 110"/>
              <a:gd name="T11" fmla="*/ 2147483647 h 126"/>
              <a:gd name="T12" fmla="*/ 2147483647 w 110"/>
              <a:gd name="T13" fmla="*/ 2147483647 h 126"/>
              <a:gd name="T14" fmla="*/ 2147483647 w 110"/>
              <a:gd name="T15" fmla="*/ 2147483647 h 126"/>
              <a:gd name="T16" fmla="*/ 2147483647 w 110"/>
              <a:gd name="T17" fmla="*/ 2147483647 h 126"/>
              <a:gd name="T18" fmla="*/ 2147483647 w 110"/>
              <a:gd name="T19" fmla="*/ 2147483647 h 126"/>
              <a:gd name="T20" fmla="*/ 2147483647 w 110"/>
              <a:gd name="T21" fmla="*/ 2147483647 h 126"/>
              <a:gd name="T22" fmla="*/ 2147483647 w 110"/>
              <a:gd name="T23" fmla="*/ 2147483647 h 126"/>
              <a:gd name="T24" fmla="*/ 2147483647 w 110"/>
              <a:gd name="T25" fmla="*/ 2147483647 h 126"/>
              <a:gd name="T26" fmla="*/ 2147483647 w 110"/>
              <a:gd name="T27" fmla="*/ 2147483647 h 126"/>
              <a:gd name="T28" fmla="*/ 2147483647 w 110"/>
              <a:gd name="T29" fmla="*/ 2147483647 h 126"/>
              <a:gd name="T30" fmla="*/ 2147483647 w 110"/>
              <a:gd name="T31" fmla="*/ 2147483647 h 126"/>
              <a:gd name="T32" fmla="*/ 2147483647 w 110"/>
              <a:gd name="T33" fmla="*/ 2147483647 h 126"/>
              <a:gd name="T34" fmla="*/ 2147483647 w 110"/>
              <a:gd name="T35" fmla="*/ 2147483647 h 126"/>
              <a:gd name="T36" fmla="*/ 0 w 110"/>
              <a:gd name="T37" fmla="*/ 2147483647 h 126"/>
              <a:gd name="T38" fmla="*/ 0 w 110"/>
              <a:gd name="T39" fmla="*/ 2147483647 h 126"/>
              <a:gd name="T40" fmla="*/ 2147483647 w 110"/>
              <a:gd name="T41" fmla="*/ 2147483647 h 126"/>
              <a:gd name="T42" fmla="*/ 2147483647 w 110"/>
              <a:gd name="T43" fmla="*/ 2147483647 h 126"/>
              <a:gd name="T44" fmla="*/ 2147483647 w 110"/>
              <a:gd name="T45" fmla="*/ 2147483647 h 126"/>
              <a:gd name="T46" fmla="*/ 2147483647 w 110"/>
              <a:gd name="T47" fmla="*/ 2147483647 h 126"/>
              <a:gd name="T48" fmla="*/ 2147483647 w 110"/>
              <a:gd name="T49" fmla="*/ 2147483647 h 126"/>
              <a:gd name="T50" fmla="*/ 2147483647 w 110"/>
              <a:gd name="T51" fmla="*/ 2147483647 h 126"/>
              <a:gd name="T52" fmla="*/ 2147483647 w 110"/>
              <a:gd name="T53" fmla="*/ 2147483647 h 126"/>
              <a:gd name="T54" fmla="*/ 2147483647 w 110"/>
              <a:gd name="T55" fmla="*/ 2147483647 h 126"/>
              <a:gd name="T56" fmla="*/ 2147483647 w 110"/>
              <a:gd name="T57" fmla="*/ 2147483647 h 126"/>
              <a:gd name="T58" fmla="*/ 2147483647 w 110"/>
              <a:gd name="T59" fmla="*/ 2147483647 h 126"/>
              <a:gd name="T60" fmla="*/ 2147483647 w 110"/>
              <a:gd name="T61" fmla="*/ 2147483647 h 126"/>
              <a:gd name="T62" fmla="*/ 2147483647 w 110"/>
              <a:gd name="T63" fmla="*/ 2147483647 h 126"/>
              <a:gd name="T64" fmla="*/ 2147483647 w 110"/>
              <a:gd name="T65" fmla="*/ 2147483647 h 126"/>
              <a:gd name="T66" fmla="*/ 2147483647 w 110"/>
              <a:gd name="T67" fmla="*/ 0 h 126"/>
              <a:gd name="T68" fmla="*/ 2147483647 w 110"/>
              <a:gd name="T69" fmla="*/ 2147483647 h 126"/>
              <a:gd name="T70" fmla="*/ 2147483647 w 110"/>
              <a:gd name="T71" fmla="*/ 2147483647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rgbClr val="00AE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024" name="Freeform 48"/>
          <p:cNvSpPr>
            <a:spLocks/>
          </p:cNvSpPr>
          <p:nvPr/>
        </p:nvSpPr>
        <p:spPr bwMode="auto">
          <a:xfrm>
            <a:off x="2533650" y="3086100"/>
            <a:ext cx="296863" cy="558800"/>
          </a:xfrm>
          <a:custGeom>
            <a:avLst/>
            <a:gdLst>
              <a:gd name="T0" fmla="*/ 2147483647 w 163"/>
              <a:gd name="T1" fmla="*/ 2147483647 h 338"/>
              <a:gd name="T2" fmla="*/ 2147483647 w 163"/>
              <a:gd name="T3" fmla="*/ 2147483647 h 338"/>
              <a:gd name="T4" fmla="*/ 2147483647 w 163"/>
              <a:gd name="T5" fmla="*/ 2147483647 h 338"/>
              <a:gd name="T6" fmla="*/ 2147483647 w 163"/>
              <a:gd name="T7" fmla="*/ 2147483647 h 338"/>
              <a:gd name="T8" fmla="*/ 2147483647 w 163"/>
              <a:gd name="T9" fmla="*/ 2147483647 h 338"/>
              <a:gd name="T10" fmla="*/ 2147483647 w 163"/>
              <a:gd name="T11" fmla="*/ 2147483647 h 338"/>
              <a:gd name="T12" fmla="*/ 2147483647 w 163"/>
              <a:gd name="T13" fmla="*/ 2147483647 h 338"/>
              <a:gd name="T14" fmla="*/ 2147483647 w 163"/>
              <a:gd name="T15" fmla="*/ 2147483647 h 338"/>
              <a:gd name="T16" fmla="*/ 2147483647 w 163"/>
              <a:gd name="T17" fmla="*/ 2147483647 h 338"/>
              <a:gd name="T18" fmla="*/ 2147483647 w 163"/>
              <a:gd name="T19" fmla="*/ 2147483647 h 338"/>
              <a:gd name="T20" fmla="*/ 2147483647 w 163"/>
              <a:gd name="T21" fmla="*/ 2147483647 h 338"/>
              <a:gd name="T22" fmla="*/ 2147483647 w 163"/>
              <a:gd name="T23" fmla="*/ 2147483647 h 338"/>
              <a:gd name="T24" fmla="*/ 2147483647 w 163"/>
              <a:gd name="T25" fmla="*/ 2147483647 h 338"/>
              <a:gd name="T26" fmla="*/ 0 w 163"/>
              <a:gd name="T27" fmla="*/ 2147483647 h 338"/>
              <a:gd name="T28" fmla="*/ 2147483647 w 163"/>
              <a:gd name="T29" fmla="*/ 2147483647 h 338"/>
              <a:gd name="T30" fmla="*/ 2147483647 w 163"/>
              <a:gd name="T31" fmla="*/ 2147483647 h 338"/>
              <a:gd name="T32" fmla="*/ 2147483647 w 163"/>
              <a:gd name="T33" fmla="*/ 2147483647 h 338"/>
              <a:gd name="T34" fmla="*/ 2147483647 w 163"/>
              <a:gd name="T35" fmla="*/ 2147483647 h 338"/>
              <a:gd name="T36" fmla="*/ 2147483647 w 163"/>
              <a:gd name="T37" fmla="*/ 2147483647 h 338"/>
              <a:gd name="T38" fmla="*/ 2147483647 w 163"/>
              <a:gd name="T39" fmla="*/ 2147483647 h 338"/>
              <a:gd name="T40" fmla="*/ 2147483647 w 163"/>
              <a:gd name="T41" fmla="*/ 2147483647 h 338"/>
              <a:gd name="T42" fmla="*/ 2147483647 w 163"/>
              <a:gd name="T43" fmla="*/ 2147483647 h 338"/>
              <a:gd name="T44" fmla="*/ 2147483647 w 163"/>
              <a:gd name="T45" fmla="*/ 2147483647 h 338"/>
              <a:gd name="T46" fmla="*/ 2147483647 w 163"/>
              <a:gd name="T47" fmla="*/ 2147483647 h 338"/>
              <a:gd name="T48" fmla="*/ 2147483647 w 163"/>
              <a:gd name="T49" fmla="*/ 2147483647 h 338"/>
              <a:gd name="T50" fmla="*/ 2147483647 w 163"/>
              <a:gd name="T51" fmla="*/ 2147483647 h 338"/>
              <a:gd name="T52" fmla="*/ 2147483647 w 163"/>
              <a:gd name="T53" fmla="*/ 2147483647 h 338"/>
              <a:gd name="T54" fmla="*/ 2147483647 w 163"/>
              <a:gd name="T55" fmla="*/ 2147483647 h 338"/>
              <a:gd name="T56" fmla="*/ 2147483647 w 163"/>
              <a:gd name="T57" fmla="*/ 2147483647 h 338"/>
              <a:gd name="T58" fmla="*/ 2147483647 w 163"/>
              <a:gd name="T59" fmla="*/ 2147483647 h 338"/>
              <a:gd name="T60" fmla="*/ 2147483647 w 163"/>
              <a:gd name="T61" fmla="*/ 2147483647 h 338"/>
              <a:gd name="T62" fmla="*/ 2147483647 w 163"/>
              <a:gd name="T63" fmla="*/ 2147483647 h 338"/>
              <a:gd name="T64" fmla="*/ 2147483647 w 163"/>
              <a:gd name="T65" fmla="*/ 2147483647 h 338"/>
              <a:gd name="T66" fmla="*/ 2147483647 w 163"/>
              <a:gd name="T67" fmla="*/ 2147483647 h 338"/>
              <a:gd name="T68" fmla="*/ 2147483647 w 163"/>
              <a:gd name="T69" fmla="*/ 2147483647 h 338"/>
              <a:gd name="T70" fmla="*/ 2147483647 w 163"/>
              <a:gd name="T71" fmla="*/ 2147483647 h 338"/>
              <a:gd name="T72" fmla="*/ 2147483647 w 163"/>
              <a:gd name="T73" fmla="*/ 2147483647 h 338"/>
              <a:gd name="T74" fmla="*/ 2147483647 w 163"/>
              <a:gd name="T75" fmla="*/ 2147483647 h 338"/>
              <a:gd name="T76" fmla="*/ 2147483647 w 163"/>
              <a:gd name="T77" fmla="*/ 2147483647 h 338"/>
              <a:gd name="T78" fmla="*/ 2147483647 w 163"/>
              <a:gd name="T79" fmla="*/ 2147483647 h 338"/>
              <a:gd name="T80" fmla="*/ 2147483647 w 163"/>
              <a:gd name="T81" fmla="*/ 2147483647 h 338"/>
              <a:gd name="T82" fmla="*/ 2147483647 w 163"/>
              <a:gd name="T83" fmla="*/ 2147483647 h 338"/>
              <a:gd name="T84" fmla="*/ 2147483647 w 163"/>
              <a:gd name="T85" fmla="*/ 2147483647 h 338"/>
              <a:gd name="T86" fmla="*/ 2147483647 w 163"/>
              <a:gd name="T87" fmla="*/ 2147483647 h 338"/>
              <a:gd name="T88" fmla="*/ 2147483647 w 163"/>
              <a:gd name="T89" fmla="*/ 2147483647 h 338"/>
              <a:gd name="T90" fmla="*/ 2147483647 w 163"/>
              <a:gd name="T91" fmla="*/ 2147483647 h 338"/>
              <a:gd name="T92" fmla="*/ 2147483647 w 163"/>
              <a:gd name="T93" fmla="*/ 2147483647 h 338"/>
              <a:gd name="T94" fmla="*/ 2147483647 w 163"/>
              <a:gd name="T95" fmla="*/ 2147483647 h 338"/>
              <a:gd name="T96" fmla="*/ 2147483647 w 163"/>
              <a:gd name="T97" fmla="*/ 2147483647 h 338"/>
              <a:gd name="T98" fmla="*/ 2147483647 w 163"/>
              <a:gd name="T99" fmla="*/ 2147483647 h 338"/>
              <a:gd name="T100" fmla="*/ 2147483647 w 163"/>
              <a:gd name="T101" fmla="*/ 2147483647 h 338"/>
              <a:gd name="T102" fmla="*/ 2147483647 w 163"/>
              <a:gd name="T103" fmla="*/ 2147483647 h 338"/>
              <a:gd name="T104" fmla="*/ 2147483647 w 163"/>
              <a:gd name="T105" fmla="*/ 2147483647 h 338"/>
              <a:gd name="T106" fmla="*/ 2147483647 w 163"/>
              <a:gd name="T107" fmla="*/ 2147483647 h 338"/>
              <a:gd name="T108" fmla="*/ 2147483647 w 163"/>
              <a:gd name="T109" fmla="*/ 2147483647 h 338"/>
              <a:gd name="T110" fmla="*/ 2147483647 w 163"/>
              <a:gd name="T111" fmla="*/ 2147483647 h 338"/>
              <a:gd name="T112" fmla="*/ 2147483647 w 163"/>
              <a:gd name="T113" fmla="*/ 2147483647 h 338"/>
              <a:gd name="T114" fmla="*/ 2147483647 w 163"/>
              <a:gd name="T115" fmla="*/ 2147483647 h 338"/>
              <a:gd name="T116" fmla="*/ 2147483647 w 163"/>
              <a:gd name="T117" fmla="*/ 2147483647 h 338"/>
              <a:gd name="T118" fmla="*/ 2147483647 w 163"/>
              <a:gd name="T119" fmla="*/ 2147483647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025" name="Freeform 49"/>
          <p:cNvSpPr>
            <a:spLocks/>
          </p:cNvSpPr>
          <p:nvPr/>
        </p:nvSpPr>
        <p:spPr bwMode="auto">
          <a:xfrm>
            <a:off x="2519363" y="3071813"/>
            <a:ext cx="296862" cy="560387"/>
          </a:xfrm>
          <a:custGeom>
            <a:avLst/>
            <a:gdLst>
              <a:gd name="T0" fmla="*/ 2147483647 w 163"/>
              <a:gd name="T1" fmla="*/ 2147483647 h 338"/>
              <a:gd name="T2" fmla="*/ 2147483647 w 163"/>
              <a:gd name="T3" fmla="*/ 2147483647 h 338"/>
              <a:gd name="T4" fmla="*/ 2147483647 w 163"/>
              <a:gd name="T5" fmla="*/ 2147483647 h 338"/>
              <a:gd name="T6" fmla="*/ 2147483647 w 163"/>
              <a:gd name="T7" fmla="*/ 2147483647 h 338"/>
              <a:gd name="T8" fmla="*/ 2147483647 w 163"/>
              <a:gd name="T9" fmla="*/ 2147483647 h 338"/>
              <a:gd name="T10" fmla="*/ 2147483647 w 163"/>
              <a:gd name="T11" fmla="*/ 2147483647 h 338"/>
              <a:gd name="T12" fmla="*/ 2147483647 w 163"/>
              <a:gd name="T13" fmla="*/ 2147483647 h 338"/>
              <a:gd name="T14" fmla="*/ 2147483647 w 163"/>
              <a:gd name="T15" fmla="*/ 2147483647 h 338"/>
              <a:gd name="T16" fmla="*/ 2147483647 w 163"/>
              <a:gd name="T17" fmla="*/ 2147483647 h 338"/>
              <a:gd name="T18" fmla="*/ 2147483647 w 163"/>
              <a:gd name="T19" fmla="*/ 2147483647 h 338"/>
              <a:gd name="T20" fmla="*/ 2147483647 w 163"/>
              <a:gd name="T21" fmla="*/ 2147483647 h 338"/>
              <a:gd name="T22" fmla="*/ 2147483647 w 163"/>
              <a:gd name="T23" fmla="*/ 2147483647 h 338"/>
              <a:gd name="T24" fmla="*/ 2147483647 w 163"/>
              <a:gd name="T25" fmla="*/ 2147483647 h 338"/>
              <a:gd name="T26" fmla="*/ 0 w 163"/>
              <a:gd name="T27" fmla="*/ 2147483647 h 338"/>
              <a:gd name="T28" fmla="*/ 2147483647 w 163"/>
              <a:gd name="T29" fmla="*/ 2147483647 h 338"/>
              <a:gd name="T30" fmla="*/ 2147483647 w 163"/>
              <a:gd name="T31" fmla="*/ 2147483647 h 338"/>
              <a:gd name="T32" fmla="*/ 2147483647 w 163"/>
              <a:gd name="T33" fmla="*/ 2147483647 h 338"/>
              <a:gd name="T34" fmla="*/ 2147483647 w 163"/>
              <a:gd name="T35" fmla="*/ 2147483647 h 338"/>
              <a:gd name="T36" fmla="*/ 2147483647 w 163"/>
              <a:gd name="T37" fmla="*/ 2147483647 h 338"/>
              <a:gd name="T38" fmla="*/ 2147483647 w 163"/>
              <a:gd name="T39" fmla="*/ 2147483647 h 338"/>
              <a:gd name="T40" fmla="*/ 2147483647 w 163"/>
              <a:gd name="T41" fmla="*/ 2147483647 h 338"/>
              <a:gd name="T42" fmla="*/ 2147483647 w 163"/>
              <a:gd name="T43" fmla="*/ 2147483647 h 338"/>
              <a:gd name="T44" fmla="*/ 2147483647 w 163"/>
              <a:gd name="T45" fmla="*/ 2147483647 h 338"/>
              <a:gd name="T46" fmla="*/ 2147483647 w 163"/>
              <a:gd name="T47" fmla="*/ 2147483647 h 338"/>
              <a:gd name="T48" fmla="*/ 2147483647 w 163"/>
              <a:gd name="T49" fmla="*/ 2147483647 h 338"/>
              <a:gd name="T50" fmla="*/ 2147483647 w 163"/>
              <a:gd name="T51" fmla="*/ 2147483647 h 338"/>
              <a:gd name="T52" fmla="*/ 2147483647 w 163"/>
              <a:gd name="T53" fmla="*/ 2147483647 h 338"/>
              <a:gd name="T54" fmla="*/ 2147483647 w 163"/>
              <a:gd name="T55" fmla="*/ 2147483647 h 338"/>
              <a:gd name="T56" fmla="*/ 2147483647 w 163"/>
              <a:gd name="T57" fmla="*/ 2147483647 h 338"/>
              <a:gd name="T58" fmla="*/ 2147483647 w 163"/>
              <a:gd name="T59" fmla="*/ 2147483647 h 338"/>
              <a:gd name="T60" fmla="*/ 2147483647 w 163"/>
              <a:gd name="T61" fmla="*/ 2147483647 h 338"/>
              <a:gd name="T62" fmla="*/ 2147483647 w 163"/>
              <a:gd name="T63" fmla="*/ 2147483647 h 338"/>
              <a:gd name="T64" fmla="*/ 2147483647 w 163"/>
              <a:gd name="T65" fmla="*/ 2147483647 h 338"/>
              <a:gd name="T66" fmla="*/ 2147483647 w 163"/>
              <a:gd name="T67" fmla="*/ 2147483647 h 338"/>
              <a:gd name="T68" fmla="*/ 2147483647 w 163"/>
              <a:gd name="T69" fmla="*/ 2147483647 h 338"/>
              <a:gd name="T70" fmla="*/ 2147483647 w 163"/>
              <a:gd name="T71" fmla="*/ 2147483647 h 338"/>
              <a:gd name="T72" fmla="*/ 2147483647 w 163"/>
              <a:gd name="T73" fmla="*/ 2147483647 h 338"/>
              <a:gd name="T74" fmla="*/ 2147483647 w 163"/>
              <a:gd name="T75" fmla="*/ 2147483647 h 338"/>
              <a:gd name="T76" fmla="*/ 2147483647 w 163"/>
              <a:gd name="T77" fmla="*/ 2147483647 h 338"/>
              <a:gd name="T78" fmla="*/ 2147483647 w 163"/>
              <a:gd name="T79" fmla="*/ 2147483647 h 338"/>
              <a:gd name="T80" fmla="*/ 2147483647 w 163"/>
              <a:gd name="T81" fmla="*/ 2147483647 h 338"/>
              <a:gd name="T82" fmla="*/ 2147483647 w 163"/>
              <a:gd name="T83" fmla="*/ 2147483647 h 338"/>
              <a:gd name="T84" fmla="*/ 2147483647 w 163"/>
              <a:gd name="T85" fmla="*/ 2147483647 h 338"/>
              <a:gd name="T86" fmla="*/ 2147483647 w 163"/>
              <a:gd name="T87" fmla="*/ 2147483647 h 338"/>
              <a:gd name="T88" fmla="*/ 2147483647 w 163"/>
              <a:gd name="T89" fmla="*/ 2147483647 h 338"/>
              <a:gd name="T90" fmla="*/ 2147483647 w 163"/>
              <a:gd name="T91" fmla="*/ 2147483647 h 338"/>
              <a:gd name="T92" fmla="*/ 2147483647 w 163"/>
              <a:gd name="T93" fmla="*/ 2147483647 h 338"/>
              <a:gd name="T94" fmla="*/ 2147483647 w 163"/>
              <a:gd name="T95" fmla="*/ 2147483647 h 338"/>
              <a:gd name="T96" fmla="*/ 2147483647 w 163"/>
              <a:gd name="T97" fmla="*/ 2147483647 h 338"/>
              <a:gd name="T98" fmla="*/ 2147483647 w 163"/>
              <a:gd name="T99" fmla="*/ 2147483647 h 338"/>
              <a:gd name="T100" fmla="*/ 2147483647 w 163"/>
              <a:gd name="T101" fmla="*/ 2147483647 h 338"/>
              <a:gd name="T102" fmla="*/ 2147483647 w 163"/>
              <a:gd name="T103" fmla="*/ 2147483647 h 338"/>
              <a:gd name="T104" fmla="*/ 2147483647 w 163"/>
              <a:gd name="T105" fmla="*/ 2147483647 h 338"/>
              <a:gd name="T106" fmla="*/ 2147483647 w 163"/>
              <a:gd name="T107" fmla="*/ 2147483647 h 338"/>
              <a:gd name="T108" fmla="*/ 2147483647 w 163"/>
              <a:gd name="T109" fmla="*/ 2147483647 h 338"/>
              <a:gd name="T110" fmla="*/ 2147483647 w 163"/>
              <a:gd name="T111" fmla="*/ 2147483647 h 338"/>
              <a:gd name="T112" fmla="*/ 2147483647 w 163"/>
              <a:gd name="T113" fmla="*/ 2147483647 h 338"/>
              <a:gd name="T114" fmla="*/ 2147483647 w 163"/>
              <a:gd name="T115" fmla="*/ 2147483647 h 338"/>
              <a:gd name="T116" fmla="*/ 2147483647 w 163"/>
              <a:gd name="T117" fmla="*/ 2147483647 h 338"/>
              <a:gd name="T118" fmla="*/ 2147483647 w 163"/>
              <a:gd name="T119" fmla="*/ 2147483647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rgbClr val="00AE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026" name="Freeform 51"/>
          <p:cNvSpPr>
            <a:spLocks/>
          </p:cNvSpPr>
          <p:nvPr/>
        </p:nvSpPr>
        <p:spPr bwMode="auto">
          <a:xfrm>
            <a:off x="2695575" y="2841625"/>
            <a:ext cx="68263" cy="279400"/>
          </a:xfrm>
          <a:custGeom>
            <a:avLst/>
            <a:gdLst>
              <a:gd name="T0" fmla="*/ 2147483647 w 38"/>
              <a:gd name="T1" fmla="*/ 2147483647 h 168"/>
              <a:gd name="T2" fmla="*/ 2147483647 w 38"/>
              <a:gd name="T3" fmla="*/ 2147483647 h 168"/>
              <a:gd name="T4" fmla="*/ 2147483647 w 38"/>
              <a:gd name="T5" fmla="*/ 2147483647 h 168"/>
              <a:gd name="T6" fmla="*/ 2147483647 w 38"/>
              <a:gd name="T7" fmla="*/ 2147483647 h 168"/>
              <a:gd name="T8" fmla="*/ 2147483647 w 38"/>
              <a:gd name="T9" fmla="*/ 2147483647 h 168"/>
              <a:gd name="T10" fmla="*/ 2147483647 w 38"/>
              <a:gd name="T11" fmla="*/ 2147483647 h 168"/>
              <a:gd name="T12" fmla="*/ 2147483647 w 38"/>
              <a:gd name="T13" fmla="*/ 2147483647 h 168"/>
              <a:gd name="T14" fmla="*/ 2147483647 w 38"/>
              <a:gd name="T15" fmla="*/ 2147483647 h 168"/>
              <a:gd name="T16" fmla="*/ 2147483647 w 38"/>
              <a:gd name="T17" fmla="*/ 2147483647 h 168"/>
              <a:gd name="T18" fmla="*/ 2147483647 w 38"/>
              <a:gd name="T19" fmla="*/ 2147483647 h 168"/>
              <a:gd name="T20" fmla="*/ 2147483647 w 38"/>
              <a:gd name="T21" fmla="*/ 2147483647 h 168"/>
              <a:gd name="T22" fmla="*/ 2147483647 w 38"/>
              <a:gd name="T23" fmla="*/ 2147483647 h 168"/>
              <a:gd name="T24" fmla="*/ 2147483647 w 38"/>
              <a:gd name="T25" fmla="*/ 2147483647 h 168"/>
              <a:gd name="T26" fmla="*/ 2147483647 w 38"/>
              <a:gd name="T27" fmla="*/ 2147483647 h 168"/>
              <a:gd name="T28" fmla="*/ 2147483647 w 38"/>
              <a:gd name="T29" fmla="*/ 2147483647 h 168"/>
              <a:gd name="T30" fmla="*/ 2147483647 w 38"/>
              <a:gd name="T31" fmla="*/ 2147483647 h 168"/>
              <a:gd name="T32" fmla="*/ 0 w 38"/>
              <a:gd name="T33" fmla="*/ 2147483647 h 168"/>
              <a:gd name="T34" fmla="*/ 0 w 38"/>
              <a:gd name="T35" fmla="*/ 2147483647 h 168"/>
              <a:gd name="T36" fmla="*/ 0 w 38"/>
              <a:gd name="T37" fmla="*/ 2147483647 h 168"/>
              <a:gd name="T38" fmla="*/ 0 w 38"/>
              <a:gd name="T39" fmla="*/ 2147483647 h 168"/>
              <a:gd name="T40" fmla="*/ 2147483647 w 38"/>
              <a:gd name="T41" fmla="*/ 2147483647 h 168"/>
              <a:gd name="T42" fmla="*/ 2147483647 w 38"/>
              <a:gd name="T43" fmla="*/ 2147483647 h 168"/>
              <a:gd name="T44" fmla="*/ 2147483647 w 38"/>
              <a:gd name="T45" fmla="*/ 2147483647 h 168"/>
              <a:gd name="T46" fmla="*/ 2147483647 w 38"/>
              <a:gd name="T47" fmla="*/ 2147483647 h 168"/>
              <a:gd name="T48" fmla="*/ 2147483647 w 38"/>
              <a:gd name="T49" fmla="*/ 2147483647 h 168"/>
              <a:gd name="T50" fmla="*/ 2147483647 w 38"/>
              <a:gd name="T51" fmla="*/ 2147483647 h 168"/>
              <a:gd name="T52" fmla="*/ 2147483647 w 38"/>
              <a:gd name="T53" fmla="*/ 2147483647 h 168"/>
              <a:gd name="T54" fmla="*/ 2147483647 w 38"/>
              <a:gd name="T55" fmla="*/ 2147483647 h 168"/>
              <a:gd name="T56" fmla="*/ 2147483647 w 38"/>
              <a:gd name="T57" fmla="*/ 2147483647 h 168"/>
              <a:gd name="T58" fmla="*/ 2147483647 w 38"/>
              <a:gd name="T59" fmla="*/ 2147483647 h 168"/>
              <a:gd name="T60" fmla="*/ 2147483647 w 38"/>
              <a:gd name="T61" fmla="*/ 2147483647 h 168"/>
              <a:gd name="T62" fmla="*/ 2147483647 w 38"/>
              <a:gd name="T63" fmla="*/ 2147483647 h 168"/>
              <a:gd name="T64" fmla="*/ 2147483647 w 38"/>
              <a:gd name="T65" fmla="*/ 2147483647 h 168"/>
              <a:gd name="T66" fmla="*/ 2147483647 w 38"/>
              <a:gd name="T67" fmla="*/ 2147483647 h 168"/>
              <a:gd name="T68" fmla="*/ 2147483647 w 38"/>
              <a:gd name="T69" fmla="*/ 2147483647 h 168"/>
              <a:gd name="T70" fmla="*/ 2147483647 w 38"/>
              <a:gd name="T71" fmla="*/ 2147483647 h 168"/>
              <a:gd name="T72" fmla="*/ 2147483647 w 38"/>
              <a:gd name="T73" fmla="*/ 2147483647 h 168"/>
              <a:gd name="T74" fmla="*/ 2147483647 w 38"/>
              <a:gd name="T75" fmla="*/ 2147483647 h 168"/>
              <a:gd name="T76" fmla="*/ 2147483647 w 38"/>
              <a:gd name="T77" fmla="*/ 2147483647 h 168"/>
              <a:gd name="T78" fmla="*/ 2147483647 w 38"/>
              <a:gd name="T79" fmla="*/ 2147483647 h 168"/>
              <a:gd name="T80" fmla="*/ 2147483647 w 38"/>
              <a:gd name="T81" fmla="*/ 2147483647 h 168"/>
              <a:gd name="T82" fmla="*/ 2147483647 w 38"/>
              <a:gd name="T83" fmla="*/ 2147483647 h 168"/>
              <a:gd name="T84" fmla="*/ 2147483647 w 38"/>
              <a:gd name="T85" fmla="*/ 2147483647 h 168"/>
              <a:gd name="T86" fmla="*/ 2147483647 w 38"/>
              <a:gd name="T87" fmla="*/ 2147483647 h 168"/>
              <a:gd name="T88" fmla="*/ 2147483647 w 38"/>
              <a:gd name="T89" fmla="*/ 2147483647 h 168"/>
              <a:gd name="T90" fmla="*/ 2147483647 w 38"/>
              <a:gd name="T91" fmla="*/ 2147483647 h 168"/>
              <a:gd name="T92" fmla="*/ 2147483647 w 38"/>
              <a:gd name="T93" fmla="*/ 0 h 168"/>
              <a:gd name="T94" fmla="*/ 2147483647 w 38"/>
              <a:gd name="T95" fmla="*/ 2147483647 h 168"/>
              <a:gd name="T96" fmla="*/ 2147483647 w 38"/>
              <a:gd name="T97" fmla="*/ 2147483647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027" name="Freeform 52"/>
          <p:cNvSpPr>
            <a:spLocks/>
          </p:cNvSpPr>
          <p:nvPr/>
        </p:nvSpPr>
        <p:spPr bwMode="auto">
          <a:xfrm>
            <a:off x="2679700" y="2830513"/>
            <a:ext cx="69850" cy="279400"/>
          </a:xfrm>
          <a:custGeom>
            <a:avLst/>
            <a:gdLst>
              <a:gd name="T0" fmla="*/ 2147483647 w 38"/>
              <a:gd name="T1" fmla="*/ 2147483647 h 168"/>
              <a:gd name="T2" fmla="*/ 2147483647 w 38"/>
              <a:gd name="T3" fmla="*/ 2147483647 h 168"/>
              <a:gd name="T4" fmla="*/ 2147483647 w 38"/>
              <a:gd name="T5" fmla="*/ 2147483647 h 168"/>
              <a:gd name="T6" fmla="*/ 2147483647 w 38"/>
              <a:gd name="T7" fmla="*/ 2147483647 h 168"/>
              <a:gd name="T8" fmla="*/ 2147483647 w 38"/>
              <a:gd name="T9" fmla="*/ 2147483647 h 168"/>
              <a:gd name="T10" fmla="*/ 2147483647 w 38"/>
              <a:gd name="T11" fmla="*/ 2147483647 h 168"/>
              <a:gd name="T12" fmla="*/ 2147483647 w 38"/>
              <a:gd name="T13" fmla="*/ 2147483647 h 168"/>
              <a:gd name="T14" fmla="*/ 2147483647 w 38"/>
              <a:gd name="T15" fmla="*/ 2147483647 h 168"/>
              <a:gd name="T16" fmla="*/ 2147483647 w 38"/>
              <a:gd name="T17" fmla="*/ 2147483647 h 168"/>
              <a:gd name="T18" fmla="*/ 2147483647 w 38"/>
              <a:gd name="T19" fmla="*/ 2147483647 h 168"/>
              <a:gd name="T20" fmla="*/ 2147483647 w 38"/>
              <a:gd name="T21" fmla="*/ 2147483647 h 168"/>
              <a:gd name="T22" fmla="*/ 2147483647 w 38"/>
              <a:gd name="T23" fmla="*/ 2147483647 h 168"/>
              <a:gd name="T24" fmla="*/ 2147483647 w 38"/>
              <a:gd name="T25" fmla="*/ 2147483647 h 168"/>
              <a:gd name="T26" fmla="*/ 2147483647 w 38"/>
              <a:gd name="T27" fmla="*/ 2147483647 h 168"/>
              <a:gd name="T28" fmla="*/ 2147483647 w 38"/>
              <a:gd name="T29" fmla="*/ 2147483647 h 168"/>
              <a:gd name="T30" fmla="*/ 2147483647 w 38"/>
              <a:gd name="T31" fmla="*/ 2147483647 h 168"/>
              <a:gd name="T32" fmla="*/ 0 w 38"/>
              <a:gd name="T33" fmla="*/ 2147483647 h 168"/>
              <a:gd name="T34" fmla="*/ 0 w 38"/>
              <a:gd name="T35" fmla="*/ 2147483647 h 168"/>
              <a:gd name="T36" fmla="*/ 0 w 38"/>
              <a:gd name="T37" fmla="*/ 2147483647 h 168"/>
              <a:gd name="T38" fmla="*/ 0 w 38"/>
              <a:gd name="T39" fmla="*/ 2147483647 h 168"/>
              <a:gd name="T40" fmla="*/ 2147483647 w 38"/>
              <a:gd name="T41" fmla="*/ 2147483647 h 168"/>
              <a:gd name="T42" fmla="*/ 2147483647 w 38"/>
              <a:gd name="T43" fmla="*/ 2147483647 h 168"/>
              <a:gd name="T44" fmla="*/ 2147483647 w 38"/>
              <a:gd name="T45" fmla="*/ 2147483647 h 168"/>
              <a:gd name="T46" fmla="*/ 2147483647 w 38"/>
              <a:gd name="T47" fmla="*/ 2147483647 h 168"/>
              <a:gd name="T48" fmla="*/ 2147483647 w 38"/>
              <a:gd name="T49" fmla="*/ 2147483647 h 168"/>
              <a:gd name="T50" fmla="*/ 2147483647 w 38"/>
              <a:gd name="T51" fmla="*/ 2147483647 h 168"/>
              <a:gd name="T52" fmla="*/ 2147483647 w 38"/>
              <a:gd name="T53" fmla="*/ 2147483647 h 168"/>
              <a:gd name="T54" fmla="*/ 2147483647 w 38"/>
              <a:gd name="T55" fmla="*/ 2147483647 h 168"/>
              <a:gd name="T56" fmla="*/ 2147483647 w 38"/>
              <a:gd name="T57" fmla="*/ 2147483647 h 168"/>
              <a:gd name="T58" fmla="*/ 2147483647 w 38"/>
              <a:gd name="T59" fmla="*/ 2147483647 h 168"/>
              <a:gd name="T60" fmla="*/ 2147483647 w 38"/>
              <a:gd name="T61" fmla="*/ 2147483647 h 168"/>
              <a:gd name="T62" fmla="*/ 2147483647 w 38"/>
              <a:gd name="T63" fmla="*/ 2147483647 h 168"/>
              <a:gd name="T64" fmla="*/ 2147483647 w 38"/>
              <a:gd name="T65" fmla="*/ 2147483647 h 168"/>
              <a:gd name="T66" fmla="*/ 2147483647 w 38"/>
              <a:gd name="T67" fmla="*/ 2147483647 h 168"/>
              <a:gd name="T68" fmla="*/ 2147483647 w 38"/>
              <a:gd name="T69" fmla="*/ 2147483647 h 168"/>
              <a:gd name="T70" fmla="*/ 2147483647 w 38"/>
              <a:gd name="T71" fmla="*/ 2147483647 h 168"/>
              <a:gd name="T72" fmla="*/ 2147483647 w 38"/>
              <a:gd name="T73" fmla="*/ 2147483647 h 168"/>
              <a:gd name="T74" fmla="*/ 2147483647 w 38"/>
              <a:gd name="T75" fmla="*/ 2147483647 h 168"/>
              <a:gd name="T76" fmla="*/ 2147483647 w 38"/>
              <a:gd name="T77" fmla="*/ 2147483647 h 168"/>
              <a:gd name="T78" fmla="*/ 2147483647 w 38"/>
              <a:gd name="T79" fmla="*/ 2147483647 h 168"/>
              <a:gd name="T80" fmla="*/ 2147483647 w 38"/>
              <a:gd name="T81" fmla="*/ 2147483647 h 168"/>
              <a:gd name="T82" fmla="*/ 2147483647 w 38"/>
              <a:gd name="T83" fmla="*/ 2147483647 h 168"/>
              <a:gd name="T84" fmla="*/ 2147483647 w 38"/>
              <a:gd name="T85" fmla="*/ 2147483647 h 168"/>
              <a:gd name="T86" fmla="*/ 2147483647 w 38"/>
              <a:gd name="T87" fmla="*/ 2147483647 h 168"/>
              <a:gd name="T88" fmla="*/ 2147483647 w 38"/>
              <a:gd name="T89" fmla="*/ 2147483647 h 168"/>
              <a:gd name="T90" fmla="*/ 2147483647 w 38"/>
              <a:gd name="T91" fmla="*/ 2147483647 h 168"/>
              <a:gd name="T92" fmla="*/ 2147483647 w 38"/>
              <a:gd name="T93" fmla="*/ 0 h 168"/>
              <a:gd name="T94" fmla="*/ 2147483647 w 38"/>
              <a:gd name="T95" fmla="*/ 2147483647 h 168"/>
              <a:gd name="T96" fmla="*/ 2147483647 w 38"/>
              <a:gd name="T97" fmla="*/ 2147483647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rgbClr val="00AE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1254" name="Rectangle 54"/>
          <p:cNvSpPr>
            <a:spLocks noChangeArrowheads="1"/>
          </p:cNvSpPr>
          <p:nvPr/>
        </p:nvSpPr>
        <p:spPr bwMode="auto">
          <a:xfrm>
            <a:off x="2857500" y="2473325"/>
            <a:ext cx="314325" cy="319088"/>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SG</a:t>
            </a:r>
            <a:endParaRPr lang="en-US" sz="2800">
              <a:effectLst>
                <a:outerShdw blurRad="38100" dist="38100" dir="2700000" algn="tl">
                  <a:srgbClr val="DDDDDD"/>
                </a:outerShdw>
              </a:effectLst>
              <a:latin typeface="Comic Sans MS" charset="0"/>
            </a:endParaRPr>
          </a:p>
        </p:txBody>
      </p:sp>
      <p:sp>
        <p:nvSpPr>
          <p:cNvPr id="51258" name="Rectangle 58"/>
          <p:cNvSpPr>
            <a:spLocks noChangeArrowheads="1"/>
          </p:cNvSpPr>
          <p:nvPr/>
        </p:nvSpPr>
        <p:spPr bwMode="auto">
          <a:xfrm>
            <a:off x="2066925" y="2212975"/>
            <a:ext cx="360363" cy="319088"/>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MS</a:t>
            </a:r>
            <a:endParaRPr lang="en-US" sz="2800">
              <a:effectLst>
                <a:outerShdw blurRad="38100" dist="38100" dir="2700000" algn="tl">
                  <a:srgbClr val="DDDDDD"/>
                </a:outerShdw>
              </a:effectLst>
              <a:latin typeface="Comic Sans MS" charset="0"/>
            </a:endParaRPr>
          </a:p>
        </p:txBody>
      </p:sp>
      <p:sp>
        <p:nvSpPr>
          <p:cNvPr id="43030" name="Rectangle 60"/>
          <p:cNvSpPr>
            <a:spLocks noChangeArrowheads="1"/>
          </p:cNvSpPr>
          <p:nvPr/>
        </p:nvSpPr>
        <p:spPr bwMode="auto">
          <a:xfrm>
            <a:off x="1709738" y="3189288"/>
            <a:ext cx="58737"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31" name="Rectangle 61"/>
          <p:cNvSpPr>
            <a:spLocks noChangeArrowheads="1"/>
          </p:cNvSpPr>
          <p:nvPr/>
        </p:nvSpPr>
        <p:spPr bwMode="auto">
          <a:xfrm>
            <a:off x="1811338" y="3189288"/>
            <a:ext cx="14287"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32" name="Rectangle 62"/>
          <p:cNvSpPr>
            <a:spLocks noChangeArrowheads="1"/>
          </p:cNvSpPr>
          <p:nvPr/>
        </p:nvSpPr>
        <p:spPr bwMode="auto">
          <a:xfrm>
            <a:off x="1870075" y="3189288"/>
            <a:ext cx="58738"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33" name="Rectangle 63"/>
          <p:cNvSpPr>
            <a:spLocks noChangeArrowheads="1"/>
          </p:cNvSpPr>
          <p:nvPr/>
        </p:nvSpPr>
        <p:spPr bwMode="auto">
          <a:xfrm>
            <a:off x="1973263" y="3189288"/>
            <a:ext cx="14287"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34" name="Rectangle 64"/>
          <p:cNvSpPr>
            <a:spLocks noChangeArrowheads="1"/>
          </p:cNvSpPr>
          <p:nvPr/>
        </p:nvSpPr>
        <p:spPr bwMode="auto">
          <a:xfrm>
            <a:off x="2030413" y="3189288"/>
            <a:ext cx="58737"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35" name="Rectangle 65"/>
          <p:cNvSpPr>
            <a:spLocks noChangeArrowheads="1"/>
          </p:cNvSpPr>
          <p:nvPr/>
        </p:nvSpPr>
        <p:spPr bwMode="auto">
          <a:xfrm>
            <a:off x="2132013" y="3189288"/>
            <a:ext cx="15875"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36" name="Rectangle 66"/>
          <p:cNvSpPr>
            <a:spLocks noChangeArrowheads="1"/>
          </p:cNvSpPr>
          <p:nvPr/>
        </p:nvSpPr>
        <p:spPr bwMode="auto">
          <a:xfrm>
            <a:off x="2190750" y="3189288"/>
            <a:ext cx="58738"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37" name="Rectangle 67"/>
          <p:cNvSpPr>
            <a:spLocks noChangeArrowheads="1"/>
          </p:cNvSpPr>
          <p:nvPr/>
        </p:nvSpPr>
        <p:spPr bwMode="auto">
          <a:xfrm>
            <a:off x="2292350" y="3189288"/>
            <a:ext cx="15875"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38" name="Rectangle 68"/>
          <p:cNvSpPr>
            <a:spLocks noChangeArrowheads="1"/>
          </p:cNvSpPr>
          <p:nvPr/>
        </p:nvSpPr>
        <p:spPr bwMode="auto">
          <a:xfrm>
            <a:off x="2351088" y="3189288"/>
            <a:ext cx="57150"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39" name="Rectangle 69"/>
          <p:cNvSpPr>
            <a:spLocks noChangeArrowheads="1"/>
          </p:cNvSpPr>
          <p:nvPr/>
        </p:nvSpPr>
        <p:spPr bwMode="auto">
          <a:xfrm>
            <a:off x="2452688" y="3189288"/>
            <a:ext cx="15875"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40" name="Rectangle 70"/>
          <p:cNvSpPr>
            <a:spLocks noChangeArrowheads="1"/>
          </p:cNvSpPr>
          <p:nvPr/>
        </p:nvSpPr>
        <p:spPr bwMode="auto">
          <a:xfrm>
            <a:off x="2509838" y="3189288"/>
            <a:ext cx="58737"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41" name="Rectangle 71"/>
          <p:cNvSpPr>
            <a:spLocks noChangeArrowheads="1"/>
          </p:cNvSpPr>
          <p:nvPr/>
        </p:nvSpPr>
        <p:spPr bwMode="auto">
          <a:xfrm>
            <a:off x="2613025" y="3189288"/>
            <a:ext cx="14288"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42" name="Rectangle 72"/>
          <p:cNvSpPr>
            <a:spLocks noChangeArrowheads="1"/>
          </p:cNvSpPr>
          <p:nvPr/>
        </p:nvSpPr>
        <p:spPr bwMode="auto">
          <a:xfrm>
            <a:off x="2671763" y="3189288"/>
            <a:ext cx="58737"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43" name="Rectangle 73"/>
          <p:cNvSpPr>
            <a:spLocks noChangeArrowheads="1"/>
          </p:cNvSpPr>
          <p:nvPr/>
        </p:nvSpPr>
        <p:spPr bwMode="auto">
          <a:xfrm>
            <a:off x="2773363" y="3189288"/>
            <a:ext cx="15875"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44" name="Rectangle 74"/>
          <p:cNvSpPr>
            <a:spLocks noChangeArrowheads="1"/>
          </p:cNvSpPr>
          <p:nvPr/>
        </p:nvSpPr>
        <p:spPr bwMode="auto">
          <a:xfrm>
            <a:off x="2830513" y="3189288"/>
            <a:ext cx="60325"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45" name="Rectangle 75"/>
          <p:cNvSpPr>
            <a:spLocks noChangeArrowheads="1"/>
          </p:cNvSpPr>
          <p:nvPr/>
        </p:nvSpPr>
        <p:spPr bwMode="auto">
          <a:xfrm>
            <a:off x="2933700" y="3189288"/>
            <a:ext cx="14288"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46" name="Rectangle 76"/>
          <p:cNvSpPr>
            <a:spLocks noChangeArrowheads="1"/>
          </p:cNvSpPr>
          <p:nvPr/>
        </p:nvSpPr>
        <p:spPr bwMode="auto">
          <a:xfrm>
            <a:off x="2992438" y="3189288"/>
            <a:ext cx="58737"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47" name="Rectangle 77"/>
          <p:cNvSpPr>
            <a:spLocks noChangeArrowheads="1"/>
          </p:cNvSpPr>
          <p:nvPr/>
        </p:nvSpPr>
        <p:spPr bwMode="auto">
          <a:xfrm>
            <a:off x="3092450" y="3189288"/>
            <a:ext cx="17463"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48" name="Rectangle 78"/>
          <p:cNvSpPr>
            <a:spLocks noChangeArrowheads="1"/>
          </p:cNvSpPr>
          <p:nvPr/>
        </p:nvSpPr>
        <p:spPr bwMode="auto">
          <a:xfrm>
            <a:off x="3151188" y="3189288"/>
            <a:ext cx="60325"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49" name="Rectangle 79"/>
          <p:cNvSpPr>
            <a:spLocks noChangeArrowheads="1"/>
          </p:cNvSpPr>
          <p:nvPr/>
        </p:nvSpPr>
        <p:spPr bwMode="auto">
          <a:xfrm>
            <a:off x="3254375" y="3189288"/>
            <a:ext cx="14288"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50" name="Rectangle 80"/>
          <p:cNvSpPr>
            <a:spLocks noChangeArrowheads="1"/>
          </p:cNvSpPr>
          <p:nvPr/>
        </p:nvSpPr>
        <p:spPr bwMode="auto">
          <a:xfrm>
            <a:off x="3311525" y="3189288"/>
            <a:ext cx="60325"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51" name="Rectangle 81"/>
          <p:cNvSpPr>
            <a:spLocks noChangeArrowheads="1"/>
          </p:cNvSpPr>
          <p:nvPr/>
        </p:nvSpPr>
        <p:spPr bwMode="auto">
          <a:xfrm>
            <a:off x="3413125" y="3189288"/>
            <a:ext cx="15875"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52" name="Rectangle 82"/>
          <p:cNvSpPr>
            <a:spLocks noChangeArrowheads="1"/>
          </p:cNvSpPr>
          <p:nvPr/>
        </p:nvSpPr>
        <p:spPr bwMode="auto">
          <a:xfrm>
            <a:off x="3473450" y="3189288"/>
            <a:ext cx="57150"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53" name="Rectangle 83"/>
          <p:cNvSpPr>
            <a:spLocks noChangeArrowheads="1"/>
          </p:cNvSpPr>
          <p:nvPr/>
        </p:nvSpPr>
        <p:spPr bwMode="auto">
          <a:xfrm>
            <a:off x="3575050" y="3189288"/>
            <a:ext cx="14288"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54" name="Rectangle 84"/>
          <p:cNvSpPr>
            <a:spLocks noChangeArrowheads="1"/>
          </p:cNvSpPr>
          <p:nvPr/>
        </p:nvSpPr>
        <p:spPr bwMode="auto">
          <a:xfrm>
            <a:off x="3633788" y="3189288"/>
            <a:ext cx="58737"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55" name="Rectangle 85"/>
          <p:cNvSpPr>
            <a:spLocks noChangeArrowheads="1"/>
          </p:cNvSpPr>
          <p:nvPr/>
        </p:nvSpPr>
        <p:spPr bwMode="auto">
          <a:xfrm>
            <a:off x="3733800" y="3189288"/>
            <a:ext cx="15875"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56" name="Rectangle 86"/>
          <p:cNvSpPr>
            <a:spLocks noChangeArrowheads="1"/>
          </p:cNvSpPr>
          <p:nvPr/>
        </p:nvSpPr>
        <p:spPr bwMode="auto">
          <a:xfrm>
            <a:off x="3794125" y="3189288"/>
            <a:ext cx="57150"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57" name="Rectangle 87"/>
          <p:cNvSpPr>
            <a:spLocks noChangeArrowheads="1"/>
          </p:cNvSpPr>
          <p:nvPr/>
        </p:nvSpPr>
        <p:spPr bwMode="auto">
          <a:xfrm>
            <a:off x="3894138" y="3189288"/>
            <a:ext cx="15875"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58" name="Rectangle 88"/>
          <p:cNvSpPr>
            <a:spLocks noChangeArrowheads="1"/>
          </p:cNvSpPr>
          <p:nvPr/>
        </p:nvSpPr>
        <p:spPr bwMode="auto">
          <a:xfrm>
            <a:off x="3952875" y="3189288"/>
            <a:ext cx="58738"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59" name="Rectangle 89"/>
          <p:cNvSpPr>
            <a:spLocks noChangeArrowheads="1"/>
          </p:cNvSpPr>
          <p:nvPr/>
        </p:nvSpPr>
        <p:spPr bwMode="auto">
          <a:xfrm>
            <a:off x="4054475" y="3189288"/>
            <a:ext cx="15875"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60" name="Rectangle 90"/>
          <p:cNvSpPr>
            <a:spLocks noChangeArrowheads="1"/>
          </p:cNvSpPr>
          <p:nvPr/>
        </p:nvSpPr>
        <p:spPr bwMode="auto">
          <a:xfrm>
            <a:off x="4113213" y="3189288"/>
            <a:ext cx="58737"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61" name="Rectangle 91"/>
          <p:cNvSpPr>
            <a:spLocks noChangeArrowheads="1"/>
          </p:cNvSpPr>
          <p:nvPr/>
        </p:nvSpPr>
        <p:spPr bwMode="auto">
          <a:xfrm>
            <a:off x="4214813" y="3189288"/>
            <a:ext cx="14287"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62" name="Rectangle 92"/>
          <p:cNvSpPr>
            <a:spLocks noChangeArrowheads="1"/>
          </p:cNvSpPr>
          <p:nvPr/>
        </p:nvSpPr>
        <p:spPr bwMode="auto">
          <a:xfrm>
            <a:off x="4273550" y="3189288"/>
            <a:ext cx="58738"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63" name="Rectangle 93"/>
          <p:cNvSpPr>
            <a:spLocks noChangeArrowheads="1"/>
          </p:cNvSpPr>
          <p:nvPr/>
        </p:nvSpPr>
        <p:spPr bwMode="auto">
          <a:xfrm>
            <a:off x="4376738" y="3189288"/>
            <a:ext cx="14287"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64" name="Rectangle 94"/>
          <p:cNvSpPr>
            <a:spLocks noChangeArrowheads="1"/>
          </p:cNvSpPr>
          <p:nvPr/>
        </p:nvSpPr>
        <p:spPr bwMode="auto">
          <a:xfrm>
            <a:off x="4433888" y="3189288"/>
            <a:ext cx="58737"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65" name="Rectangle 95"/>
          <p:cNvSpPr>
            <a:spLocks noChangeArrowheads="1"/>
          </p:cNvSpPr>
          <p:nvPr/>
        </p:nvSpPr>
        <p:spPr bwMode="auto">
          <a:xfrm>
            <a:off x="4535488" y="3189288"/>
            <a:ext cx="14287"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66" name="Rectangle 96"/>
          <p:cNvSpPr>
            <a:spLocks noChangeArrowheads="1"/>
          </p:cNvSpPr>
          <p:nvPr/>
        </p:nvSpPr>
        <p:spPr bwMode="auto">
          <a:xfrm>
            <a:off x="4594225" y="3189288"/>
            <a:ext cx="58738"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67" name="Rectangle 97"/>
          <p:cNvSpPr>
            <a:spLocks noChangeArrowheads="1"/>
          </p:cNvSpPr>
          <p:nvPr/>
        </p:nvSpPr>
        <p:spPr bwMode="auto">
          <a:xfrm>
            <a:off x="4697413" y="3189288"/>
            <a:ext cx="14287"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68" name="Rectangle 98"/>
          <p:cNvSpPr>
            <a:spLocks noChangeArrowheads="1"/>
          </p:cNvSpPr>
          <p:nvPr/>
        </p:nvSpPr>
        <p:spPr bwMode="auto">
          <a:xfrm>
            <a:off x="4754563" y="3189288"/>
            <a:ext cx="58737"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69" name="Rectangle 99"/>
          <p:cNvSpPr>
            <a:spLocks noChangeArrowheads="1"/>
          </p:cNvSpPr>
          <p:nvPr/>
        </p:nvSpPr>
        <p:spPr bwMode="auto">
          <a:xfrm>
            <a:off x="4856163" y="3189288"/>
            <a:ext cx="14287"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70" name="Rectangle 100"/>
          <p:cNvSpPr>
            <a:spLocks noChangeArrowheads="1"/>
          </p:cNvSpPr>
          <p:nvPr/>
        </p:nvSpPr>
        <p:spPr bwMode="auto">
          <a:xfrm>
            <a:off x="4913313" y="3189288"/>
            <a:ext cx="58737"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71" name="Rectangle 101"/>
          <p:cNvSpPr>
            <a:spLocks noChangeArrowheads="1"/>
          </p:cNvSpPr>
          <p:nvPr/>
        </p:nvSpPr>
        <p:spPr bwMode="auto">
          <a:xfrm>
            <a:off x="5016500" y="3189288"/>
            <a:ext cx="14288"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72" name="Rectangle 102"/>
          <p:cNvSpPr>
            <a:spLocks noChangeArrowheads="1"/>
          </p:cNvSpPr>
          <p:nvPr/>
        </p:nvSpPr>
        <p:spPr bwMode="auto">
          <a:xfrm>
            <a:off x="5075238" y="3189288"/>
            <a:ext cx="57150"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73" name="Rectangle 103"/>
          <p:cNvSpPr>
            <a:spLocks noChangeArrowheads="1"/>
          </p:cNvSpPr>
          <p:nvPr/>
        </p:nvSpPr>
        <p:spPr bwMode="auto">
          <a:xfrm>
            <a:off x="5176838" y="3189288"/>
            <a:ext cx="14287"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74" name="Rectangle 104"/>
          <p:cNvSpPr>
            <a:spLocks noChangeArrowheads="1"/>
          </p:cNvSpPr>
          <p:nvPr/>
        </p:nvSpPr>
        <p:spPr bwMode="auto">
          <a:xfrm>
            <a:off x="5233988" y="3189288"/>
            <a:ext cx="58737"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75" name="Rectangle 105"/>
          <p:cNvSpPr>
            <a:spLocks noChangeArrowheads="1"/>
          </p:cNvSpPr>
          <p:nvPr/>
        </p:nvSpPr>
        <p:spPr bwMode="auto">
          <a:xfrm>
            <a:off x="5337175" y="3189288"/>
            <a:ext cx="14288"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76" name="Rectangle 106"/>
          <p:cNvSpPr>
            <a:spLocks noChangeArrowheads="1"/>
          </p:cNvSpPr>
          <p:nvPr/>
        </p:nvSpPr>
        <p:spPr bwMode="auto">
          <a:xfrm>
            <a:off x="5395913" y="3189288"/>
            <a:ext cx="57150"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77" name="Rectangle 107"/>
          <p:cNvSpPr>
            <a:spLocks noChangeArrowheads="1"/>
          </p:cNvSpPr>
          <p:nvPr/>
        </p:nvSpPr>
        <p:spPr bwMode="auto">
          <a:xfrm>
            <a:off x="5497513" y="3189288"/>
            <a:ext cx="14287"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78" name="Rectangle 108"/>
          <p:cNvSpPr>
            <a:spLocks noChangeArrowheads="1"/>
          </p:cNvSpPr>
          <p:nvPr/>
        </p:nvSpPr>
        <p:spPr bwMode="auto">
          <a:xfrm>
            <a:off x="5554663" y="3189288"/>
            <a:ext cx="58737"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79" name="Rectangle 109"/>
          <p:cNvSpPr>
            <a:spLocks noChangeArrowheads="1"/>
          </p:cNvSpPr>
          <p:nvPr/>
        </p:nvSpPr>
        <p:spPr bwMode="auto">
          <a:xfrm>
            <a:off x="5657850" y="3189288"/>
            <a:ext cx="14288"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80" name="Rectangle 110"/>
          <p:cNvSpPr>
            <a:spLocks noChangeArrowheads="1"/>
          </p:cNvSpPr>
          <p:nvPr/>
        </p:nvSpPr>
        <p:spPr bwMode="auto">
          <a:xfrm>
            <a:off x="5715000" y="3189288"/>
            <a:ext cx="58738"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81" name="Rectangle 112"/>
          <p:cNvSpPr>
            <a:spLocks noChangeArrowheads="1"/>
          </p:cNvSpPr>
          <p:nvPr/>
        </p:nvSpPr>
        <p:spPr bwMode="auto">
          <a:xfrm>
            <a:off x="1695450" y="3176588"/>
            <a:ext cx="58738"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82" name="Rectangle 113"/>
          <p:cNvSpPr>
            <a:spLocks noChangeArrowheads="1"/>
          </p:cNvSpPr>
          <p:nvPr/>
        </p:nvSpPr>
        <p:spPr bwMode="auto">
          <a:xfrm>
            <a:off x="1798638" y="3176588"/>
            <a:ext cx="12700"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83" name="Rectangle 114"/>
          <p:cNvSpPr>
            <a:spLocks noChangeArrowheads="1"/>
          </p:cNvSpPr>
          <p:nvPr/>
        </p:nvSpPr>
        <p:spPr bwMode="auto">
          <a:xfrm>
            <a:off x="1855788" y="3176588"/>
            <a:ext cx="5873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84" name="Rectangle 115"/>
          <p:cNvSpPr>
            <a:spLocks noChangeArrowheads="1"/>
          </p:cNvSpPr>
          <p:nvPr/>
        </p:nvSpPr>
        <p:spPr bwMode="auto">
          <a:xfrm>
            <a:off x="1958975" y="3176588"/>
            <a:ext cx="14288"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85" name="Rectangle 116"/>
          <p:cNvSpPr>
            <a:spLocks noChangeArrowheads="1"/>
          </p:cNvSpPr>
          <p:nvPr/>
        </p:nvSpPr>
        <p:spPr bwMode="auto">
          <a:xfrm>
            <a:off x="2016125" y="3176588"/>
            <a:ext cx="58738"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86" name="Rectangle 117"/>
          <p:cNvSpPr>
            <a:spLocks noChangeArrowheads="1"/>
          </p:cNvSpPr>
          <p:nvPr/>
        </p:nvSpPr>
        <p:spPr bwMode="auto">
          <a:xfrm>
            <a:off x="2117725" y="3176588"/>
            <a:ext cx="14288"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87" name="Rectangle 118"/>
          <p:cNvSpPr>
            <a:spLocks noChangeArrowheads="1"/>
          </p:cNvSpPr>
          <p:nvPr/>
        </p:nvSpPr>
        <p:spPr bwMode="auto">
          <a:xfrm>
            <a:off x="2176463" y="3176588"/>
            <a:ext cx="5873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88" name="Rectangle 119"/>
          <p:cNvSpPr>
            <a:spLocks noChangeArrowheads="1"/>
          </p:cNvSpPr>
          <p:nvPr/>
        </p:nvSpPr>
        <p:spPr bwMode="auto">
          <a:xfrm>
            <a:off x="2278063" y="3176588"/>
            <a:ext cx="1428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89" name="Rectangle 120"/>
          <p:cNvSpPr>
            <a:spLocks noChangeArrowheads="1"/>
          </p:cNvSpPr>
          <p:nvPr/>
        </p:nvSpPr>
        <p:spPr bwMode="auto">
          <a:xfrm>
            <a:off x="2336800" y="3176588"/>
            <a:ext cx="57150"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90" name="Rectangle 121"/>
          <p:cNvSpPr>
            <a:spLocks noChangeArrowheads="1"/>
          </p:cNvSpPr>
          <p:nvPr/>
        </p:nvSpPr>
        <p:spPr bwMode="auto">
          <a:xfrm>
            <a:off x="2438400" y="3176588"/>
            <a:ext cx="14288"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91" name="Rectangle 122"/>
          <p:cNvSpPr>
            <a:spLocks noChangeArrowheads="1"/>
          </p:cNvSpPr>
          <p:nvPr/>
        </p:nvSpPr>
        <p:spPr bwMode="auto">
          <a:xfrm>
            <a:off x="2497138" y="3176588"/>
            <a:ext cx="5873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92" name="Rectangle 123"/>
          <p:cNvSpPr>
            <a:spLocks noChangeArrowheads="1"/>
          </p:cNvSpPr>
          <p:nvPr/>
        </p:nvSpPr>
        <p:spPr bwMode="auto">
          <a:xfrm>
            <a:off x="2598738" y="3176588"/>
            <a:ext cx="1428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93" name="Rectangle 124"/>
          <p:cNvSpPr>
            <a:spLocks noChangeArrowheads="1"/>
          </p:cNvSpPr>
          <p:nvPr/>
        </p:nvSpPr>
        <p:spPr bwMode="auto">
          <a:xfrm>
            <a:off x="2657475" y="3176588"/>
            <a:ext cx="57150"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94" name="Rectangle 125"/>
          <p:cNvSpPr>
            <a:spLocks noChangeArrowheads="1"/>
          </p:cNvSpPr>
          <p:nvPr/>
        </p:nvSpPr>
        <p:spPr bwMode="auto">
          <a:xfrm>
            <a:off x="2759075" y="3176588"/>
            <a:ext cx="14288"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95" name="Rectangle 126"/>
          <p:cNvSpPr>
            <a:spLocks noChangeArrowheads="1"/>
          </p:cNvSpPr>
          <p:nvPr/>
        </p:nvSpPr>
        <p:spPr bwMode="auto">
          <a:xfrm>
            <a:off x="2817813" y="3176588"/>
            <a:ext cx="57150"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96" name="Rectangle 127"/>
          <p:cNvSpPr>
            <a:spLocks noChangeArrowheads="1"/>
          </p:cNvSpPr>
          <p:nvPr/>
        </p:nvSpPr>
        <p:spPr bwMode="auto">
          <a:xfrm>
            <a:off x="2919413" y="3176588"/>
            <a:ext cx="1428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97" name="Rectangle 128"/>
          <p:cNvSpPr>
            <a:spLocks noChangeArrowheads="1"/>
          </p:cNvSpPr>
          <p:nvPr/>
        </p:nvSpPr>
        <p:spPr bwMode="auto">
          <a:xfrm>
            <a:off x="2976563" y="3176588"/>
            <a:ext cx="5873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98" name="Rectangle 129"/>
          <p:cNvSpPr>
            <a:spLocks noChangeArrowheads="1"/>
          </p:cNvSpPr>
          <p:nvPr/>
        </p:nvSpPr>
        <p:spPr bwMode="auto">
          <a:xfrm>
            <a:off x="3078163" y="3176588"/>
            <a:ext cx="1428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99" name="Rectangle 130"/>
          <p:cNvSpPr>
            <a:spLocks noChangeArrowheads="1"/>
          </p:cNvSpPr>
          <p:nvPr/>
        </p:nvSpPr>
        <p:spPr bwMode="auto">
          <a:xfrm>
            <a:off x="3136900" y="3176588"/>
            <a:ext cx="58738"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00" name="Rectangle 131"/>
          <p:cNvSpPr>
            <a:spLocks noChangeArrowheads="1"/>
          </p:cNvSpPr>
          <p:nvPr/>
        </p:nvSpPr>
        <p:spPr bwMode="auto">
          <a:xfrm>
            <a:off x="3240088" y="3176588"/>
            <a:ext cx="1428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01" name="Rectangle 132"/>
          <p:cNvSpPr>
            <a:spLocks noChangeArrowheads="1"/>
          </p:cNvSpPr>
          <p:nvPr/>
        </p:nvSpPr>
        <p:spPr bwMode="auto">
          <a:xfrm>
            <a:off x="3297238" y="3176588"/>
            <a:ext cx="5873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02" name="Rectangle 133"/>
          <p:cNvSpPr>
            <a:spLocks noChangeArrowheads="1"/>
          </p:cNvSpPr>
          <p:nvPr/>
        </p:nvSpPr>
        <p:spPr bwMode="auto">
          <a:xfrm>
            <a:off x="3398838" y="3176588"/>
            <a:ext cx="1428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03" name="Rectangle 134"/>
          <p:cNvSpPr>
            <a:spLocks noChangeArrowheads="1"/>
          </p:cNvSpPr>
          <p:nvPr/>
        </p:nvSpPr>
        <p:spPr bwMode="auto">
          <a:xfrm>
            <a:off x="3457575" y="3176588"/>
            <a:ext cx="58738"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04" name="Rectangle 135"/>
          <p:cNvSpPr>
            <a:spLocks noChangeArrowheads="1"/>
          </p:cNvSpPr>
          <p:nvPr/>
        </p:nvSpPr>
        <p:spPr bwMode="auto">
          <a:xfrm>
            <a:off x="3560763" y="3176588"/>
            <a:ext cx="1428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05" name="Rectangle 136"/>
          <p:cNvSpPr>
            <a:spLocks noChangeArrowheads="1"/>
          </p:cNvSpPr>
          <p:nvPr/>
        </p:nvSpPr>
        <p:spPr bwMode="auto">
          <a:xfrm>
            <a:off x="3617913" y="3176588"/>
            <a:ext cx="5873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06" name="Rectangle 137"/>
          <p:cNvSpPr>
            <a:spLocks noChangeArrowheads="1"/>
          </p:cNvSpPr>
          <p:nvPr/>
        </p:nvSpPr>
        <p:spPr bwMode="auto">
          <a:xfrm>
            <a:off x="3719513" y="3176588"/>
            <a:ext cx="1428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07" name="Rectangle 138"/>
          <p:cNvSpPr>
            <a:spLocks noChangeArrowheads="1"/>
          </p:cNvSpPr>
          <p:nvPr/>
        </p:nvSpPr>
        <p:spPr bwMode="auto">
          <a:xfrm>
            <a:off x="3778250" y="3176588"/>
            <a:ext cx="58738"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08" name="Rectangle 139"/>
          <p:cNvSpPr>
            <a:spLocks noChangeArrowheads="1"/>
          </p:cNvSpPr>
          <p:nvPr/>
        </p:nvSpPr>
        <p:spPr bwMode="auto">
          <a:xfrm>
            <a:off x="3879850" y="3176588"/>
            <a:ext cx="14288"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09" name="Rectangle 140"/>
          <p:cNvSpPr>
            <a:spLocks noChangeArrowheads="1"/>
          </p:cNvSpPr>
          <p:nvPr/>
        </p:nvSpPr>
        <p:spPr bwMode="auto">
          <a:xfrm>
            <a:off x="3938588" y="3176588"/>
            <a:ext cx="57150"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10" name="Rectangle 141"/>
          <p:cNvSpPr>
            <a:spLocks noChangeArrowheads="1"/>
          </p:cNvSpPr>
          <p:nvPr/>
        </p:nvSpPr>
        <p:spPr bwMode="auto">
          <a:xfrm>
            <a:off x="4040188" y="3176588"/>
            <a:ext cx="1428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11" name="Rectangle 142"/>
          <p:cNvSpPr>
            <a:spLocks noChangeArrowheads="1"/>
          </p:cNvSpPr>
          <p:nvPr/>
        </p:nvSpPr>
        <p:spPr bwMode="auto">
          <a:xfrm>
            <a:off x="4097338" y="3176588"/>
            <a:ext cx="5873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12" name="Rectangle 143"/>
          <p:cNvSpPr>
            <a:spLocks noChangeArrowheads="1"/>
          </p:cNvSpPr>
          <p:nvPr/>
        </p:nvSpPr>
        <p:spPr bwMode="auto">
          <a:xfrm>
            <a:off x="4200525" y="3176588"/>
            <a:ext cx="14288"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13" name="Rectangle 144"/>
          <p:cNvSpPr>
            <a:spLocks noChangeArrowheads="1"/>
          </p:cNvSpPr>
          <p:nvPr/>
        </p:nvSpPr>
        <p:spPr bwMode="auto">
          <a:xfrm>
            <a:off x="4259263" y="3176588"/>
            <a:ext cx="57150"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14" name="Rectangle 145"/>
          <p:cNvSpPr>
            <a:spLocks noChangeArrowheads="1"/>
          </p:cNvSpPr>
          <p:nvPr/>
        </p:nvSpPr>
        <p:spPr bwMode="auto">
          <a:xfrm>
            <a:off x="4360863" y="3176588"/>
            <a:ext cx="15875"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15" name="Rectangle 146"/>
          <p:cNvSpPr>
            <a:spLocks noChangeArrowheads="1"/>
          </p:cNvSpPr>
          <p:nvPr/>
        </p:nvSpPr>
        <p:spPr bwMode="auto">
          <a:xfrm>
            <a:off x="4418013" y="3176588"/>
            <a:ext cx="5873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16" name="Rectangle 147"/>
          <p:cNvSpPr>
            <a:spLocks noChangeArrowheads="1"/>
          </p:cNvSpPr>
          <p:nvPr/>
        </p:nvSpPr>
        <p:spPr bwMode="auto">
          <a:xfrm>
            <a:off x="4521200" y="3176588"/>
            <a:ext cx="14288"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17" name="Rectangle 148"/>
          <p:cNvSpPr>
            <a:spLocks noChangeArrowheads="1"/>
          </p:cNvSpPr>
          <p:nvPr/>
        </p:nvSpPr>
        <p:spPr bwMode="auto">
          <a:xfrm>
            <a:off x="4578350" y="3176588"/>
            <a:ext cx="58738"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18" name="Rectangle 149"/>
          <p:cNvSpPr>
            <a:spLocks noChangeArrowheads="1"/>
          </p:cNvSpPr>
          <p:nvPr/>
        </p:nvSpPr>
        <p:spPr bwMode="auto">
          <a:xfrm>
            <a:off x="4679950" y="3176588"/>
            <a:ext cx="17463"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19" name="Rectangle 150"/>
          <p:cNvSpPr>
            <a:spLocks noChangeArrowheads="1"/>
          </p:cNvSpPr>
          <p:nvPr/>
        </p:nvSpPr>
        <p:spPr bwMode="auto">
          <a:xfrm>
            <a:off x="4738688" y="3176588"/>
            <a:ext cx="5873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20" name="Rectangle 151"/>
          <p:cNvSpPr>
            <a:spLocks noChangeArrowheads="1"/>
          </p:cNvSpPr>
          <p:nvPr/>
        </p:nvSpPr>
        <p:spPr bwMode="auto">
          <a:xfrm>
            <a:off x="4841875" y="3176588"/>
            <a:ext cx="14288"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21" name="Rectangle 152"/>
          <p:cNvSpPr>
            <a:spLocks noChangeArrowheads="1"/>
          </p:cNvSpPr>
          <p:nvPr/>
        </p:nvSpPr>
        <p:spPr bwMode="auto">
          <a:xfrm>
            <a:off x="4899025" y="3176588"/>
            <a:ext cx="60325"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22" name="Rectangle 153"/>
          <p:cNvSpPr>
            <a:spLocks noChangeArrowheads="1"/>
          </p:cNvSpPr>
          <p:nvPr/>
        </p:nvSpPr>
        <p:spPr bwMode="auto">
          <a:xfrm>
            <a:off x="5000625" y="3176588"/>
            <a:ext cx="15875"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23" name="Rectangle 154"/>
          <p:cNvSpPr>
            <a:spLocks noChangeArrowheads="1"/>
          </p:cNvSpPr>
          <p:nvPr/>
        </p:nvSpPr>
        <p:spPr bwMode="auto">
          <a:xfrm>
            <a:off x="5059363" y="3176588"/>
            <a:ext cx="5873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24" name="Rectangle 155"/>
          <p:cNvSpPr>
            <a:spLocks noChangeArrowheads="1"/>
          </p:cNvSpPr>
          <p:nvPr/>
        </p:nvSpPr>
        <p:spPr bwMode="auto">
          <a:xfrm>
            <a:off x="5162550" y="3176588"/>
            <a:ext cx="14288"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25" name="Rectangle 156"/>
          <p:cNvSpPr>
            <a:spLocks noChangeArrowheads="1"/>
          </p:cNvSpPr>
          <p:nvPr/>
        </p:nvSpPr>
        <p:spPr bwMode="auto">
          <a:xfrm>
            <a:off x="5219700" y="3176588"/>
            <a:ext cx="60325"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26" name="Rectangle 157"/>
          <p:cNvSpPr>
            <a:spLocks noChangeArrowheads="1"/>
          </p:cNvSpPr>
          <p:nvPr/>
        </p:nvSpPr>
        <p:spPr bwMode="auto">
          <a:xfrm>
            <a:off x="5321300" y="3176588"/>
            <a:ext cx="15875"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27" name="Rectangle 158"/>
          <p:cNvSpPr>
            <a:spLocks noChangeArrowheads="1"/>
          </p:cNvSpPr>
          <p:nvPr/>
        </p:nvSpPr>
        <p:spPr bwMode="auto">
          <a:xfrm>
            <a:off x="5378450" y="3176588"/>
            <a:ext cx="60325"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28" name="Rectangle 159"/>
          <p:cNvSpPr>
            <a:spLocks noChangeArrowheads="1"/>
          </p:cNvSpPr>
          <p:nvPr/>
        </p:nvSpPr>
        <p:spPr bwMode="auto">
          <a:xfrm>
            <a:off x="5481638" y="3176588"/>
            <a:ext cx="15875"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29" name="Rectangle 160"/>
          <p:cNvSpPr>
            <a:spLocks noChangeArrowheads="1"/>
          </p:cNvSpPr>
          <p:nvPr/>
        </p:nvSpPr>
        <p:spPr bwMode="auto">
          <a:xfrm>
            <a:off x="5540375" y="3176588"/>
            <a:ext cx="58738"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30" name="Rectangle 161"/>
          <p:cNvSpPr>
            <a:spLocks noChangeArrowheads="1"/>
          </p:cNvSpPr>
          <p:nvPr/>
        </p:nvSpPr>
        <p:spPr bwMode="auto">
          <a:xfrm>
            <a:off x="5641975" y="3176588"/>
            <a:ext cx="15875"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31" name="Rectangle 162"/>
          <p:cNvSpPr>
            <a:spLocks noChangeArrowheads="1"/>
          </p:cNvSpPr>
          <p:nvPr/>
        </p:nvSpPr>
        <p:spPr bwMode="auto">
          <a:xfrm>
            <a:off x="5700713" y="3176588"/>
            <a:ext cx="5873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32" name="Rectangle 163"/>
          <p:cNvSpPr>
            <a:spLocks noChangeArrowheads="1"/>
          </p:cNvSpPr>
          <p:nvPr/>
        </p:nvSpPr>
        <p:spPr bwMode="auto">
          <a:xfrm>
            <a:off x="5802313" y="3176588"/>
            <a:ext cx="1428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33" name="Rectangle 165"/>
          <p:cNvSpPr>
            <a:spLocks noChangeArrowheads="1"/>
          </p:cNvSpPr>
          <p:nvPr/>
        </p:nvSpPr>
        <p:spPr bwMode="auto">
          <a:xfrm>
            <a:off x="3749675" y="1706563"/>
            <a:ext cx="12700" cy="5397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34" name="Rectangle 166"/>
          <p:cNvSpPr>
            <a:spLocks noChangeArrowheads="1"/>
          </p:cNvSpPr>
          <p:nvPr/>
        </p:nvSpPr>
        <p:spPr bwMode="auto">
          <a:xfrm>
            <a:off x="3749675" y="1800225"/>
            <a:ext cx="12700"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35" name="Rectangle 167"/>
          <p:cNvSpPr>
            <a:spLocks noChangeArrowheads="1"/>
          </p:cNvSpPr>
          <p:nvPr/>
        </p:nvSpPr>
        <p:spPr bwMode="auto">
          <a:xfrm>
            <a:off x="3749675" y="1852613"/>
            <a:ext cx="12700" cy="5397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36" name="Rectangle 168"/>
          <p:cNvSpPr>
            <a:spLocks noChangeArrowheads="1"/>
          </p:cNvSpPr>
          <p:nvPr/>
        </p:nvSpPr>
        <p:spPr bwMode="auto">
          <a:xfrm>
            <a:off x="3749675" y="1946275"/>
            <a:ext cx="12700"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37" name="Rectangle 169"/>
          <p:cNvSpPr>
            <a:spLocks noChangeArrowheads="1"/>
          </p:cNvSpPr>
          <p:nvPr/>
        </p:nvSpPr>
        <p:spPr bwMode="auto">
          <a:xfrm>
            <a:off x="3749675" y="1998663"/>
            <a:ext cx="12700" cy="523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38" name="Rectangle 170"/>
          <p:cNvSpPr>
            <a:spLocks noChangeArrowheads="1"/>
          </p:cNvSpPr>
          <p:nvPr/>
        </p:nvSpPr>
        <p:spPr bwMode="auto">
          <a:xfrm>
            <a:off x="3749675" y="2089150"/>
            <a:ext cx="12700" cy="1587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39" name="Rectangle 171"/>
          <p:cNvSpPr>
            <a:spLocks noChangeArrowheads="1"/>
          </p:cNvSpPr>
          <p:nvPr/>
        </p:nvSpPr>
        <p:spPr bwMode="auto">
          <a:xfrm>
            <a:off x="3749675" y="2144713"/>
            <a:ext cx="12700" cy="523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40" name="Rectangle 172"/>
          <p:cNvSpPr>
            <a:spLocks noChangeArrowheads="1"/>
          </p:cNvSpPr>
          <p:nvPr/>
        </p:nvSpPr>
        <p:spPr bwMode="auto">
          <a:xfrm>
            <a:off x="3749675" y="2236788"/>
            <a:ext cx="12700" cy="142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41" name="Rectangle 173"/>
          <p:cNvSpPr>
            <a:spLocks noChangeArrowheads="1"/>
          </p:cNvSpPr>
          <p:nvPr/>
        </p:nvSpPr>
        <p:spPr bwMode="auto">
          <a:xfrm>
            <a:off x="3749675" y="2290763"/>
            <a:ext cx="12700" cy="523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42" name="Rectangle 174"/>
          <p:cNvSpPr>
            <a:spLocks noChangeArrowheads="1"/>
          </p:cNvSpPr>
          <p:nvPr/>
        </p:nvSpPr>
        <p:spPr bwMode="auto">
          <a:xfrm>
            <a:off x="3749675" y="2382838"/>
            <a:ext cx="12700" cy="1111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43" name="Rectangle 175"/>
          <p:cNvSpPr>
            <a:spLocks noChangeArrowheads="1"/>
          </p:cNvSpPr>
          <p:nvPr/>
        </p:nvSpPr>
        <p:spPr bwMode="auto">
          <a:xfrm>
            <a:off x="3749675" y="2435225"/>
            <a:ext cx="12700" cy="5397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44" name="Rectangle 176"/>
          <p:cNvSpPr>
            <a:spLocks noChangeArrowheads="1"/>
          </p:cNvSpPr>
          <p:nvPr/>
        </p:nvSpPr>
        <p:spPr bwMode="auto">
          <a:xfrm>
            <a:off x="3749675" y="2527300"/>
            <a:ext cx="12700" cy="142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45" name="Rectangle 177"/>
          <p:cNvSpPr>
            <a:spLocks noChangeArrowheads="1"/>
          </p:cNvSpPr>
          <p:nvPr/>
        </p:nvSpPr>
        <p:spPr bwMode="auto">
          <a:xfrm>
            <a:off x="3749675" y="2579688"/>
            <a:ext cx="12700" cy="5397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46" name="Rectangle 178"/>
          <p:cNvSpPr>
            <a:spLocks noChangeArrowheads="1"/>
          </p:cNvSpPr>
          <p:nvPr/>
        </p:nvSpPr>
        <p:spPr bwMode="auto">
          <a:xfrm>
            <a:off x="3749675" y="2674938"/>
            <a:ext cx="12700" cy="1111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47" name="Rectangle 179"/>
          <p:cNvSpPr>
            <a:spLocks noChangeArrowheads="1"/>
          </p:cNvSpPr>
          <p:nvPr/>
        </p:nvSpPr>
        <p:spPr bwMode="auto">
          <a:xfrm>
            <a:off x="3749675" y="2727325"/>
            <a:ext cx="12700" cy="523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48" name="Rectangle 180"/>
          <p:cNvSpPr>
            <a:spLocks noChangeArrowheads="1"/>
          </p:cNvSpPr>
          <p:nvPr/>
        </p:nvSpPr>
        <p:spPr bwMode="auto">
          <a:xfrm>
            <a:off x="3749675" y="2820988"/>
            <a:ext cx="12700" cy="1111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49" name="Rectangle 181"/>
          <p:cNvSpPr>
            <a:spLocks noChangeArrowheads="1"/>
          </p:cNvSpPr>
          <p:nvPr/>
        </p:nvSpPr>
        <p:spPr bwMode="auto">
          <a:xfrm>
            <a:off x="3749675" y="2873375"/>
            <a:ext cx="12700" cy="523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50" name="Rectangle 182"/>
          <p:cNvSpPr>
            <a:spLocks noChangeArrowheads="1"/>
          </p:cNvSpPr>
          <p:nvPr/>
        </p:nvSpPr>
        <p:spPr bwMode="auto">
          <a:xfrm>
            <a:off x="3749675" y="2963863"/>
            <a:ext cx="12700" cy="1587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51" name="Rectangle 183"/>
          <p:cNvSpPr>
            <a:spLocks noChangeArrowheads="1"/>
          </p:cNvSpPr>
          <p:nvPr/>
        </p:nvSpPr>
        <p:spPr bwMode="auto">
          <a:xfrm>
            <a:off x="3749675" y="3017838"/>
            <a:ext cx="12700" cy="523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52" name="Rectangle 184"/>
          <p:cNvSpPr>
            <a:spLocks noChangeArrowheads="1"/>
          </p:cNvSpPr>
          <p:nvPr/>
        </p:nvSpPr>
        <p:spPr bwMode="auto">
          <a:xfrm>
            <a:off x="3749675" y="3111500"/>
            <a:ext cx="12700"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53" name="Rectangle 185"/>
          <p:cNvSpPr>
            <a:spLocks noChangeArrowheads="1"/>
          </p:cNvSpPr>
          <p:nvPr/>
        </p:nvSpPr>
        <p:spPr bwMode="auto">
          <a:xfrm>
            <a:off x="3749675" y="3163888"/>
            <a:ext cx="12700" cy="523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54" name="Rectangle 186"/>
          <p:cNvSpPr>
            <a:spLocks noChangeArrowheads="1"/>
          </p:cNvSpPr>
          <p:nvPr/>
        </p:nvSpPr>
        <p:spPr bwMode="auto">
          <a:xfrm>
            <a:off x="3749675" y="3255963"/>
            <a:ext cx="12700"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55" name="Rectangle 187"/>
          <p:cNvSpPr>
            <a:spLocks noChangeArrowheads="1"/>
          </p:cNvSpPr>
          <p:nvPr/>
        </p:nvSpPr>
        <p:spPr bwMode="auto">
          <a:xfrm>
            <a:off x="3749675" y="3308350"/>
            <a:ext cx="12700" cy="5556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56" name="Rectangle 188"/>
          <p:cNvSpPr>
            <a:spLocks noChangeArrowheads="1"/>
          </p:cNvSpPr>
          <p:nvPr/>
        </p:nvSpPr>
        <p:spPr bwMode="auto">
          <a:xfrm>
            <a:off x="3749675" y="3402013"/>
            <a:ext cx="12700" cy="142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57" name="Rectangle 189"/>
          <p:cNvSpPr>
            <a:spLocks noChangeArrowheads="1"/>
          </p:cNvSpPr>
          <p:nvPr/>
        </p:nvSpPr>
        <p:spPr bwMode="auto">
          <a:xfrm>
            <a:off x="3749675" y="3454400"/>
            <a:ext cx="12700" cy="5397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58" name="Rectangle 190"/>
          <p:cNvSpPr>
            <a:spLocks noChangeArrowheads="1"/>
          </p:cNvSpPr>
          <p:nvPr/>
        </p:nvSpPr>
        <p:spPr bwMode="auto">
          <a:xfrm>
            <a:off x="3749675" y="3549650"/>
            <a:ext cx="12700" cy="1111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59" name="Rectangle 191"/>
          <p:cNvSpPr>
            <a:spLocks noChangeArrowheads="1"/>
          </p:cNvSpPr>
          <p:nvPr/>
        </p:nvSpPr>
        <p:spPr bwMode="auto">
          <a:xfrm>
            <a:off x="3749675" y="3600450"/>
            <a:ext cx="12700" cy="5397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60" name="Rectangle 192"/>
          <p:cNvSpPr>
            <a:spLocks noChangeArrowheads="1"/>
          </p:cNvSpPr>
          <p:nvPr/>
        </p:nvSpPr>
        <p:spPr bwMode="auto">
          <a:xfrm>
            <a:off x="3749675" y="3694113"/>
            <a:ext cx="12700"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61" name="Rectangle 193"/>
          <p:cNvSpPr>
            <a:spLocks noChangeArrowheads="1"/>
          </p:cNvSpPr>
          <p:nvPr/>
        </p:nvSpPr>
        <p:spPr bwMode="auto">
          <a:xfrm>
            <a:off x="3749675" y="3746500"/>
            <a:ext cx="12700" cy="523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62" name="Rectangle 194"/>
          <p:cNvSpPr>
            <a:spLocks noChangeArrowheads="1"/>
          </p:cNvSpPr>
          <p:nvPr/>
        </p:nvSpPr>
        <p:spPr bwMode="auto">
          <a:xfrm>
            <a:off x="3749675" y="3838575"/>
            <a:ext cx="12700" cy="142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63" name="Rectangle 195"/>
          <p:cNvSpPr>
            <a:spLocks noChangeArrowheads="1"/>
          </p:cNvSpPr>
          <p:nvPr/>
        </p:nvSpPr>
        <p:spPr bwMode="auto">
          <a:xfrm>
            <a:off x="3749675" y="3892550"/>
            <a:ext cx="12700" cy="523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64" name="Rectangle 196"/>
          <p:cNvSpPr>
            <a:spLocks noChangeArrowheads="1"/>
          </p:cNvSpPr>
          <p:nvPr/>
        </p:nvSpPr>
        <p:spPr bwMode="auto">
          <a:xfrm>
            <a:off x="3749675" y="3984625"/>
            <a:ext cx="12700" cy="142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65" name="Rectangle 197"/>
          <p:cNvSpPr>
            <a:spLocks noChangeArrowheads="1"/>
          </p:cNvSpPr>
          <p:nvPr/>
        </p:nvSpPr>
        <p:spPr bwMode="auto">
          <a:xfrm>
            <a:off x="3749675" y="4037013"/>
            <a:ext cx="12700" cy="5397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66" name="Rectangle 198"/>
          <p:cNvSpPr>
            <a:spLocks noChangeArrowheads="1"/>
          </p:cNvSpPr>
          <p:nvPr/>
        </p:nvSpPr>
        <p:spPr bwMode="auto">
          <a:xfrm>
            <a:off x="3749675" y="4130675"/>
            <a:ext cx="12700"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67" name="Rectangle 199"/>
          <p:cNvSpPr>
            <a:spLocks noChangeArrowheads="1"/>
          </p:cNvSpPr>
          <p:nvPr/>
        </p:nvSpPr>
        <p:spPr bwMode="auto">
          <a:xfrm>
            <a:off x="3749675" y="4183063"/>
            <a:ext cx="12700" cy="5397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68" name="Rectangle 200"/>
          <p:cNvSpPr>
            <a:spLocks noChangeArrowheads="1"/>
          </p:cNvSpPr>
          <p:nvPr/>
        </p:nvSpPr>
        <p:spPr bwMode="auto">
          <a:xfrm>
            <a:off x="3749675" y="4276725"/>
            <a:ext cx="12700"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69" name="Rectangle 201"/>
          <p:cNvSpPr>
            <a:spLocks noChangeArrowheads="1"/>
          </p:cNvSpPr>
          <p:nvPr/>
        </p:nvSpPr>
        <p:spPr bwMode="auto">
          <a:xfrm>
            <a:off x="3749675" y="4329113"/>
            <a:ext cx="12700" cy="5397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70" name="Rectangle 202"/>
          <p:cNvSpPr>
            <a:spLocks noChangeArrowheads="1"/>
          </p:cNvSpPr>
          <p:nvPr/>
        </p:nvSpPr>
        <p:spPr bwMode="auto">
          <a:xfrm>
            <a:off x="3749675" y="4421188"/>
            <a:ext cx="12700" cy="142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71" name="Rectangle 203"/>
          <p:cNvSpPr>
            <a:spLocks noChangeArrowheads="1"/>
          </p:cNvSpPr>
          <p:nvPr/>
        </p:nvSpPr>
        <p:spPr bwMode="auto">
          <a:xfrm>
            <a:off x="3749675" y="4473575"/>
            <a:ext cx="12700" cy="523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72" name="Rectangle 204"/>
          <p:cNvSpPr>
            <a:spLocks noChangeArrowheads="1"/>
          </p:cNvSpPr>
          <p:nvPr/>
        </p:nvSpPr>
        <p:spPr bwMode="auto">
          <a:xfrm>
            <a:off x="3749675" y="4568825"/>
            <a:ext cx="12700" cy="1111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73" name="Rectangle 205"/>
          <p:cNvSpPr>
            <a:spLocks noChangeArrowheads="1"/>
          </p:cNvSpPr>
          <p:nvPr/>
        </p:nvSpPr>
        <p:spPr bwMode="auto">
          <a:xfrm>
            <a:off x="3749675" y="4621213"/>
            <a:ext cx="12700" cy="4127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74" name="Rectangle 206"/>
          <p:cNvSpPr>
            <a:spLocks noChangeArrowheads="1"/>
          </p:cNvSpPr>
          <p:nvPr/>
        </p:nvSpPr>
        <p:spPr bwMode="auto">
          <a:xfrm>
            <a:off x="3735388" y="1693863"/>
            <a:ext cx="14287" cy="52387"/>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75" name="Rectangle 207"/>
          <p:cNvSpPr>
            <a:spLocks noChangeArrowheads="1"/>
          </p:cNvSpPr>
          <p:nvPr/>
        </p:nvSpPr>
        <p:spPr bwMode="auto">
          <a:xfrm>
            <a:off x="3735388" y="1785938"/>
            <a:ext cx="14287" cy="14287"/>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76" name="Rectangle 208"/>
          <p:cNvSpPr>
            <a:spLocks noChangeArrowheads="1"/>
          </p:cNvSpPr>
          <p:nvPr/>
        </p:nvSpPr>
        <p:spPr bwMode="auto">
          <a:xfrm>
            <a:off x="3735388" y="1839913"/>
            <a:ext cx="14287" cy="52387"/>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77" name="Rectangle 209"/>
          <p:cNvSpPr>
            <a:spLocks noChangeArrowheads="1"/>
          </p:cNvSpPr>
          <p:nvPr/>
        </p:nvSpPr>
        <p:spPr bwMode="auto">
          <a:xfrm>
            <a:off x="3735388" y="1931988"/>
            <a:ext cx="14287" cy="14287"/>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78" name="Rectangle 210"/>
          <p:cNvSpPr>
            <a:spLocks noChangeArrowheads="1"/>
          </p:cNvSpPr>
          <p:nvPr/>
        </p:nvSpPr>
        <p:spPr bwMode="auto">
          <a:xfrm>
            <a:off x="3735388" y="1984375"/>
            <a:ext cx="14287" cy="5238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79" name="Rectangle 211"/>
          <p:cNvSpPr>
            <a:spLocks noChangeArrowheads="1"/>
          </p:cNvSpPr>
          <p:nvPr/>
        </p:nvSpPr>
        <p:spPr bwMode="auto">
          <a:xfrm>
            <a:off x="3735388" y="2078038"/>
            <a:ext cx="14287" cy="11112"/>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80" name="Rectangle 212"/>
          <p:cNvSpPr>
            <a:spLocks noChangeArrowheads="1"/>
          </p:cNvSpPr>
          <p:nvPr/>
        </p:nvSpPr>
        <p:spPr bwMode="auto">
          <a:xfrm>
            <a:off x="3735388" y="2130425"/>
            <a:ext cx="14287" cy="53975"/>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81" name="Rectangle 213"/>
          <p:cNvSpPr>
            <a:spLocks noChangeArrowheads="1"/>
          </p:cNvSpPr>
          <p:nvPr/>
        </p:nvSpPr>
        <p:spPr bwMode="auto">
          <a:xfrm>
            <a:off x="3735388" y="2224088"/>
            <a:ext cx="1428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82" name="Rectangle 214"/>
          <p:cNvSpPr>
            <a:spLocks noChangeArrowheads="1"/>
          </p:cNvSpPr>
          <p:nvPr/>
        </p:nvSpPr>
        <p:spPr bwMode="auto">
          <a:xfrm>
            <a:off x="3735388" y="2276475"/>
            <a:ext cx="14287" cy="53975"/>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83" name="Rectangle 215"/>
          <p:cNvSpPr>
            <a:spLocks noChangeArrowheads="1"/>
          </p:cNvSpPr>
          <p:nvPr/>
        </p:nvSpPr>
        <p:spPr bwMode="auto">
          <a:xfrm>
            <a:off x="3735388" y="2368550"/>
            <a:ext cx="14287" cy="1428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84" name="Rectangle 216"/>
          <p:cNvSpPr>
            <a:spLocks noChangeArrowheads="1"/>
          </p:cNvSpPr>
          <p:nvPr/>
        </p:nvSpPr>
        <p:spPr bwMode="auto">
          <a:xfrm>
            <a:off x="3735388" y="2420938"/>
            <a:ext cx="14287" cy="53975"/>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85" name="Rectangle 217"/>
          <p:cNvSpPr>
            <a:spLocks noChangeArrowheads="1"/>
          </p:cNvSpPr>
          <p:nvPr/>
        </p:nvSpPr>
        <p:spPr bwMode="auto">
          <a:xfrm>
            <a:off x="3735388" y="2516188"/>
            <a:ext cx="14287" cy="11112"/>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86" name="Rectangle 218"/>
          <p:cNvSpPr>
            <a:spLocks noChangeArrowheads="1"/>
          </p:cNvSpPr>
          <p:nvPr/>
        </p:nvSpPr>
        <p:spPr bwMode="auto">
          <a:xfrm>
            <a:off x="3735388" y="2568575"/>
            <a:ext cx="14287" cy="5238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87" name="Rectangle 219"/>
          <p:cNvSpPr>
            <a:spLocks noChangeArrowheads="1"/>
          </p:cNvSpPr>
          <p:nvPr/>
        </p:nvSpPr>
        <p:spPr bwMode="auto">
          <a:xfrm>
            <a:off x="3735388" y="2659063"/>
            <a:ext cx="14287" cy="15875"/>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88" name="Rectangle 220"/>
          <p:cNvSpPr>
            <a:spLocks noChangeArrowheads="1"/>
          </p:cNvSpPr>
          <p:nvPr/>
        </p:nvSpPr>
        <p:spPr bwMode="auto">
          <a:xfrm>
            <a:off x="3735388" y="2714625"/>
            <a:ext cx="14287" cy="5238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89" name="Rectangle 221"/>
          <p:cNvSpPr>
            <a:spLocks noChangeArrowheads="1"/>
          </p:cNvSpPr>
          <p:nvPr/>
        </p:nvSpPr>
        <p:spPr bwMode="auto">
          <a:xfrm>
            <a:off x="3735388" y="2805113"/>
            <a:ext cx="14287" cy="15875"/>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90" name="Rectangle 222"/>
          <p:cNvSpPr>
            <a:spLocks noChangeArrowheads="1"/>
          </p:cNvSpPr>
          <p:nvPr/>
        </p:nvSpPr>
        <p:spPr bwMode="auto">
          <a:xfrm>
            <a:off x="3735388" y="2859088"/>
            <a:ext cx="14287" cy="52387"/>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91" name="Rectangle 223"/>
          <p:cNvSpPr>
            <a:spLocks noChangeArrowheads="1"/>
          </p:cNvSpPr>
          <p:nvPr/>
        </p:nvSpPr>
        <p:spPr bwMode="auto">
          <a:xfrm>
            <a:off x="3735388" y="2952750"/>
            <a:ext cx="14287" cy="11113"/>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92" name="Rectangle 224"/>
          <p:cNvSpPr>
            <a:spLocks noChangeArrowheads="1"/>
          </p:cNvSpPr>
          <p:nvPr/>
        </p:nvSpPr>
        <p:spPr bwMode="auto">
          <a:xfrm>
            <a:off x="3735388" y="3005138"/>
            <a:ext cx="14287" cy="53975"/>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93" name="Rectangle 225"/>
          <p:cNvSpPr>
            <a:spLocks noChangeArrowheads="1"/>
          </p:cNvSpPr>
          <p:nvPr/>
        </p:nvSpPr>
        <p:spPr bwMode="auto">
          <a:xfrm>
            <a:off x="3735388" y="3097213"/>
            <a:ext cx="14287" cy="14287"/>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94" name="Rectangle 226"/>
          <p:cNvSpPr>
            <a:spLocks noChangeArrowheads="1"/>
          </p:cNvSpPr>
          <p:nvPr/>
        </p:nvSpPr>
        <p:spPr bwMode="auto">
          <a:xfrm>
            <a:off x="3735388" y="3149600"/>
            <a:ext cx="14287" cy="53975"/>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95" name="Rectangle 227"/>
          <p:cNvSpPr>
            <a:spLocks noChangeArrowheads="1"/>
          </p:cNvSpPr>
          <p:nvPr/>
        </p:nvSpPr>
        <p:spPr bwMode="auto">
          <a:xfrm>
            <a:off x="3735388" y="3243263"/>
            <a:ext cx="1428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96" name="Rectangle 228"/>
          <p:cNvSpPr>
            <a:spLocks noChangeArrowheads="1"/>
          </p:cNvSpPr>
          <p:nvPr/>
        </p:nvSpPr>
        <p:spPr bwMode="auto">
          <a:xfrm>
            <a:off x="3735388" y="3295650"/>
            <a:ext cx="14287" cy="53975"/>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97" name="Rectangle 229"/>
          <p:cNvSpPr>
            <a:spLocks noChangeArrowheads="1"/>
          </p:cNvSpPr>
          <p:nvPr/>
        </p:nvSpPr>
        <p:spPr bwMode="auto">
          <a:xfrm>
            <a:off x="3735388" y="3390900"/>
            <a:ext cx="14287" cy="11113"/>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98" name="Rectangle 230"/>
          <p:cNvSpPr>
            <a:spLocks noChangeArrowheads="1"/>
          </p:cNvSpPr>
          <p:nvPr/>
        </p:nvSpPr>
        <p:spPr bwMode="auto">
          <a:xfrm>
            <a:off x="3735388" y="3443288"/>
            <a:ext cx="14287" cy="52387"/>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99" name="Rectangle 231"/>
          <p:cNvSpPr>
            <a:spLocks noChangeArrowheads="1"/>
          </p:cNvSpPr>
          <p:nvPr/>
        </p:nvSpPr>
        <p:spPr bwMode="auto">
          <a:xfrm>
            <a:off x="3735388" y="3533775"/>
            <a:ext cx="14287" cy="15875"/>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200" name="Rectangle 232"/>
          <p:cNvSpPr>
            <a:spLocks noChangeArrowheads="1"/>
          </p:cNvSpPr>
          <p:nvPr/>
        </p:nvSpPr>
        <p:spPr bwMode="auto">
          <a:xfrm>
            <a:off x="3735388" y="3587750"/>
            <a:ext cx="14287" cy="5238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201" name="Rectangle 233"/>
          <p:cNvSpPr>
            <a:spLocks noChangeArrowheads="1"/>
          </p:cNvSpPr>
          <p:nvPr/>
        </p:nvSpPr>
        <p:spPr bwMode="auto">
          <a:xfrm>
            <a:off x="3735388" y="3679825"/>
            <a:ext cx="14287" cy="1428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202" name="Rectangle 234"/>
          <p:cNvSpPr>
            <a:spLocks noChangeArrowheads="1"/>
          </p:cNvSpPr>
          <p:nvPr/>
        </p:nvSpPr>
        <p:spPr bwMode="auto">
          <a:xfrm>
            <a:off x="3735388" y="3733800"/>
            <a:ext cx="14287" cy="5238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203" name="Rectangle 235"/>
          <p:cNvSpPr>
            <a:spLocks noChangeArrowheads="1"/>
          </p:cNvSpPr>
          <p:nvPr/>
        </p:nvSpPr>
        <p:spPr bwMode="auto">
          <a:xfrm>
            <a:off x="3735388" y="3825875"/>
            <a:ext cx="1428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204" name="Rectangle 236"/>
          <p:cNvSpPr>
            <a:spLocks noChangeArrowheads="1"/>
          </p:cNvSpPr>
          <p:nvPr/>
        </p:nvSpPr>
        <p:spPr bwMode="auto">
          <a:xfrm>
            <a:off x="3735388" y="3878263"/>
            <a:ext cx="14287" cy="53975"/>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205" name="Rectangle 237"/>
          <p:cNvSpPr>
            <a:spLocks noChangeArrowheads="1"/>
          </p:cNvSpPr>
          <p:nvPr/>
        </p:nvSpPr>
        <p:spPr bwMode="auto">
          <a:xfrm>
            <a:off x="3735388" y="3971925"/>
            <a:ext cx="1428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206" name="Rectangle 238"/>
          <p:cNvSpPr>
            <a:spLocks noChangeArrowheads="1"/>
          </p:cNvSpPr>
          <p:nvPr/>
        </p:nvSpPr>
        <p:spPr bwMode="auto">
          <a:xfrm>
            <a:off x="3735388" y="4024313"/>
            <a:ext cx="14287" cy="53975"/>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207" name="Rectangle 239"/>
          <p:cNvSpPr>
            <a:spLocks noChangeArrowheads="1"/>
          </p:cNvSpPr>
          <p:nvPr/>
        </p:nvSpPr>
        <p:spPr bwMode="auto">
          <a:xfrm>
            <a:off x="3735388" y="4117975"/>
            <a:ext cx="1428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208" name="Rectangle 240"/>
          <p:cNvSpPr>
            <a:spLocks noChangeArrowheads="1"/>
          </p:cNvSpPr>
          <p:nvPr/>
        </p:nvSpPr>
        <p:spPr bwMode="auto">
          <a:xfrm>
            <a:off x="3735388" y="4170363"/>
            <a:ext cx="14287" cy="52387"/>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209" name="Rectangle 241"/>
          <p:cNvSpPr>
            <a:spLocks noChangeArrowheads="1"/>
          </p:cNvSpPr>
          <p:nvPr/>
        </p:nvSpPr>
        <p:spPr bwMode="auto">
          <a:xfrm>
            <a:off x="3735388" y="4264025"/>
            <a:ext cx="1428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210" name="Rectangle 242"/>
          <p:cNvSpPr>
            <a:spLocks noChangeArrowheads="1"/>
          </p:cNvSpPr>
          <p:nvPr/>
        </p:nvSpPr>
        <p:spPr bwMode="auto">
          <a:xfrm>
            <a:off x="3735388" y="4316413"/>
            <a:ext cx="14287" cy="52387"/>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211" name="Rectangle 243"/>
          <p:cNvSpPr>
            <a:spLocks noChangeArrowheads="1"/>
          </p:cNvSpPr>
          <p:nvPr/>
        </p:nvSpPr>
        <p:spPr bwMode="auto">
          <a:xfrm>
            <a:off x="3735388" y="4408488"/>
            <a:ext cx="1428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212" name="Rectangle 244"/>
          <p:cNvSpPr>
            <a:spLocks noChangeArrowheads="1"/>
          </p:cNvSpPr>
          <p:nvPr/>
        </p:nvSpPr>
        <p:spPr bwMode="auto">
          <a:xfrm>
            <a:off x="3735388" y="4462463"/>
            <a:ext cx="14287" cy="52387"/>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213" name="Rectangle 245"/>
          <p:cNvSpPr>
            <a:spLocks noChangeArrowheads="1"/>
          </p:cNvSpPr>
          <p:nvPr/>
        </p:nvSpPr>
        <p:spPr bwMode="auto">
          <a:xfrm>
            <a:off x="3735388" y="4552950"/>
            <a:ext cx="14287" cy="15875"/>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214" name="Rectangle 246"/>
          <p:cNvSpPr>
            <a:spLocks noChangeArrowheads="1"/>
          </p:cNvSpPr>
          <p:nvPr/>
        </p:nvSpPr>
        <p:spPr bwMode="auto">
          <a:xfrm>
            <a:off x="3735388" y="4606925"/>
            <a:ext cx="14287" cy="42863"/>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51448" name="Rectangle 248"/>
          <p:cNvSpPr>
            <a:spLocks noChangeArrowheads="1"/>
          </p:cNvSpPr>
          <p:nvPr/>
        </p:nvSpPr>
        <p:spPr bwMode="auto">
          <a:xfrm>
            <a:off x="2841625" y="3338513"/>
            <a:ext cx="323850" cy="319087"/>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DS</a:t>
            </a:r>
            <a:endParaRPr lang="en-US" sz="2800">
              <a:effectLst>
                <a:outerShdw blurRad="38100" dist="38100" dir="2700000" algn="tl">
                  <a:srgbClr val="DDDDDD"/>
                </a:outerShdw>
              </a:effectLst>
              <a:latin typeface="Comic Sans MS" charset="0"/>
            </a:endParaRPr>
          </a:p>
        </p:txBody>
      </p:sp>
      <p:sp>
        <p:nvSpPr>
          <p:cNvPr id="43216" name="Oval 250"/>
          <p:cNvSpPr>
            <a:spLocks noChangeArrowheads="1"/>
          </p:cNvSpPr>
          <p:nvPr/>
        </p:nvSpPr>
        <p:spPr bwMode="auto">
          <a:xfrm>
            <a:off x="4851400" y="3784600"/>
            <a:ext cx="136525" cy="12223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17" name="Oval 251"/>
          <p:cNvSpPr>
            <a:spLocks noChangeArrowheads="1"/>
          </p:cNvSpPr>
          <p:nvPr/>
        </p:nvSpPr>
        <p:spPr bwMode="auto">
          <a:xfrm>
            <a:off x="4851400" y="3784600"/>
            <a:ext cx="107950" cy="95250"/>
          </a:xfrm>
          <a:prstGeom prst="ellipse">
            <a:avLst/>
          </a:prstGeom>
          <a:solidFill>
            <a:srgbClr val="FAF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18" name="Oval 252"/>
          <p:cNvSpPr>
            <a:spLocks noChangeArrowheads="1"/>
          </p:cNvSpPr>
          <p:nvPr/>
        </p:nvSpPr>
        <p:spPr bwMode="auto">
          <a:xfrm>
            <a:off x="4835525" y="3770313"/>
            <a:ext cx="138113" cy="122237"/>
          </a:xfrm>
          <a:prstGeom prst="ellipse">
            <a:avLst/>
          </a:prstGeom>
          <a:noFill/>
          <a:ln w="12700">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453" name="Rectangle 253"/>
          <p:cNvSpPr>
            <a:spLocks noChangeArrowheads="1"/>
          </p:cNvSpPr>
          <p:nvPr/>
        </p:nvSpPr>
        <p:spPr bwMode="auto">
          <a:xfrm>
            <a:off x="5046663" y="3802063"/>
            <a:ext cx="168275" cy="319087"/>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U</a:t>
            </a:r>
            <a:endParaRPr lang="en-US" sz="2800">
              <a:effectLst>
                <a:outerShdw blurRad="38100" dist="38100" dir="2700000" algn="tl">
                  <a:srgbClr val="DDDDDD"/>
                </a:outerShdw>
              </a:effectLst>
              <a:latin typeface="Comic Sans MS" charset="0"/>
            </a:endParaRPr>
          </a:p>
        </p:txBody>
      </p:sp>
      <p:sp>
        <p:nvSpPr>
          <p:cNvPr id="51456" name="Rectangle 256"/>
          <p:cNvSpPr>
            <a:spLocks noChangeArrowheads="1"/>
          </p:cNvSpPr>
          <p:nvPr/>
        </p:nvSpPr>
        <p:spPr bwMode="auto">
          <a:xfrm>
            <a:off x="4330700" y="2867025"/>
            <a:ext cx="144463" cy="319088"/>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B</a:t>
            </a:r>
            <a:endParaRPr lang="en-US" sz="2800">
              <a:effectLst>
                <a:outerShdw blurRad="38100" dist="38100" dir="2700000" algn="tl">
                  <a:srgbClr val="DDDDDD"/>
                </a:outerShdw>
              </a:effectLst>
              <a:latin typeface="Comic Sans MS" charset="0"/>
            </a:endParaRPr>
          </a:p>
        </p:txBody>
      </p:sp>
      <p:sp>
        <p:nvSpPr>
          <p:cNvPr id="43221" name="Oval 257"/>
          <p:cNvSpPr>
            <a:spLocks noChangeArrowheads="1"/>
          </p:cNvSpPr>
          <p:nvPr/>
        </p:nvSpPr>
        <p:spPr bwMode="auto">
          <a:xfrm>
            <a:off x="4200525" y="2911475"/>
            <a:ext cx="134938" cy="123825"/>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22" name="Oval 258"/>
          <p:cNvSpPr>
            <a:spLocks noChangeArrowheads="1"/>
          </p:cNvSpPr>
          <p:nvPr/>
        </p:nvSpPr>
        <p:spPr bwMode="auto">
          <a:xfrm>
            <a:off x="4200525" y="2911475"/>
            <a:ext cx="106363" cy="98425"/>
          </a:xfrm>
          <a:prstGeom prst="ellipse">
            <a:avLst/>
          </a:prstGeom>
          <a:solidFill>
            <a:srgbClr val="FAF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23" name="Oval 259"/>
          <p:cNvSpPr>
            <a:spLocks noChangeArrowheads="1"/>
          </p:cNvSpPr>
          <p:nvPr/>
        </p:nvSpPr>
        <p:spPr bwMode="auto">
          <a:xfrm>
            <a:off x="4184650" y="2898775"/>
            <a:ext cx="134938" cy="122238"/>
          </a:xfrm>
          <a:prstGeom prst="ellipse">
            <a:avLst/>
          </a:prstGeom>
          <a:noFill/>
          <a:ln w="12700">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460" name="Rectangle 260"/>
          <p:cNvSpPr>
            <a:spLocks noChangeArrowheads="1"/>
          </p:cNvSpPr>
          <p:nvPr/>
        </p:nvSpPr>
        <p:spPr bwMode="auto">
          <a:xfrm>
            <a:off x="4157663" y="2274888"/>
            <a:ext cx="176212" cy="319087"/>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H</a:t>
            </a:r>
            <a:endParaRPr lang="en-US" sz="2800">
              <a:effectLst>
                <a:outerShdw blurRad="38100" dist="38100" dir="2700000" algn="tl">
                  <a:srgbClr val="DDDDDD"/>
                </a:outerShdw>
              </a:effectLst>
              <a:latin typeface="Comic Sans MS" charset="0"/>
            </a:endParaRPr>
          </a:p>
        </p:txBody>
      </p:sp>
      <p:sp>
        <p:nvSpPr>
          <p:cNvPr id="43225" name="Oval 262"/>
          <p:cNvSpPr>
            <a:spLocks noChangeArrowheads="1"/>
          </p:cNvSpPr>
          <p:nvPr/>
        </p:nvSpPr>
        <p:spPr bwMode="auto">
          <a:xfrm>
            <a:off x="3952875" y="2290763"/>
            <a:ext cx="138113" cy="123825"/>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26" name="Oval 263"/>
          <p:cNvSpPr>
            <a:spLocks noChangeArrowheads="1"/>
          </p:cNvSpPr>
          <p:nvPr/>
        </p:nvSpPr>
        <p:spPr bwMode="auto">
          <a:xfrm>
            <a:off x="3952875" y="2290763"/>
            <a:ext cx="106363" cy="98425"/>
          </a:xfrm>
          <a:prstGeom prst="ellipse">
            <a:avLst/>
          </a:prstGeom>
          <a:solidFill>
            <a:srgbClr val="FAF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27" name="Oval 264"/>
          <p:cNvSpPr>
            <a:spLocks noChangeArrowheads="1"/>
          </p:cNvSpPr>
          <p:nvPr/>
        </p:nvSpPr>
        <p:spPr bwMode="auto">
          <a:xfrm>
            <a:off x="3938588" y="2278063"/>
            <a:ext cx="136525" cy="122237"/>
          </a:xfrm>
          <a:prstGeom prst="ellipse">
            <a:avLst/>
          </a:prstGeom>
          <a:noFill/>
          <a:ln w="12700">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465" name="Rectangle 265"/>
          <p:cNvSpPr>
            <a:spLocks noChangeArrowheads="1"/>
          </p:cNvSpPr>
          <p:nvPr/>
        </p:nvSpPr>
        <p:spPr bwMode="auto">
          <a:xfrm>
            <a:off x="5041900" y="1800225"/>
            <a:ext cx="520700" cy="319088"/>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N(A)</a:t>
            </a:r>
            <a:endParaRPr lang="en-US" sz="2800">
              <a:effectLst>
                <a:outerShdw blurRad="38100" dist="38100" dir="2700000" algn="tl">
                  <a:srgbClr val="DDDDDD"/>
                </a:outerShdw>
              </a:effectLst>
              <a:latin typeface="Comic Sans MS" charset="0"/>
            </a:endParaRPr>
          </a:p>
        </p:txBody>
      </p:sp>
      <p:sp>
        <p:nvSpPr>
          <p:cNvPr id="43229" name="Oval 267"/>
          <p:cNvSpPr>
            <a:spLocks noChangeArrowheads="1"/>
          </p:cNvSpPr>
          <p:nvPr/>
        </p:nvSpPr>
        <p:spPr bwMode="auto">
          <a:xfrm>
            <a:off x="4968875" y="2089150"/>
            <a:ext cx="134938" cy="125413"/>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30" name="Oval 268"/>
          <p:cNvSpPr>
            <a:spLocks noChangeArrowheads="1"/>
          </p:cNvSpPr>
          <p:nvPr/>
        </p:nvSpPr>
        <p:spPr bwMode="auto">
          <a:xfrm>
            <a:off x="4968875" y="2089150"/>
            <a:ext cx="106363" cy="100013"/>
          </a:xfrm>
          <a:prstGeom prst="ellipse">
            <a:avLst/>
          </a:prstGeom>
          <a:solidFill>
            <a:srgbClr val="FAF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31" name="Oval 269"/>
          <p:cNvSpPr>
            <a:spLocks noChangeArrowheads="1"/>
          </p:cNvSpPr>
          <p:nvPr/>
        </p:nvSpPr>
        <p:spPr bwMode="auto">
          <a:xfrm>
            <a:off x="4951413" y="2076450"/>
            <a:ext cx="138112" cy="125413"/>
          </a:xfrm>
          <a:prstGeom prst="ellipse">
            <a:avLst/>
          </a:prstGeom>
          <a:noFill/>
          <a:ln w="12700">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3232" name="Oval 270"/>
          <p:cNvSpPr>
            <a:spLocks noChangeArrowheads="1"/>
          </p:cNvSpPr>
          <p:nvPr/>
        </p:nvSpPr>
        <p:spPr bwMode="auto">
          <a:xfrm>
            <a:off x="2414588" y="2741613"/>
            <a:ext cx="134937" cy="122237"/>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33" name="Oval 271"/>
          <p:cNvSpPr>
            <a:spLocks noChangeArrowheads="1"/>
          </p:cNvSpPr>
          <p:nvPr/>
        </p:nvSpPr>
        <p:spPr bwMode="auto">
          <a:xfrm>
            <a:off x="2414588" y="2741613"/>
            <a:ext cx="107950" cy="96837"/>
          </a:xfrm>
          <a:prstGeom prst="ellipse">
            <a:avLst/>
          </a:prstGeom>
          <a:solidFill>
            <a:srgbClr val="FAF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34" name="Oval 272"/>
          <p:cNvSpPr>
            <a:spLocks noChangeArrowheads="1"/>
          </p:cNvSpPr>
          <p:nvPr/>
        </p:nvSpPr>
        <p:spPr bwMode="auto">
          <a:xfrm>
            <a:off x="2400300" y="2728913"/>
            <a:ext cx="136525" cy="123825"/>
          </a:xfrm>
          <a:prstGeom prst="ellipse">
            <a:avLst/>
          </a:prstGeom>
          <a:noFill/>
          <a:ln w="12700">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473" name="Rectangle 273"/>
          <p:cNvSpPr>
            <a:spLocks noChangeArrowheads="1"/>
          </p:cNvSpPr>
          <p:nvPr/>
        </p:nvSpPr>
        <p:spPr bwMode="auto">
          <a:xfrm>
            <a:off x="2638425" y="2724150"/>
            <a:ext cx="0" cy="304800"/>
          </a:xfrm>
          <a:prstGeom prst="rect">
            <a:avLst/>
          </a:prstGeom>
          <a:noFill/>
          <a:ln w="9525">
            <a:noFill/>
            <a:miter lim="800000"/>
            <a:headEnd/>
            <a:tailEnd/>
          </a:ln>
          <a:effectLst/>
        </p:spPr>
        <p:txBody>
          <a:bodyPr wrap="none" lIns="0" tIns="0" rIns="0" bIns="0">
            <a:spAutoFit/>
          </a:bodyPr>
          <a:lstStyle/>
          <a:p>
            <a:pPr>
              <a:defRPr/>
            </a:pPr>
            <a:endParaRPr lang="en-US" sz="2000">
              <a:effectLst>
                <a:outerShdw blurRad="38100" dist="38100" dir="2700000" algn="tl">
                  <a:srgbClr val="DDDDDD"/>
                </a:outerShdw>
              </a:effectLst>
              <a:latin typeface="Times" pitchFamily="-107" charset="0"/>
              <a:ea typeface="+mn-ea"/>
              <a:cs typeface="+mn-cs"/>
            </a:endParaRPr>
          </a:p>
        </p:txBody>
      </p:sp>
      <p:sp>
        <p:nvSpPr>
          <p:cNvPr id="51474" name="Rectangle 274"/>
          <p:cNvSpPr>
            <a:spLocks noChangeArrowheads="1"/>
          </p:cNvSpPr>
          <p:nvPr/>
        </p:nvSpPr>
        <p:spPr bwMode="auto">
          <a:xfrm>
            <a:off x="2501900" y="2409825"/>
            <a:ext cx="157163" cy="354013"/>
          </a:xfrm>
          <a:prstGeom prst="rect">
            <a:avLst/>
          </a:prstGeom>
          <a:noFill/>
          <a:ln w="9525">
            <a:noFill/>
            <a:miter lim="800000"/>
            <a:headEnd/>
            <a:tailEnd/>
          </a:ln>
          <a:effectLst/>
        </p:spPr>
        <p:txBody>
          <a:bodyPr wrap="none" lIns="0" tIns="0" rIns="0" bIns="0">
            <a:spAutoFit/>
          </a:bodyPr>
          <a:lstStyle/>
          <a:p>
            <a:pPr>
              <a:defRPr/>
            </a:pPr>
            <a:r>
              <a:rPr lang="en-US" sz="2000" b="1">
                <a:effectLst>
                  <a:outerShdw blurRad="38100" dist="38100" dir="2700000" algn="tl">
                    <a:srgbClr val="DDDDDD"/>
                  </a:outerShdw>
                </a:effectLst>
                <a:latin typeface="Comic Sans MS" charset="0"/>
              </a:rPr>
              <a:t>C</a:t>
            </a:r>
            <a:endParaRPr lang="en-US" sz="3200">
              <a:effectLst>
                <a:outerShdw blurRad="38100" dist="38100" dir="2700000" algn="tl">
                  <a:srgbClr val="DDDDDD"/>
                </a:outerShdw>
              </a:effectLst>
              <a:latin typeface="Comic Sans MS" charset="0"/>
            </a:endParaRPr>
          </a:p>
        </p:txBody>
      </p:sp>
      <p:sp>
        <p:nvSpPr>
          <p:cNvPr id="43237" name="Oval 275"/>
          <p:cNvSpPr>
            <a:spLocks noChangeArrowheads="1"/>
          </p:cNvSpPr>
          <p:nvPr/>
        </p:nvSpPr>
        <p:spPr bwMode="auto">
          <a:xfrm>
            <a:off x="2479675" y="3032125"/>
            <a:ext cx="134938" cy="123825"/>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38" name="Oval 276"/>
          <p:cNvSpPr>
            <a:spLocks noChangeArrowheads="1"/>
          </p:cNvSpPr>
          <p:nvPr/>
        </p:nvSpPr>
        <p:spPr bwMode="auto">
          <a:xfrm>
            <a:off x="2479675" y="3032125"/>
            <a:ext cx="106363" cy="95250"/>
          </a:xfrm>
          <a:prstGeom prst="ellipse">
            <a:avLst/>
          </a:prstGeom>
          <a:solidFill>
            <a:srgbClr val="FAF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39" name="Oval 277"/>
          <p:cNvSpPr>
            <a:spLocks noChangeArrowheads="1"/>
          </p:cNvSpPr>
          <p:nvPr/>
        </p:nvSpPr>
        <p:spPr bwMode="auto">
          <a:xfrm>
            <a:off x="2465388" y="3016250"/>
            <a:ext cx="133350" cy="125413"/>
          </a:xfrm>
          <a:prstGeom prst="ellipse">
            <a:avLst/>
          </a:prstGeom>
          <a:noFill/>
          <a:ln w="12700">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478" name="Rectangle 278"/>
          <p:cNvSpPr>
            <a:spLocks noChangeArrowheads="1"/>
          </p:cNvSpPr>
          <p:nvPr/>
        </p:nvSpPr>
        <p:spPr bwMode="auto">
          <a:xfrm>
            <a:off x="2289175" y="2852738"/>
            <a:ext cx="168275" cy="354012"/>
          </a:xfrm>
          <a:prstGeom prst="rect">
            <a:avLst/>
          </a:prstGeom>
          <a:noFill/>
          <a:ln w="9525">
            <a:noFill/>
            <a:miter lim="800000"/>
            <a:headEnd/>
            <a:tailEnd/>
          </a:ln>
          <a:effectLst/>
        </p:spPr>
        <p:txBody>
          <a:bodyPr wrap="none" lIns="0" tIns="0" rIns="0" bIns="0">
            <a:spAutoFit/>
          </a:bodyPr>
          <a:lstStyle/>
          <a:p>
            <a:pPr>
              <a:defRPr/>
            </a:pPr>
            <a:r>
              <a:rPr lang="en-US" sz="2000" b="1">
                <a:effectLst>
                  <a:outerShdw blurRad="38100" dist="38100" dir="2700000" algn="tl">
                    <a:srgbClr val="DDDDDD"/>
                  </a:outerShdw>
                </a:effectLst>
                <a:latin typeface="Comic Sans MS" charset="0"/>
              </a:rPr>
              <a:t>J</a:t>
            </a:r>
            <a:endParaRPr lang="en-US" sz="3200">
              <a:effectLst>
                <a:outerShdw blurRad="38100" dist="38100" dir="2700000" algn="tl">
                  <a:srgbClr val="DDDDDD"/>
                </a:outerShdw>
              </a:effectLst>
              <a:latin typeface="Comic Sans MS" charset="0"/>
            </a:endParaRPr>
          </a:p>
        </p:txBody>
      </p:sp>
      <p:sp>
        <p:nvSpPr>
          <p:cNvPr id="43241" name="Oval 280"/>
          <p:cNvSpPr>
            <a:spLocks noChangeArrowheads="1"/>
          </p:cNvSpPr>
          <p:nvPr/>
        </p:nvSpPr>
        <p:spPr bwMode="auto">
          <a:xfrm>
            <a:off x="2820988" y="3009900"/>
            <a:ext cx="136525" cy="125413"/>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42" name="Oval 281"/>
          <p:cNvSpPr>
            <a:spLocks noChangeArrowheads="1"/>
          </p:cNvSpPr>
          <p:nvPr/>
        </p:nvSpPr>
        <p:spPr bwMode="auto">
          <a:xfrm>
            <a:off x="2820988" y="3009900"/>
            <a:ext cx="107950" cy="100013"/>
          </a:xfrm>
          <a:prstGeom prst="ellipse">
            <a:avLst/>
          </a:prstGeom>
          <a:solidFill>
            <a:srgbClr val="FAF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43" name="Oval 282"/>
          <p:cNvSpPr>
            <a:spLocks noChangeArrowheads="1"/>
          </p:cNvSpPr>
          <p:nvPr/>
        </p:nvSpPr>
        <p:spPr bwMode="auto">
          <a:xfrm>
            <a:off x="2805113" y="2997200"/>
            <a:ext cx="138112" cy="123825"/>
          </a:xfrm>
          <a:prstGeom prst="ellipse">
            <a:avLst/>
          </a:prstGeom>
          <a:noFill/>
          <a:ln w="12700">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3244" name="Oval 283"/>
          <p:cNvSpPr>
            <a:spLocks noChangeArrowheads="1"/>
          </p:cNvSpPr>
          <p:nvPr/>
        </p:nvSpPr>
        <p:spPr bwMode="auto">
          <a:xfrm>
            <a:off x="2433638" y="3821113"/>
            <a:ext cx="138112" cy="123825"/>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45" name="Oval 284"/>
          <p:cNvSpPr>
            <a:spLocks noChangeArrowheads="1"/>
          </p:cNvSpPr>
          <p:nvPr/>
        </p:nvSpPr>
        <p:spPr bwMode="auto">
          <a:xfrm>
            <a:off x="2433638" y="3821113"/>
            <a:ext cx="107950" cy="98425"/>
          </a:xfrm>
          <a:prstGeom prst="ellipse">
            <a:avLst/>
          </a:prstGeom>
          <a:solidFill>
            <a:srgbClr val="FAF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46" name="Oval 285"/>
          <p:cNvSpPr>
            <a:spLocks noChangeArrowheads="1"/>
          </p:cNvSpPr>
          <p:nvPr/>
        </p:nvSpPr>
        <p:spPr bwMode="auto">
          <a:xfrm>
            <a:off x="2420938" y="3810000"/>
            <a:ext cx="134937" cy="122238"/>
          </a:xfrm>
          <a:prstGeom prst="ellipse">
            <a:avLst/>
          </a:prstGeom>
          <a:noFill/>
          <a:ln w="12700">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487" name="Rectangle 287"/>
          <p:cNvSpPr>
            <a:spLocks noChangeArrowheads="1"/>
          </p:cNvSpPr>
          <p:nvPr/>
        </p:nvSpPr>
        <p:spPr bwMode="auto">
          <a:xfrm>
            <a:off x="2568575" y="3671888"/>
            <a:ext cx="284163" cy="319087"/>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KB</a:t>
            </a:r>
            <a:endParaRPr lang="en-US" sz="2800">
              <a:effectLst>
                <a:outerShdw blurRad="38100" dist="38100" dir="2700000" algn="tl">
                  <a:srgbClr val="DDDDDD"/>
                </a:outerShdw>
              </a:effectLst>
              <a:latin typeface="Comic Sans MS" charset="0"/>
            </a:endParaRPr>
          </a:p>
        </p:txBody>
      </p:sp>
      <p:sp>
        <p:nvSpPr>
          <p:cNvPr id="43248" name="Oval 288"/>
          <p:cNvSpPr>
            <a:spLocks noChangeArrowheads="1"/>
          </p:cNvSpPr>
          <p:nvPr/>
        </p:nvSpPr>
        <p:spPr bwMode="auto">
          <a:xfrm>
            <a:off x="2489200" y="4241800"/>
            <a:ext cx="134938" cy="125413"/>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49" name="Oval 289"/>
          <p:cNvSpPr>
            <a:spLocks noChangeArrowheads="1"/>
          </p:cNvSpPr>
          <p:nvPr/>
        </p:nvSpPr>
        <p:spPr bwMode="auto">
          <a:xfrm>
            <a:off x="2489200" y="4241800"/>
            <a:ext cx="106363" cy="98425"/>
          </a:xfrm>
          <a:prstGeom prst="ellipse">
            <a:avLst/>
          </a:prstGeom>
          <a:solidFill>
            <a:srgbClr val="FAF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50" name="Oval 290"/>
          <p:cNvSpPr>
            <a:spLocks noChangeArrowheads="1"/>
          </p:cNvSpPr>
          <p:nvPr/>
        </p:nvSpPr>
        <p:spPr bwMode="auto">
          <a:xfrm>
            <a:off x="2474913" y="4229100"/>
            <a:ext cx="136525" cy="123825"/>
          </a:xfrm>
          <a:prstGeom prst="ellipse">
            <a:avLst/>
          </a:prstGeom>
          <a:noFill/>
          <a:ln w="12700">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491" name="Rectangle 291"/>
          <p:cNvSpPr>
            <a:spLocks noChangeArrowheads="1"/>
          </p:cNvSpPr>
          <p:nvPr/>
        </p:nvSpPr>
        <p:spPr bwMode="auto">
          <a:xfrm>
            <a:off x="2217738" y="4006850"/>
            <a:ext cx="360362" cy="319088"/>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MS</a:t>
            </a:r>
            <a:endParaRPr lang="en-US" sz="2800">
              <a:effectLst>
                <a:outerShdw blurRad="38100" dist="38100" dir="2700000" algn="tl">
                  <a:srgbClr val="DDDDDD"/>
                </a:outerShdw>
              </a:effectLst>
              <a:latin typeface="Comic Sans MS" charset="0"/>
            </a:endParaRPr>
          </a:p>
        </p:txBody>
      </p:sp>
      <p:sp>
        <p:nvSpPr>
          <p:cNvPr id="43252" name="Oval 293"/>
          <p:cNvSpPr>
            <a:spLocks noChangeArrowheads="1"/>
          </p:cNvSpPr>
          <p:nvPr/>
        </p:nvSpPr>
        <p:spPr bwMode="auto">
          <a:xfrm>
            <a:off x="1654175" y="3594100"/>
            <a:ext cx="139700" cy="12065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53" name="Oval 294"/>
          <p:cNvSpPr>
            <a:spLocks noChangeArrowheads="1"/>
          </p:cNvSpPr>
          <p:nvPr/>
        </p:nvSpPr>
        <p:spPr bwMode="auto">
          <a:xfrm>
            <a:off x="1654175" y="3594100"/>
            <a:ext cx="111125" cy="95250"/>
          </a:xfrm>
          <a:prstGeom prst="ellipse">
            <a:avLst/>
          </a:prstGeom>
          <a:solidFill>
            <a:srgbClr val="FAF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54" name="Oval 295"/>
          <p:cNvSpPr>
            <a:spLocks noChangeArrowheads="1"/>
          </p:cNvSpPr>
          <p:nvPr/>
        </p:nvSpPr>
        <p:spPr bwMode="auto">
          <a:xfrm>
            <a:off x="1639888" y="3579813"/>
            <a:ext cx="139700" cy="123825"/>
          </a:xfrm>
          <a:prstGeom prst="ellipse">
            <a:avLst/>
          </a:prstGeom>
          <a:noFill/>
          <a:ln w="12700">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496" name="Rectangle 296"/>
          <p:cNvSpPr>
            <a:spLocks noChangeArrowheads="1"/>
          </p:cNvSpPr>
          <p:nvPr/>
        </p:nvSpPr>
        <p:spPr bwMode="auto">
          <a:xfrm>
            <a:off x="1803400" y="3370263"/>
            <a:ext cx="142875" cy="319087"/>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E</a:t>
            </a:r>
            <a:endParaRPr lang="en-US" sz="2800">
              <a:effectLst>
                <a:outerShdw blurRad="38100" dist="38100" dir="2700000" algn="tl">
                  <a:srgbClr val="DDDDDD"/>
                </a:outerShdw>
              </a:effectLst>
              <a:latin typeface="Comic Sans MS" charset="0"/>
            </a:endParaRPr>
          </a:p>
        </p:txBody>
      </p:sp>
      <p:sp>
        <p:nvSpPr>
          <p:cNvPr id="51498" name="Rectangle 298"/>
          <p:cNvSpPr>
            <a:spLocks noChangeArrowheads="1"/>
          </p:cNvSpPr>
          <p:nvPr/>
        </p:nvSpPr>
        <p:spPr bwMode="auto">
          <a:xfrm>
            <a:off x="3009900" y="2908300"/>
            <a:ext cx="387350" cy="319088"/>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MN</a:t>
            </a:r>
            <a:endParaRPr lang="en-US" sz="2800">
              <a:effectLst>
                <a:outerShdw blurRad="38100" dist="38100" dir="2700000" algn="tl">
                  <a:srgbClr val="DDDDDD"/>
                </a:outerShdw>
              </a:effectLst>
              <a:latin typeface="Comic Sans MS" charset="0"/>
            </a:endParaRPr>
          </a:p>
        </p:txBody>
      </p:sp>
      <p:sp>
        <p:nvSpPr>
          <p:cNvPr id="51553" name="Rectangle 353"/>
          <p:cNvSpPr>
            <a:spLocks noChangeArrowheads="1"/>
          </p:cNvSpPr>
          <p:nvPr/>
        </p:nvSpPr>
        <p:spPr bwMode="auto">
          <a:xfrm>
            <a:off x="3219450" y="4017963"/>
            <a:ext cx="93663" cy="301625"/>
          </a:xfrm>
          <a:prstGeom prst="rect">
            <a:avLst/>
          </a:prstGeom>
          <a:noFill/>
          <a:ln w="9525">
            <a:noFill/>
            <a:miter lim="800000"/>
            <a:headEnd/>
            <a:tailEnd/>
          </a:ln>
          <a:effectLst/>
        </p:spPr>
        <p:txBody>
          <a:bodyPr wrap="none" lIns="0" tIns="0" rIns="0" bIns="0">
            <a:spAutoFit/>
          </a:bodyPr>
          <a:lstStyle/>
          <a:p>
            <a:pPr>
              <a:defRPr/>
            </a:pPr>
            <a:r>
              <a:rPr lang="ja-JP" altLang="en-US" sz="1700" b="1">
                <a:effectLst>
                  <a:outerShdw blurRad="38100" dist="38100" dir="2700000" algn="tl">
                    <a:srgbClr val="DDDDDD"/>
                  </a:outerShdw>
                </a:effectLst>
                <a:latin typeface="Comic Sans MS" charset="0"/>
              </a:rPr>
              <a:t>“</a:t>
            </a:r>
            <a:endParaRPr lang="en-US" sz="2000">
              <a:effectLst>
                <a:outerShdw blurRad="38100" dist="38100" dir="2700000" algn="tl">
                  <a:srgbClr val="DDDDDD"/>
                </a:outerShdw>
              </a:effectLst>
              <a:latin typeface="Times" charset="0"/>
            </a:endParaRPr>
          </a:p>
        </p:txBody>
      </p:sp>
      <p:grpSp>
        <p:nvGrpSpPr>
          <p:cNvPr id="43258" name="Group 689"/>
          <p:cNvGrpSpPr>
            <a:grpSpLocks/>
          </p:cNvGrpSpPr>
          <p:nvPr/>
        </p:nvGrpSpPr>
        <p:grpSpPr bwMode="auto">
          <a:xfrm>
            <a:off x="3327400" y="3841750"/>
            <a:ext cx="1282700" cy="750888"/>
            <a:chOff x="1815" y="2600"/>
            <a:chExt cx="994" cy="473"/>
          </a:xfrm>
        </p:grpSpPr>
        <p:sp>
          <p:nvSpPr>
            <p:cNvPr id="51554" name="Rectangle 354"/>
            <p:cNvSpPr>
              <a:spLocks noChangeArrowheads="1"/>
            </p:cNvSpPr>
            <p:nvPr/>
          </p:nvSpPr>
          <p:spPr bwMode="auto">
            <a:xfrm>
              <a:off x="1815" y="2600"/>
              <a:ext cx="994" cy="190"/>
            </a:xfrm>
            <a:prstGeom prst="rect">
              <a:avLst/>
            </a:prstGeom>
            <a:noFill/>
            <a:ln w="9525">
              <a:noFill/>
              <a:miter lim="800000"/>
              <a:headEnd/>
              <a:tailEnd/>
            </a:ln>
            <a:effectLst/>
          </p:spPr>
          <p:txBody>
            <a:bodyPr wrap="none" lIns="0" tIns="0" rIns="0" bIns="0">
              <a:spAutoFit/>
            </a:bodyPr>
            <a:lstStyle/>
            <a:p>
              <a:pPr>
                <a:defRPr/>
              </a:pPr>
              <a:r>
                <a:rPr lang="en-US" sz="1700" b="1">
                  <a:effectLst>
                    <a:outerShdw blurRad="38100" dist="38100" dir="2700000" algn="tl">
                      <a:srgbClr val="DDDDDD"/>
                    </a:outerShdw>
                  </a:effectLst>
                  <a:latin typeface="Comic Sans MS" charset="0"/>
                </a:rPr>
                <a:t>THE STAGE</a:t>
              </a:r>
              <a:endParaRPr lang="en-US" sz="2000">
                <a:effectLst>
                  <a:outerShdw blurRad="38100" dist="38100" dir="2700000" algn="tl">
                    <a:srgbClr val="DDDDDD"/>
                  </a:outerShdw>
                </a:effectLst>
                <a:latin typeface="Times" charset="0"/>
              </a:endParaRPr>
            </a:p>
          </p:txBody>
        </p:sp>
        <p:sp>
          <p:nvSpPr>
            <p:cNvPr id="51555" name="Rectangle 355"/>
            <p:cNvSpPr>
              <a:spLocks noChangeArrowheads="1"/>
            </p:cNvSpPr>
            <p:nvPr/>
          </p:nvSpPr>
          <p:spPr bwMode="auto">
            <a:xfrm>
              <a:off x="1961" y="2740"/>
              <a:ext cx="658" cy="190"/>
            </a:xfrm>
            <a:prstGeom prst="rect">
              <a:avLst/>
            </a:prstGeom>
            <a:noFill/>
            <a:ln w="9525">
              <a:noFill/>
              <a:miter lim="800000"/>
              <a:headEnd/>
              <a:tailEnd/>
            </a:ln>
            <a:effectLst/>
          </p:spPr>
          <p:txBody>
            <a:bodyPr wrap="none" lIns="0" tIns="0" rIns="0" bIns="0">
              <a:spAutoFit/>
            </a:bodyPr>
            <a:lstStyle/>
            <a:p>
              <a:pPr>
                <a:defRPr/>
              </a:pPr>
              <a:r>
                <a:rPr lang="en-US" sz="1700" b="1">
                  <a:effectLst>
                    <a:outerShdw blurRad="38100" dist="38100" dir="2700000" algn="tl">
                      <a:srgbClr val="DDDDDD"/>
                    </a:outerShdw>
                  </a:effectLst>
                  <a:latin typeface="Comic Sans MS" charset="0"/>
                </a:rPr>
                <a:t>OF THE</a:t>
              </a:r>
              <a:endParaRPr lang="en-US" sz="2000">
                <a:effectLst>
                  <a:outerShdw blurRad="38100" dist="38100" dir="2700000" algn="tl">
                    <a:srgbClr val="DDDDDD"/>
                  </a:outerShdw>
                </a:effectLst>
                <a:latin typeface="Times" charset="0"/>
              </a:endParaRPr>
            </a:p>
          </p:txBody>
        </p:sp>
        <p:sp>
          <p:nvSpPr>
            <p:cNvPr id="51556" name="Rectangle 356"/>
            <p:cNvSpPr>
              <a:spLocks noChangeArrowheads="1"/>
            </p:cNvSpPr>
            <p:nvPr/>
          </p:nvSpPr>
          <p:spPr bwMode="auto">
            <a:xfrm>
              <a:off x="1931" y="2883"/>
              <a:ext cx="776" cy="190"/>
            </a:xfrm>
            <a:prstGeom prst="rect">
              <a:avLst/>
            </a:prstGeom>
            <a:noFill/>
            <a:ln w="9525">
              <a:noFill/>
              <a:miter lim="800000"/>
              <a:headEnd/>
              <a:tailEnd/>
            </a:ln>
            <a:effectLst/>
          </p:spPr>
          <p:txBody>
            <a:bodyPr wrap="none" lIns="0" tIns="0" rIns="0" bIns="0">
              <a:spAutoFit/>
            </a:bodyPr>
            <a:lstStyle/>
            <a:p>
              <a:pPr>
                <a:defRPr/>
              </a:pPr>
              <a:r>
                <a:rPr lang="en-US" sz="1700" b="1">
                  <a:effectLst>
                    <a:outerShdw blurRad="38100" dist="38100" dir="2700000" algn="tl">
                      <a:srgbClr val="DDDDDD"/>
                    </a:outerShdw>
                  </a:effectLst>
                  <a:latin typeface="Comic Sans MS" charset="0"/>
                </a:rPr>
                <a:t>ACTION</a:t>
              </a:r>
              <a:r>
                <a:rPr lang="ja-JP" altLang="en-US" sz="1700" b="1">
                  <a:effectLst>
                    <a:outerShdw blurRad="38100" dist="38100" dir="2700000" algn="tl">
                      <a:srgbClr val="DDDDDD"/>
                    </a:outerShdw>
                  </a:effectLst>
                  <a:latin typeface="Comic Sans MS" charset="0"/>
                </a:rPr>
                <a:t>”</a:t>
              </a:r>
              <a:endParaRPr lang="en-US" sz="2000">
                <a:effectLst>
                  <a:outerShdw blurRad="38100" dist="38100" dir="2700000" algn="tl">
                    <a:srgbClr val="DDDDDD"/>
                  </a:outerShdw>
                </a:effectLst>
                <a:latin typeface="Times" charset="0"/>
              </a:endParaRPr>
            </a:p>
          </p:txBody>
        </p:sp>
      </p:grpSp>
      <p:sp>
        <p:nvSpPr>
          <p:cNvPr id="51886" name="Rectangle 686"/>
          <p:cNvSpPr>
            <a:spLocks noChangeArrowheads="1"/>
          </p:cNvSpPr>
          <p:nvPr/>
        </p:nvSpPr>
        <p:spPr bwMode="auto">
          <a:xfrm>
            <a:off x="561975" y="5159375"/>
            <a:ext cx="6424613" cy="441325"/>
          </a:xfrm>
          <a:prstGeom prst="rect">
            <a:avLst/>
          </a:prstGeom>
          <a:noFill/>
          <a:ln w="9525">
            <a:noFill/>
            <a:miter lim="800000"/>
            <a:headEnd/>
            <a:tailEnd/>
          </a:ln>
          <a:effectLst/>
        </p:spPr>
        <p:txBody>
          <a:bodyPr wrap="none" lIns="0" tIns="0" rIns="0" bIns="0">
            <a:spAutoFit/>
          </a:bodyPr>
          <a:lstStyle/>
          <a:p>
            <a:pPr>
              <a:defRPr/>
            </a:pPr>
            <a:r>
              <a:rPr lang="en-US" sz="2500" b="1" i="1">
                <a:effectLst>
                  <a:outerShdw blurRad="38100" dist="38100" dir="2700000" algn="tl">
                    <a:srgbClr val="DDDDDD"/>
                  </a:outerShdw>
                </a:effectLst>
                <a:latin typeface="Comic Sans MS" charset="0"/>
              </a:rPr>
              <a:t> ADDING THE ROUTE OF </a:t>
            </a:r>
            <a:r>
              <a:rPr lang="ja-JP" altLang="en-US" sz="2500" b="1" i="1">
                <a:effectLst>
                  <a:outerShdw blurRad="38100" dist="38100" dir="2700000" algn="tl">
                    <a:srgbClr val="DDDDDD"/>
                  </a:outerShdw>
                </a:effectLst>
                <a:latin typeface="Comic Sans MS" charset="0"/>
              </a:rPr>
              <a:t>“</a:t>
            </a:r>
            <a:r>
              <a:rPr lang="en-US" sz="2500" b="1" i="1">
                <a:effectLst>
                  <a:outerShdw blurRad="38100" dist="38100" dir="2700000" algn="tl">
                    <a:srgbClr val="DDDDDD"/>
                  </a:outerShdw>
                </a:effectLst>
                <a:latin typeface="Comic Sans MS" charset="0"/>
              </a:rPr>
              <a:t>THE STORY</a:t>
            </a:r>
            <a:r>
              <a:rPr lang="ja-JP" altLang="en-US" sz="2500" b="1" i="1">
                <a:effectLst>
                  <a:outerShdw blurRad="38100" dist="38100" dir="2700000" algn="tl">
                    <a:srgbClr val="DDDDDD"/>
                  </a:outerShdw>
                </a:effectLst>
                <a:latin typeface="Comic Sans MS" charset="0"/>
              </a:rPr>
              <a:t>”</a:t>
            </a:r>
            <a:endParaRPr lang="en-US" sz="2400" b="1" i="1">
              <a:effectLst>
                <a:outerShdw blurRad="38100" dist="38100" dir="2700000" algn="tl">
                  <a:srgbClr val="DDDDDD"/>
                </a:outerShdw>
              </a:effectLst>
              <a:latin typeface="Times" charset="0"/>
            </a:endParaRPr>
          </a:p>
        </p:txBody>
      </p:sp>
      <p:sp>
        <p:nvSpPr>
          <p:cNvPr id="43260" name="Line 687"/>
          <p:cNvSpPr>
            <a:spLocks noChangeShapeType="1"/>
          </p:cNvSpPr>
          <p:nvPr/>
        </p:nvSpPr>
        <p:spPr bwMode="auto">
          <a:xfrm>
            <a:off x="911225" y="5008563"/>
            <a:ext cx="557053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3261" name="Group 692"/>
          <p:cNvGrpSpPr>
            <a:grpSpLocks/>
          </p:cNvGrpSpPr>
          <p:nvPr/>
        </p:nvGrpSpPr>
        <p:grpSpPr bwMode="auto">
          <a:xfrm>
            <a:off x="1481138" y="5632450"/>
            <a:ext cx="4684712" cy="3067050"/>
            <a:chOff x="482" y="3416"/>
            <a:chExt cx="3687" cy="1932"/>
          </a:xfrm>
        </p:grpSpPr>
        <p:grpSp>
          <p:nvGrpSpPr>
            <p:cNvPr id="43262" name="Group 372"/>
            <p:cNvGrpSpPr>
              <a:grpSpLocks/>
            </p:cNvGrpSpPr>
            <p:nvPr/>
          </p:nvGrpSpPr>
          <p:grpSpPr bwMode="auto">
            <a:xfrm>
              <a:off x="482" y="3416"/>
              <a:ext cx="902" cy="1083"/>
              <a:chOff x="1131" y="2250"/>
              <a:chExt cx="581" cy="1107"/>
            </a:xfrm>
          </p:grpSpPr>
          <p:sp>
            <p:nvSpPr>
              <p:cNvPr id="43541" name="Freeform 373"/>
              <p:cNvSpPr>
                <a:spLocks/>
              </p:cNvSpPr>
              <p:nvPr/>
            </p:nvSpPr>
            <p:spPr bwMode="auto">
              <a:xfrm>
                <a:off x="1139" y="2258"/>
                <a:ext cx="573" cy="1099"/>
              </a:xfrm>
              <a:custGeom>
                <a:avLst/>
                <a:gdLst>
                  <a:gd name="T0" fmla="*/ 550 w 573"/>
                  <a:gd name="T1" fmla="*/ 1 h 1099"/>
                  <a:gd name="T2" fmla="*/ 542 w 573"/>
                  <a:gd name="T3" fmla="*/ 4 h 1099"/>
                  <a:gd name="T4" fmla="*/ 548 w 573"/>
                  <a:gd name="T5" fmla="*/ 35 h 1099"/>
                  <a:gd name="T6" fmla="*/ 554 w 573"/>
                  <a:gd name="T7" fmla="*/ 73 h 1099"/>
                  <a:gd name="T8" fmla="*/ 561 w 573"/>
                  <a:gd name="T9" fmla="*/ 128 h 1099"/>
                  <a:gd name="T10" fmla="*/ 561 w 573"/>
                  <a:gd name="T11" fmla="*/ 189 h 1099"/>
                  <a:gd name="T12" fmla="*/ 561 w 573"/>
                  <a:gd name="T13" fmla="*/ 249 h 1099"/>
                  <a:gd name="T14" fmla="*/ 549 w 573"/>
                  <a:gd name="T15" fmla="*/ 296 h 1099"/>
                  <a:gd name="T16" fmla="*/ 542 w 573"/>
                  <a:gd name="T17" fmla="*/ 343 h 1099"/>
                  <a:gd name="T18" fmla="*/ 535 w 573"/>
                  <a:gd name="T19" fmla="*/ 399 h 1099"/>
                  <a:gd name="T20" fmla="*/ 515 w 573"/>
                  <a:gd name="T21" fmla="*/ 441 h 1099"/>
                  <a:gd name="T22" fmla="*/ 508 w 573"/>
                  <a:gd name="T23" fmla="*/ 494 h 1099"/>
                  <a:gd name="T24" fmla="*/ 495 w 573"/>
                  <a:gd name="T25" fmla="*/ 535 h 1099"/>
                  <a:gd name="T26" fmla="*/ 470 w 573"/>
                  <a:gd name="T27" fmla="*/ 595 h 1099"/>
                  <a:gd name="T28" fmla="*/ 455 w 573"/>
                  <a:gd name="T29" fmla="*/ 637 h 1099"/>
                  <a:gd name="T30" fmla="*/ 424 w 573"/>
                  <a:gd name="T31" fmla="*/ 695 h 1099"/>
                  <a:gd name="T32" fmla="*/ 404 w 573"/>
                  <a:gd name="T33" fmla="*/ 729 h 1099"/>
                  <a:gd name="T34" fmla="*/ 384 w 573"/>
                  <a:gd name="T35" fmla="*/ 758 h 1099"/>
                  <a:gd name="T36" fmla="*/ 357 w 573"/>
                  <a:gd name="T37" fmla="*/ 799 h 1099"/>
                  <a:gd name="T38" fmla="*/ 332 w 573"/>
                  <a:gd name="T39" fmla="*/ 838 h 1099"/>
                  <a:gd name="T40" fmla="*/ 312 w 573"/>
                  <a:gd name="T41" fmla="*/ 865 h 1099"/>
                  <a:gd name="T42" fmla="*/ 301 w 573"/>
                  <a:gd name="T43" fmla="*/ 884 h 1099"/>
                  <a:gd name="T44" fmla="*/ 286 w 573"/>
                  <a:gd name="T45" fmla="*/ 913 h 1099"/>
                  <a:gd name="T46" fmla="*/ 266 w 573"/>
                  <a:gd name="T47" fmla="*/ 933 h 1099"/>
                  <a:gd name="T48" fmla="*/ 226 w 573"/>
                  <a:gd name="T49" fmla="*/ 967 h 1099"/>
                  <a:gd name="T50" fmla="*/ 189 w 573"/>
                  <a:gd name="T51" fmla="*/ 1000 h 1099"/>
                  <a:gd name="T52" fmla="*/ 160 w 573"/>
                  <a:gd name="T53" fmla="*/ 1021 h 1099"/>
                  <a:gd name="T54" fmla="*/ 96 w 573"/>
                  <a:gd name="T55" fmla="*/ 1054 h 1099"/>
                  <a:gd name="T56" fmla="*/ 57 w 573"/>
                  <a:gd name="T57" fmla="*/ 1068 h 1099"/>
                  <a:gd name="T58" fmla="*/ 6 w 573"/>
                  <a:gd name="T59" fmla="*/ 1087 h 1099"/>
                  <a:gd name="T60" fmla="*/ 0 w 573"/>
                  <a:gd name="T61" fmla="*/ 1093 h 1099"/>
                  <a:gd name="T62" fmla="*/ 6 w 573"/>
                  <a:gd name="T63" fmla="*/ 1099 h 1099"/>
                  <a:gd name="T64" fmla="*/ 49 w 573"/>
                  <a:gd name="T65" fmla="*/ 1086 h 1099"/>
                  <a:gd name="T66" fmla="*/ 84 w 573"/>
                  <a:gd name="T67" fmla="*/ 1078 h 1099"/>
                  <a:gd name="T68" fmla="*/ 148 w 573"/>
                  <a:gd name="T69" fmla="*/ 1045 h 1099"/>
                  <a:gd name="T70" fmla="*/ 183 w 573"/>
                  <a:gd name="T71" fmla="*/ 1024 h 1099"/>
                  <a:gd name="T72" fmla="*/ 227 w 573"/>
                  <a:gd name="T73" fmla="*/ 991 h 1099"/>
                  <a:gd name="T74" fmla="*/ 247 w 573"/>
                  <a:gd name="T75" fmla="*/ 970 h 1099"/>
                  <a:gd name="T76" fmla="*/ 276 w 573"/>
                  <a:gd name="T77" fmla="*/ 940 h 1099"/>
                  <a:gd name="T78" fmla="*/ 296 w 573"/>
                  <a:gd name="T79" fmla="*/ 920 h 1099"/>
                  <a:gd name="T80" fmla="*/ 321 w 573"/>
                  <a:gd name="T81" fmla="*/ 888 h 1099"/>
                  <a:gd name="T82" fmla="*/ 322 w 573"/>
                  <a:gd name="T83" fmla="*/ 872 h 1099"/>
                  <a:gd name="T84" fmla="*/ 341 w 573"/>
                  <a:gd name="T85" fmla="*/ 847 h 1099"/>
                  <a:gd name="T86" fmla="*/ 368 w 573"/>
                  <a:gd name="T87" fmla="*/ 804 h 1099"/>
                  <a:gd name="T88" fmla="*/ 395 w 573"/>
                  <a:gd name="T89" fmla="*/ 763 h 1099"/>
                  <a:gd name="T90" fmla="*/ 415 w 573"/>
                  <a:gd name="T91" fmla="*/ 736 h 1099"/>
                  <a:gd name="T92" fmla="*/ 434 w 573"/>
                  <a:gd name="T93" fmla="*/ 702 h 1099"/>
                  <a:gd name="T94" fmla="*/ 467 w 573"/>
                  <a:gd name="T95" fmla="*/ 641 h 1099"/>
                  <a:gd name="T96" fmla="*/ 474 w 573"/>
                  <a:gd name="T97" fmla="*/ 614 h 1099"/>
                  <a:gd name="T98" fmla="*/ 500 w 573"/>
                  <a:gd name="T99" fmla="*/ 552 h 1099"/>
                  <a:gd name="T100" fmla="*/ 507 w 573"/>
                  <a:gd name="T101" fmla="*/ 524 h 1099"/>
                  <a:gd name="T102" fmla="*/ 520 w 573"/>
                  <a:gd name="T103" fmla="*/ 495 h 1099"/>
                  <a:gd name="T104" fmla="*/ 527 w 573"/>
                  <a:gd name="T105" fmla="*/ 454 h 1099"/>
                  <a:gd name="T106" fmla="*/ 547 w 573"/>
                  <a:gd name="T107" fmla="*/ 403 h 1099"/>
                  <a:gd name="T108" fmla="*/ 547 w 573"/>
                  <a:gd name="T109" fmla="*/ 367 h 1099"/>
                  <a:gd name="T110" fmla="*/ 560 w 573"/>
                  <a:gd name="T111" fmla="*/ 325 h 1099"/>
                  <a:gd name="T112" fmla="*/ 566 w 573"/>
                  <a:gd name="T113" fmla="*/ 284 h 1099"/>
                  <a:gd name="T114" fmla="*/ 573 w 573"/>
                  <a:gd name="T115" fmla="*/ 250 h 1099"/>
                  <a:gd name="T116" fmla="*/ 573 w 573"/>
                  <a:gd name="T117" fmla="*/ 203 h 1099"/>
                  <a:gd name="T118" fmla="*/ 573 w 573"/>
                  <a:gd name="T119" fmla="*/ 141 h 1099"/>
                  <a:gd name="T120" fmla="*/ 573 w 573"/>
                  <a:gd name="T121" fmla="*/ 92 h 1099"/>
                  <a:gd name="T122" fmla="*/ 560 w 573"/>
                  <a:gd name="T123" fmla="*/ 45 h 1099"/>
                  <a:gd name="T124" fmla="*/ 553 w 573"/>
                  <a:gd name="T125" fmla="*/ 6 h 1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1099"/>
                  <a:gd name="T191" fmla="*/ 573 w 573"/>
                  <a:gd name="T192" fmla="*/ 1099 h 10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32" y="838"/>
                    </a:lnTo>
                    <a:lnTo>
                      <a:pt x="331" y="840"/>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72"/>
                    </a:lnTo>
                    <a:lnTo>
                      <a:pt x="334" y="860"/>
                    </a:lnTo>
                    <a:lnTo>
                      <a:pt x="335" y="858"/>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26"/>
                    </a:lnTo>
                    <a:lnTo>
                      <a:pt x="474" y="614"/>
                    </a:lnTo>
                    <a:lnTo>
                      <a:pt x="481" y="600"/>
                    </a:lnTo>
                    <a:lnTo>
                      <a:pt x="487" y="586"/>
                    </a:lnTo>
                    <a:lnTo>
                      <a:pt x="494" y="566"/>
                    </a:lnTo>
                    <a:lnTo>
                      <a:pt x="500" y="552"/>
                    </a:lnTo>
                    <a:lnTo>
                      <a:pt x="507" y="539"/>
                    </a:lnTo>
                    <a:lnTo>
                      <a:pt x="507" y="536"/>
                    </a:lnTo>
                    <a:lnTo>
                      <a:pt x="507" y="524"/>
                    </a:lnTo>
                    <a:lnTo>
                      <a:pt x="514" y="512"/>
                    </a:lnTo>
                    <a:lnTo>
                      <a:pt x="520" y="498"/>
                    </a:lnTo>
                    <a:lnTo>
                      <a:pt x="520" y="495"/>
                    </a:lnTo>
                    <a:lnTo>
                      <a:pt x="520" y="476"/>
                    </a:lnTo>
                    <a:lnTo>
                      <a:pt x="527" y="457"/>
                    </a:lnTo>
                    <a:lnTo>
                      <a:pt x="527" y="454"/>
                    </a:lnTo>
                    <a:lnTo>
                      <a:pt x="527" y="443"/>
                    </a:lnTo>
                    <a:lnTo>
                      <a:pt x="533" y="430"/>
                    </a:lnTo>
                    <a:lnTo>
                      <a:pt x="540" y="416"/>
                    </a:lnTo>
                    <a:lnTo>
                      <a:pt x="547" y="403"/>
                    </a:lnTo>
                    <a:lnTo>
                      <a:pt x="547" y="400"/>
                    </a:lnTo>
                    <a:lnTo>
                      <a:pt x="547" y="386"/>
                    </a:lnTo>
                    <a:lnTo>
                      <a:pt x="547" y="367"/>
                    </a:lnTo>
                    <a:lnTo>
                      <a:pt x="553" y="348"/>
                    </a:lnTo>
                    <a:lnTo>
                      <a:pt x="560" y="328"/>
                    </a:lnTo>
                    <a:lnTo>
                      <a:pt x="560" y="325"/>
                    </a:lnTo>
                    <a:lnTo>
                      <a:pt x="560" y="311"/>
                    </a:lnTo>
                    <a:lnTo>
                      <a:pt x="560" y="300"/>
                    </a:lnTo>
                    <a:lnTo>
                      <a:pt x="566" y="287"/>
                    </a:lnTo>
                    <a:lnTo>
                      <a:pt x="566" y="284"/>
                    </a:lnTo>
                    <a:lnTo>
                      <a:pt x="566" y="266"/>
                    </a:lnTo>
                    <a:lnTo>
                      <a:pt x="573" y="253"/>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542" name="Freeform 374"/>
              <p:cNvSpPr>
                <a:spLocks/>
              </p:cNvSpPr>
              <p:nvPr/>
            </p:nvSpPr>
            <p:spPr bwMode="auto">
              <a:xfrm>
                <a:off x="1131" y="2250"/>
                <a:ext cx="573" cy="1099"/>
              </a:xfrm>
              <a:custGeom>
                <a:avLst/>
                <a:gdLst>
                  <a:gd name="T0" fmla="*/ 550 w 573"/>
                  <a:gd name="T1" fmla="*/ 1 h 1099"/>
                  <a:gd name="T2" fmla="*/ 542 w 573"/>
                  <a:gd name="T3" fmla="*/ 4 h 1099"/>
                  <a:gd name="T4" fmla="*/ 548 w 573"/>
                  <a:gd name="T5" fmla="*/ 35 h 1099"/>
                  <a:gd name="T6" fmla="*/ 554 w 573"/>
                  <a:gd name="T7" fmla="*/ 73 h 1099"/>
                  <a:gd name="T8" fmla="*/ 561 w 573"/>
                  <a:gd name="T9" fmla="*/ 128 h 1099"/>
                  <a:gd name="T10" fmla="*/ 561 w 573"/>
                  <a:gd name="T11" fmla="*/ 189 h 1099"/>
                  <a:gd name="T12" fmla="*/ 561 w 573"/>
                  <a:gd name="T13" fmla="*/ 249 h 1099"/>
                  <a:gd name="T14" fmla="*/ 549 w 573"/>
                  <a:gd name="T15" fmla="*/ 296 h 1099"/>
                  <a:gd name="T16" fmla="*/ 542 w 573"/>
                  <a:gd name="T17" fmla="*/ 343 h 1099"/>
                  <a:gd name="T18" fmla="*/ 535 w 573"/>
                  <a:gd name="T19" fmla="*/ 399 h 1099"/>
                  <a:gd name="T20" fmla="*/ 515 w 573"/>
                  <a:gd name="T21" fmla="*/ 441 h 1099"/>
                  <a:gd name="T22" fmla="*/ 508 w 573"/>
                  <a:gd name="T23" fmla="*/ 494 h 1099"/>
                  <a:gd name="T24" fmla="*/ 495 w 573"/>
                  <a:gd name="T25" fmla="*/ 535 h 1099"/>
                  <a:gd name="T26" fmla="*/ 470 w 573"/>
                  <a:gd name="T27" fmla="*/ 595 h 1099"/>
                  <a:gd name="T28" fmla="*/ 455 w 573"/>
                  <a:gd name="T29" fmla="*/ 637 h 1099"/>
                  <a:gd name="T30" fmla="*/ 424 w 573"/>
                  <a:gd name="T31" fmla="*/ 695 h 1099"/>
                  <a:gd name="T32" fmla="*/ 404 w 573"/>
                  <a:gd name="T33" fmla="*/ 729 h 1099"/>
                  <a:gd name="T34" fmla="*/ 384 w 573"/>
                  <a:gd name="T35" fmla="*/ 758 h 1099"/>
                  <a:gd name="T36" fmla="*/ 357 w 573"/>
                  <a:gd name="T37" fmla="*/ 799 h 1099"/>
                  <a:gd name="T38" fmla="*/ 332 w 573"/>
                  <a:gd name="T39" fmla="*/ 838 h 1099"/>
                  <a:gd name="T40" fmla="*/ 312 w 573"/>
                  <a:gd name="T41" fmla="*/ 865 h 1099"/>
                  <a:gd name="T42" fmla="*/ 301 w 573"/>
                  <a:gd name="T43" fmla="*/ 884 h 1099"/>
                  <a:gd name="T44" fmla="*/ 286 w 573"/>
                  <a:gd name="T45" fmla="*/ 913 h 1099"/>
                  <a:gd name="T46" fmla="*/ 266 w 573"/>
                  <a:gd name="T47" fmla="*/ 933 h 1099"/>
                  <a:gd name="T48" fmla="*/ 226 w 573"/>
                  <a:gd name="T49" fmla="*/ 967 h 1099"/>
                  <a:gd name="T50" fmla="*/ 189 w 573"/>
                  <a:gd name="T51" fmla="*/ 1000 h 1099"/>
                  <a:gd name="T52" fmla="*/ 160 w 573"/>
                  <a:gd name="T53" fmla="*/ 1021 h 1099"/>
                  <a:gd name="T54" fmla="*/ 96 w 573"/>
                  <a:gd name="T55" fmla="*/ 1054 h 1099"/>
                  <a:gd name="T56" fmla="*/ 57 w 573"/>
                  <a:gd name="T57" fmla="*/ 1068 h 1099"/>
                  <a:gd name="T58" fmla="*/ 6 w 573"/>
                  <a:gd name="T59" fmla="*/ 1087 h 1099"/>
                  <a:gd name="T60" fmla="*/ 0 w 573"/>
                  <a:gd name="T61" fmla="*/ 1093 h 1099"/>
                  <a:gd name="T62" fmla="*/ 6 w 573"/>
                  <a:gd name="T63" fmla="*/ 1099 h 1099"/>
                  <a:gd name="T64" fmla="*/ 49 w 573"/>
                  <a:gd name="T65" fmla="*/ 1086 h 1099"/>
                  <a:gd name="T66" fmla="*/ 84 w 573"/>
                  <a:gd name="T67" fmla="*/ 1078 h 1099"/>
                  <a:gd name="T68" fmla="*/ 148 w 573"/>
                  <a:gd name="T69" fmla="*/ 1045 h 1099"/>
                  <a:gd name="T70" fmla="*/ 183 w 573"/>
                  <a:gd name="T71" fmla="*/ 1024 h 1099"/>
                  <a:gd name="T72" fmla="*/ 227 w 573"/>
                  <a:gd name="T73" fmla="*/ 991 h 1099"/>
                  <a:gd name="T74" fmla="*/ 247 w 573"/>
                  <a:gd name="T75" fmla="*/ 970 h 1099"/>
                  <a:gd name="T76" fmla="*/ 276 w 573"/>
                  <a:gd name="T77" fmla="*/ 940 h 1099"/>
                  <a:gd name="T78" fmla="*/ 296 w 573"/>
                  <a:gd name="T79" fmla="*/ 920 h 1099"/>
                  <a:gd name="T80" fmla="*/ 321 w 573"/>
                  <a:gd name="T81" fmla="*/ 888 h 1099"/>
                  <a:gd name="T82" fmla="*/ 322 w 573"/>
                  <a:gd name="T83" fmla="*/ 872 h 1099"/>
                  <a:gd name="T84" fmla="*/ 341 w 573"/>
                  <a:gd name="T85" fmla="*/ 847 h 1099"/>
                  <a:gd name="T86" fmla="*/ 368 w 573"/>
                  <a:gd name="T87" fmla="*/ 804 h 1099"/>
                  <a:gd name="T88" fmla="*/ 395 w 573"/>
                  <a:gd name="T89" fmla="*/ 763 h 1099"/>
                  <a:gd name="T90" fmla="*/ 415 w 573"/>
                  <a:gd name="T91" fmla="*/ 736 h 1099"/>
                  <a:gd name="T92" fmla="*/ 434 w 573"/>
                  <a:gd name="T93" fmla="*/ 702 h 1099"/>
                  <a:gd name="T94" fmla="*/ 467 w 573"/>
                  <a:gd name="T95" fmla="*/ 641 h 1099"/>
                  <a:gd name="T96" fmla="*/ 474 w 573"/>
                  <a:gd name="T97" fmla="*/ 614 h 1099"/>
                  <a:gd name="T98" fmla="*/ 500 w 573"/>
                  <a:gd name="T99" fmla="*/ 552 h 1099"/>
                  <a:gd name="T100" fmla="*/ 507 w 573"/>
                  <a:gd name="T101" fmla="*/ 524 h 1099"/>
                  <a:gd name="T102" fmla="*/ 520 w 573"/>
                  <a:gd name="T103" fmla="*/ 495 h 1099"/>
                  <a:gd name="T104" fmla="*/ 527 w 573"/>
                  <a:gd name="T105" fmla="*/ 454 h 1099"/>
                  <a:gd name="T106" fmla="*/ 547 w 573"/>
                  <a:gd name="T107" fmla="*/ 403 h 1099"/>
                  <a:gd name="T108" fmla="*/ 547 w 573"/>
                  <a:gd name="T109" fmla="*/ 367 h 1099"/>
                  <a:gd name="T110" fmla="*/ 560 w 573"/>
                  <a:gd name="T111" fmla="*/ 325 h 1099"/>
                  <a:gd name="T112" fmla="*/ 566 w 573"/>
                  <a:gd name="T113" fmla="*/ 284 h 1099"/>
                  <a:gd name="T114" fmla="*/ 573 w 573"/>
                  <a:gd name="T115" fmla="*/ 250 h 1099"/>
                  <a:gd name="T116" fmla="*/ 573 w 573"/>
                  <a:gd name="T117" fmla="*/ 203 h 1099"/>
                  <a:gd name="T118" fmla="*/ 573 w 573"/>
                  <a:gd name="T119" fmla="*/ 141 h 1099"/>
                  <a:gd name="T120" fmla="*/ 573 w 573"/>
                  <a:gd name="T121" fmla="*/ 92 h 1099"/>
                  <a:gd name="T122" fmla="*/ 560 w 573"/>
                  <a:gd name="T123" fmla="*/ 45 h 1099"/>
                  <a:gd name="T124" fmla="*/ 553 w 573"/>
                  <a:gd name="T125" fmla="*/ 6 h 1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1099"/>
                  <a:gd name="T191" fmla="*/ 573 w 573"/>
                  <a:gd name="T192" fmla="*/ 1099 h 10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32" y="838"/>
                    </a:lnTo>
                    <a:lnTo>
                      <a:pt x="331" y="840"/>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72"/>
                    </a:lnTo>
                    <a:lnTo>
                      <a:pt x="334" y="860"/>
                    </a:lnTo>
                    <a:lnTo>
                      <a:pt x="335" y="858"/>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26"/>
                    </a:lnTo>
                    <a:lnTo>
                      <a:pt x="474" y="614"/>
                    </a:lnTo>
                    <a:lnTo>
                      <a:pt x="481" y="600"/>
                    </a:lnTo>
                    <a:lnTo>
                      <a:pt x="487" y="586"/>
                    </a:lnTo>
                    <a:lnTo>
                      <a:pt x="494" y="566"/>
                    </a:lnTo>
                    <a:lnTo>
                      <a:pt x="500" y="552"/>
                    </a:lnTo>
                    <a:lnTo>
                      <a:pt x="507" y="539"/>
                    </a:lnTo>
                    <a:lnTo>
                      <a:pt x="507" y="536"/>
                    </a:lnTo>
                    <a:lnTo>
                      <a:pt x="507" y="524"/>
                    </a:lnTo>
                    <a:lnTo>
                      <a:pt x="514" y="512"/>
                    </a:lnTo>
                    <a:lnTo>
                      <a:pt x="520" y="498"/>
                    </a:lnTo>
                    <a:lnTo>
                      <a:pt x="520" y="495"/>
                    </a:lnTo>
                    <a:lnTo>
                      <a:pt x="520" y="476"/>
                    </a:lnTo>
                    <a:lnTo>
                      <a:pt x="527" y="457"/>
                    </a:lnTo>
                    <a:lnTo>
                      <a:pt x="527" y="454"/>
                    </a:lnTo>
                    <a:lnTo>
                      <a:pt x="527" y="443"/>
                    </a:lnTo>
                    <a:lnTo>
                      <a:pt x="533" y="430"/>
                    </a:lnTo>
                    <a:lnTo>
                      <a:pt x="540" y="416"/>
                    </a:lnTo>
                    <a:lnTo>
                      <a:pt x="547" y="403"/>
                    </a:lnTo>
                    <a:lnTo>
                      <a:pt x="547" y="400"/>
                    </a:lnTo>
                    <a:lnTo>
                      <a:pt x="547" y="386"/>
                    </a:lnTo>
                    <a:lnTo>
                      <a:pt x="547" y="367"/>
                    </a:lnTo>
                    <a:lnTo>
                      <a:pt x="553" y="348"/>
                    </a:lnTo>
                    <a:lnTo>
                      <a:pt x="560" y="328"/>
                    </a:lnTo>
                    <a:lnTo>
                      <a:pt x="560" y="325"/>
                    </a:lnTo>
                    <a:lnTo>
                      <a:pt x="560" y="311"/>
                    </a:lnTo>
                    <a:lnTo>
                      <a:pt x="560" y="300"/>
                    </a:lnTo>
                    <a:lnTo>
                      <a:pt x="566" y="287"/>
                    </a:lnTo>
                    <a:lnTo>
                      <a:pt x="566" y="284"/>
                    </a:lnTo>
                    <a:lnTo>
                      <a:pt x="566" y="266"/>
                    </a:lnTo>
                    <a:lnTo>
                      <a:pt x="573" y="253"/>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rgbClr val="00AE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43263" name="Group 375"/>
            <p:cNvGrpSpPr>
              <a:grpSpLocks/>
            </p:cNvGrpSpPr>
            <p:nvPr/>
          </p:nvGrpSpPr>
          <p:grpSpPr bwMode="auto">
            <a:xfrm>
              <a:off x="3369" y="4506"/>
              <a:ext cx="800" cy="752"/>
              <a:chOff x="2993" y="3363"/>
              <a:chExt cx="515" cy="768"/>
            </a:xfrm>
          </p:grpSpPr>
          <p:sp>
            <p:nvSpPr>
              <p:cNvPr id="43539" name="Freeform 376"/>
              <p:cNvSpPr>
                <a:spLocks/>
              </p:cNvSpPr>
              <p:nvPr/>
            </p:nvSpPr>
            <p:spPr bwMode="auto">
              <a:xfrm>
                <a:off x="3001" y="3371"/>
                <a:ext cx="507" cy="760"/>
              </a:xfrm>
              <a:custGeom>
                <a:avLst/>
                <a:gdLst>
                  <a:gd name="T0" fmla="*/ 507 w 507"/>
                  <a:gd name="T1" fmla="*/ 6 h 760"/>
                  <a:gd name="T2" fmla="*/ 501 w 507"/>
                  <a:gd name="T3" fmla="*/ 0 h 760"/>
                  <a:gd name="T4" fmla="*/ 460 w 507"/>
                  <a:gd name="T5" fmla="*/ 21 h 760"/>
                  <a:gd name="T6" fmla="*/ 430 w 507"/>
                  <a:gd name="T7" fmla="*/ 38 h 760"/>
                  <a:gd name="T8" fmla="*/ 398 w 507"/>
                  <a:gd name="T9" fmla="*/ 70 h 760"/>
                  <a:gd name="T10" fmla="*/ 384 w 507"/>
                  <a:gd name="T11" fmla="*/ 79 h 760"/>
                  <a:gd name="T12" fmla="*/ 364 w 507"/>
                  <a:gd name="T13" fmla="*/ 99 h 760"/>
                  <a:gd name="T14" fmla="*/ 339 w 507"/>
                  <a:gd name="T15" fmla="*/ 138 h 760"/>
                  <a:gd name="T16" fmla="*/ 319 w 507"/>
                  <a:gd name="T17" fmla="*/ 158 h 760"/>
                  <a:gd name="T18" fmla="*/ 292 w 507"/>
                  <a:gd name="T19" fmla="*/ 181 h 760"/>
                  <a:gd name="T20" fmla="*/ 273 w 507"/>
                  <a:gd name="T21" fmla="*/ 206 h 760"/>
                  <a:gd name="T22" fmla="*/ 253 w 507"/>
                  <a:gd name="T23" fmla="*/ 226 h 760"/>
                  <a:gd name="T24" fmla="*/ 226 w 507"/>
                  <a:gd name="T25" fmla="*/ 256 h 760"/>
                  <a:gd name="T26" fmla="*/ 206 w 507"/>
                  <a:gd name="T27" fmla="*/ 283 h 760"/>
                  <a:gd name="T28" fmla="*/ 186 w 507"/>
                  <a:gd name="T29" fmla="*/ 310 h 760"/>
                  <a:gd name="T30" fmla="*/ 153 w 507"/>
                  <a:gd name="T31" fmla="*/ 371 h 760"/>
                  <a:gd name="T32" fmla="*/ 127 w 507"/>
                  <a:gd name="T33" fmla="*/ 419 h 760"/>
                  <a:gd name="T34" fmla="*/ 100 w 507"/>
                  <a:gd name="T35" fmla="*/ 473 h 760"/>
                  <a:gd name="T36" fmla="*/ 74 w 507"/>
                  <a:gd name="T37" fmla="*/ 528 h 760"/>
                  <a:gd name="T38" fmla="*/ 60 w 507"/>
                  <a:gd name="T39" fmla="*/ 568 h 760"/>
                  <a:gd name="T40" fmla="*/ 47 w 507"/>
                  <a:gd name="T41" fmla="*/ 609 h 760"/>
                  <a:gd name="T42" fmla="*/ 33 w 507"/>
                  <a:gd name="T43" fmla="*/ 651 h 760"/>
                  <a:gd name="T44" fmla="*/ 20 w 507"/>
                  <a:gd name="T45" fmla="*/ 692 h 760"/>
                  <a:gd name="T46" fmla="*/ 7 w 507"/>
                  <a:gd name="T47" fmla="*/ 739 h 760"/>
                  <a:gd name="T48" fmla="*/ 2 w 507"/>
                  <a:gd name="T49" fmla="*/ 759 h 760"/>
                  <a:gd name="T50" fmla="*/ 11 w 507"/>
                  <a:gd name="T51" fmla="*/ 759 h 760"/>
                  <a:gd name="T52" fmla="*/ 19 w 507"/>
                  <a:gd name="T53" fmla="*/ 740 h 760"/>
                  <a:gd name="T54" fmla="*/ 32 w 507"/>
                  <a:gd name="T55" fmla="*/ 693 h 760"/>
                  <a:gd name="T56" fmla="*/ 45 w 507"/>
                  <a:gd name="T57" fmla="*/ 655 h 760"/>
                  <a:gd name="T58" fmla="*/ 52 w 507"/>
                  <a:gd name="T59" fmla="*/ 628 h 760"/>
                  <a:gd name="T60" fmla="*/ 65 w 507"/>
                  <a:gd name="T61" fmla="*/ 598 h 760"/>
                  <a:gd name="T62" fmla="*/ 78 w 507"/>
                  <a:gd name="T63" fmla="*/ 557 h 760"/>
                  <a:gd name="T64" fmla="*/ 91 w 507"/>
                  <a:gd name="T65" fmla="*/ 519 h 760"/>
                  <a:gd name="T66" fmla="*/ 118 w 507"/>
                  <a:gd name="T67" fmla="*/ 465 h 760"/>
                  <a:gd name="T68" fmla="*/ 143 w 507"/>
                  <a:gd name="T69" fmla="*/ 412 h 760"/>
                  <a:gd name="T70" fmla="*/ 171 w 507"/>
                  <a:gd name="T71" fmla="*/ 363 h 760"/>
                  <a:gd name="T72" fmla="*/ 209 w 507"/>
                  <a:gd name="T73" fmla="*/ 303 h 760"/>
                  <a:gd name="T74" fmla="*/ 229 w 507"/>
                  <a:gd name="T75" fmla="*/ 276 h 760"/>
                  <a:gd name="T76" fmla="*/ 249 w 507"/>
                  <a:gd name="T77" fmla="*/ 249 h 760"/>
                  <a:gd name="T78" fmla="*/ 280 w 507"/>
                  <a:gd name="T79" fmla="*/ 216 h 760"/>
                  <a:gd name="T80" fmla="*/ 302 w 507"/>
                  <a:gd name="T81" fmla="*/ 188 h 760"/>
                  <a:gd name="T82" fmla="*/ 326 w 507"/>
                  <a:gd name="T83" fmla="*/ 168 h 760"/>
                  <a:gd name="T84" fmla="*/ 346 w 507"/>
                  <a:gd name="T85" fmla="*/ 148 h 760"/>
                  <a:gd name="T86" fmla="*/ 368 w 507"/>
                  <a:gd name="T87" fmla="*/ 120 h 760"/>
                  <a:gd name="T88" fmla="*/ 388 w 507"/>
                  <a:gd name="T89" fmla="*/ 99 h 760"/>
                  <a:gd name="T90" fmla="*/ 407 w 507"/>
                  <a:gd name="T91" fmla="*/ 79 h 760"/>
                  <a:gd name="T92" fmla="*/ 435 w 507"/>
                  <a:gd name="T93" fmla="*/ 57 h 760"/>
                  <a:gd name="T94" fmla="*/ 478 w 507"/>
                  <a:gd name="T95" fmla="*/ 26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540" name="Freeform 377"/>
              <p:cNvSpPr>
                <a:spLocks/>
              </p:cNvSpPr>
              <p:nvPr/>
            </p:nvSpPr>
            <p:spPr bwMode="auto">
              <a:xfrm>
                <a:off x="2993" y="3363"/>
                <a:ext cx="507" cy="760"/>
              </a:xfrm>
              <a:custGeom>
                <a:avLst/>
                <a:gdLst>
                  <a:gd name="T0" fmla="*/ 507 w 507"/>
                  <a:gd name="T1" fmla="*/ 6 h 760"/>
                  <a:gd name="T2" fmla="*/ 501 w 507"/>
                  <a:gd name="T3" fmla="*/ 0 h 760"/>
                  <a:gd name="T4" fmla="*/ 460 w 507"/>
                  <a:gd name="T5" fmla="*/ 21 h 760"/>
                  <a:gd name="T6" fmla="*/ 430 w 507"/>
                  <a:gd name="T7" fmla="*/ 38 h 760"/>
                  <a:gd name="T8" fmla="*/ 398 w 507"/>
                  <a:gd name="T9" fmla="*/ 70 h 760"/>
                  <a:gd name="T10" fmla="*/ 384 w 507"/>
                  <a:gd name="T11" fmla="*/ 79 h 760"/>
                  <a:gd name="T12" fmla="*/ 364 w 507"/>
                  <a:gd name="T13" fmla="*/ 99 h 760"/>
                  <a:gd name="T14" fmla="*/ 339 w 507"/>
                  <a:gd name="T15" fmla="*/ 138 h 760"/>
                  <a:gd name="T16" fmla="*/ 319 w 507"/>
                  <a:gd name="T17" fmla="*/ 158 h 760"/>
                  <a:gd name="T18" fmla="*/ 292 w 507"/>
                  <a:gd name="T19" fmla="*/ 181 h 760"/>
                  <a:gd name="T20" fmla="*/ 273 w 507"/>
                  <a:gd name="T21" fmla="*/ 206 h 760"/>
                  <a:gd name="T22" fmla="*/ 253 w 507"/>
                  <a:gd name="T23" fmla="*/ 226 h 760"/>
                  <a:gd name="T24" fmla="*/ 226 w 507"/>
                  <a:gd name="T25" fmla="*/ 256 h 760"/>
                  <a:gd name="T26" fmla="*/ 206 w 507"/>
                  <a:gd name="T27" fmla="*/ 283 h 760"/>
                  <a:gd name="T28" fmla="*/ 186 w 507"/>
                  <a:gd name="T29" fmla="*/ 310 h 760"/>
                  <a:gd name="T30" fmla="*/ 153 w 507"/>
                  <a:gd name="T31" fmla="*/ 371 h 760"/>
                  <a:gd name="T32" fmla="*/ 127 w 507"/>
                  <a:gd name="T33" fmla="*/ 419 h 760"/>
                  <a:gd name="T34" fmla="*/ 100 w 507"/>
                  <a:gd name="T35" fmla="*/ 473 h 760"/>
                  <a:gd name="T36" fmla="*/ 74 w 507"/>
                  <a:gd name="T37" fmla="*/ 528 h 760"/>
                  <a:gd name="T38" fmla="*/ 60 w 507"/>
                  <a:gd name="T39" fmla="*/ 568 h 760"/>
                  <a:gd name="T40" fmla="*/ 47 w 507"/>
                  <a:gd name="T41" fmla="*/ 609 h 760"/>
                  <a:gd name="T42" fmla="*/ 33 w 507"/>
                  <a:gd name="T43" fmla="*/ 651 h 760"/>
                  <a:gd name="T44" fmla="*/ 20 w 507"/>
                  <a:gd name="T45" fmla="*/ 692 h 760"/>
                  <a:gd name="T46" fmla="*/ 7 w 507"/>
                  <a:gd name="T47" fmla="*/ 739 h 760"/>
                  <a:gd name="T48" fmla="*/ 2 w 507"/>
                  <a:gd name="T49" fmla="*/ 759 h 760"/>
                  <a:gd name="T50" fmla="*/ 11 w 507"/>
                  <a:gd name="T51" fmla="*/ 759 h 760"/>
                  <a:gd name="T52" fmla="*/ 19 w 507"/>
                  <a:gd name="T53" fmla="*/ 740 h 760"/>
                  <a:gd name="T54" fmla="*/ 32 w 507"/>
                  <a:gd name="T55" fmla="*/ 693 h 760"/>
                  <a:gd name="T56" fmla="*/ 45 w 507"/>
                  <a:gd name="T57" fmla="*/ 655 h 760"/>
                  <a:gd name="T58" fmla="*/ 52 w 507"/>
                  <a:gd name="T59" fmla="*/ 628 h 760"/>
                  <a:gd name="T60" fmla="*/ 65 w 507"/>
                  <a:gd name="T61" fmla="*/ 598 h 760"/>
                  <a:gd name="T62" fmla="*/ 78 w 507"/>
                  <a:gd name="T63" fmla="*/ 557 h 760"/>
                  <a:gd name="T64" fmla="*/ 91 w 507"/>
                  <a:gd name="T65" fmla="*/ 519 h 760"/>
                  <a:gd name="T66" fmla="*/ 118 w 507"/>
                  <a:gd name="T67" fmla="*/ 465 h 760"/>
                  <a:gd name="T68" fmla="*/ 143 w 507"/>
                  <a:gd name="T69" fmla="*/ 412 h 760"/>
                  <a:gd name="T70" fmla="*/ 171 w 507"/>
                  <a:gd name="T71" fmla="*/ 363 h 760"/>
                  <a:gd name="T72" fmla="*/ 209 w 507"/>
                  <a:gd name="T73" fmla="*/ 303 h 760"/>
                  <a:gd name="T74" fmla="*/ 229 w 507"/>
                  <a:gd name="T75" fmla="*/ 276 h 760"/>
                  <a:gd name="T76" fmla="*/ 249 w 507"/>
                  <a:gd name="T77" fmla="*/ 249 h 760"/>
                  <a:gd name="T78" fmla="*/ 280 w 507"/>
                  <a:gd name="T79" fmla="*/ 216 h 760"/>
                  <a:gd name="T80" fmla="*/ 302 w 507"/>
                  <a:gd name="T81" fmla="*/ 188 h 760"/>
                  <a:gd name="T82" fmla="*/ 326 w 507"/>
                  <a:gd name="T83" fmla="*/ 168 h 760"/>
                  <a:gd name="T84" fmla="*/ 346 w 507"/>
                  <a:gd name="T85" fmla="*/ 148 h 760"/>
                  <a:gd name="T86" fmla="*/ 368 w 507"/>
                  <a:gd name="T87" fmla="*/ 120 h 760"/>
                  <a:gd name="T88" fmla="*/ 388 w 507"/>
                  <a:gd name="T89" fmla="*/ 99 h 760"/>
                  <a:gd name="T90" fmla="*/ 407 w 507"/>
                  <a:gd name="T91" fmla="*/ 79 h 760"/>
                  <a:gd name="T92" fmla="*/ 435 w 507"/>
                  <a:gd name="T93" fmla="*/ 57 h 760"/>
                  <a:gd name="T94" fmla="*/ 478 w 507"/>
                  <a:gd name="T95" fmla="*/ 26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rgbClr val="00AE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43264" name="Group 378"/>
            <p:cNvGrpSpPr>
              <a:grpSpLocks/>
            </p:cNvGrpSpPr>
            <p:nvPr/>
          </p:nvGrpSpPr>
          <p:grpSpPr bwMode="auto">
            <a:xfrm>
              <a:off x="1528" y="3707"/>
              <a:ext cx="2231" cy="1038"/>
              <a:chOff x="1805" y="2548"/>
              <a:chExt cx="1439" cy="1060"/>
            </a:xfrm>
          </p:grpSpPr>
          <p:sp>
            <p:nvSpPr>
              <p:cNvPr id="43537" name="Freeform 379"/>
              <p:cNvSpPr>
                <a:spLocks/>
              </p:cNvSpPr>
              <p:nvPr/>
            </p:nvSpPr>
            <p:spPr bwMode="auto">
              <a:xfrm>
                <a:off x="1813" y="2556"/>
                <a:ext cx="1431" cy="1052"/>
              </a:xfrm>
              <a:custGeom>
                <a:avLst/>
                <a:gdLst>
                  <a:gd name="T0" fmla="*/ 1431 w 1431"/>
                  <a:gd name="T1" fmla="*/ 1044 h 1052"/>
                  <a:gd name="T2" fmla="*/ 1366 w 1431"/>
                  <a:gd name="T3" fmla="*/ 1020 h 1052"/>
                  <a:gd name="T4" fmla="*/ 1315 w 1431"/>
                  <a:gd name="T5" fmla="*/ 987 h 1052"/>
                  <a:gd name="T6" fmla="*/ 1247 w 1431"/>
                  <a:gd name="T7" fmla="*/ 953 h 1052"/>
                  <a:gd name="T8" fmla="*/ 1164 w 1431"/>
                  <a:gd name="T9" fmla="*/ 904 h 1052"/>
                  <a:gd name="T10" fmla="*/ 1082 w 1431"/>
                  <a:gd name="T11" fmla="*/ 856 h 1052"/>
                  <a:gd name="T12" fmla="*/ 1030 w 1431"/>
                  <a:gd name="T13" fmla="*/ 822 h 1052"/>
                  <a:gd name="T14" fmla="*/ 975 w 1431"/>
                  <a:gd name="T15" fmla="*/ 787 h 1052"/>
                  <a:gd name="T16" fmla="*/ 919 w 1431"/>
                  <a:gd name="T17" fmla="*/ 745 h 1052"/>
                  <a:gd name="T18" fmla="*/ 834 w 1431"/>
                  <a:gd name="T19" fmla="*/ 679 h 1052"/>
                  <a:gd name="T20" fmla="*/ 772 w 1431"/>
                  <a:gd name="T21" fmla="*/ 615 h 1052"/>
                  <a:gd name="T22" fmla="*/ 738 w 1431"/>
                  <a:gd name="T23" fmla="*/ 560 h 1052"/>
                  <a:gd name="T24" fmla="*/ 656 w 1431"/>
                  <a:gd name="T25" fmla="*/ 484 h 1052"/>
                  <a:gd name="T26" fmla="*/ 616 w 1431"/>
                  <a:gd name="T27" fmla="*/ 436 h 1052"/>
                  <a:gd name="T28" fmla="*/ 569 w 1431"/>
                  <a:gd name="T29" fmla="*/ 390 h 1052"/>
                  <a:gd name="T30" fmla="*/ 521 w 1431"/>
                  <a:gd name="T31" fmla="*/ 328 h 1052"/>
                  <a:gd name="T32" fmla="*/ 481 w 1431"/>
                  <a:gd name="T33" fmla="*/ 266 h 1052"/>
                  <a:gd name="T34" fmla="*/ 439 w 1431"/>
                  <a:gd name="T35" fmla="*/ 195 h 1052"/>
                  <a:gd name="T36" fmla="*/ 379 w 1431"/>
                  <a:gd name="T37" fmla="*/ 128 h 1052"/>
                  <a:gd name="T38" fmla="*/ 342 w 1431"/>
                  <a:gd name="T39" fmla="*/ 91 h 1052"/>
                  <a:gd name="T40" fmla="*/ 304 w 1431"/>
                  <a:gd name="T41" fmla="*/ 59 h 1052"/>
                  <a:gd name="T42" fmla="*/ 233 w 1431"/>
                  <a:gd name="T43" fmla="*/ 29 h 1052"/>
                  <a:gd name="T44" fmla="*/ 156 w 1431"/>
                  <a:gd name="T45" fmla="*/ 7 h 1052"/>
                  <a:gd name="T46" fmla="*/ 86 w 1431"/>
                  <a:gd name="T47" fmla="*/ 7 h 1052"/>
                  <a:gd name="T48" fmla="*/ 16 w 1431"/>
                  <a:gd name="T49" fmla="*/ 30 h 1052"/>
                  <a:gd name="T50" fmla="*/ 0 w 1431"/>
                  <a:gd name="T51" fmla="*/ 102 h 1052"/>
                  <a:gd name="T52" fmla="*/ 36 w 1431"/>
                  <a:gd name="T53" fmla="*/ 156 h 1052"/>
                  <a:gd name="T54" fmla="*/ 92 w 1431"/>
                  <a:gd name="T55" fmla="*/ 191 h 1052"/>
                  <a:gd name="T56" fmla="*/ 140 w 1431"/>
                  <a:gd name="T57" fmla="*/ 197 h 1052"/>
                  <a:gd name="T58" fmla="*/ 122 w 1431"/>
                  <a:gd name="T59" fmla="*/ 179 h 1052"/>
                  <a:gd name="T60" fmla="*/ 46 w 1431"/>
                  <a:gd name="T61" fmla="*/ 149 h 1052"/>
                  <a:gd name="T62" fmla="*/ 12 w 1431"/>
                  <a:gd name="T63" fmla="*/ 89 h 1052"/>
                  <a:gd name="T64" fmla="*/ 62 w 1431"/>
                  <a:gd name="T65" fmla="*/ 19 h 1052"/>
                  <a:gd name="T66" fmla="*/ 140 w 1431"/>
                  <a:gd name="T67" fmla="*/ 19 h 1052"/>
                  <a:gd name="T68" fmla="*/ 216 w 1431"/>
                  <a:gd name="T69" fmla="*/ 32 h 1052"/>
                  <a:gd name="T70" fmla="*/ 300 w 1431"/>
                  <a:gd name="T71" fmla="*/ 78 h 1052"/>
                  <a:gd name="T72" fmla="*/ 323 w 1431"/>
                  <a:gd name="T73" fmla="*/ 95 h 1052"/>
                  <a:gd name="T74" fmla="*/ 375 w 1431"/>
                  <a:gd name="T75" fmla="*/ 147 h 1052"/>
                  <a:gd name="T76" fmla="*/ 418 w 1431"/>
                  <a:gd name="T77" fmla="*/ 198 h 1052"/>
                  <a:gd name="T78" fmla="*/ 471 w 1431"/>
                  <a:gd name="T79" fmla="*/ 273 h 1052"/>
                  <a:gd name="T80" fmla="*/ 511 w 1431"/>
                  <a:gd name="T81" fmla="*/ 335 h 1052"/>
                  <a:gd name="T82" fmla="*/ 559 w 1431"/>
                  <a:gd name="T83" fmla="*/ 397 h 1052"/>
                  <a:gd name="T84" fmla="*/ 607 w 1431"/>
                  <a:gd name="T85" fmla="*/ 445 h 1052"/>
                  <a:gd name="T86" fmla="*/ 647 w 1431"/>
                  <a:gd name="T87" fmla="*/ 493 h 1052"/>
                  <a:gd name="T88" fmla="*/ 734 w 1431"/>
                  <a:gd name="T89" fmla="*/ 581 h 1052"/>
                  <a:gd name="T90" fmla="*/ 768 w 1431"/>
                  <a:gd name="T91" fmla="*/ 636 h 1052"/>
                  <a:gd name="T92" fmla="*/ 830 w 1431"/>
                  <a:gd name="T93" fmla="*/ 698 h 1052"/>
                  <a:gd name="T94" fmla="*/ 900 w 1431"/>
                  <a:gd name="T95" fmla="*/ 749 h 1052"/>
                  <a:gd name="T96" fmla="*/ 980 w 1431"/>
                  <a:gd name="T97" fmla="*/ 810 h 1052"/>
                  <a:gd name="T98" fmla="*/ 1043 w 1431"/>
                  <a:gd name="T99" fmla="*/ 846 h 1052"/>
                  <a:gd name="T100" fmla="*/ 1089 w 1431"/>
                  <a:gd name="T101" fmla="*/ 872 h 1052"/>
                  <a:gd name="T102" fmla="*/ 1172 w 1431"/>
                  <a:gd name="T103" fmla="*/ 922 h 1052"/>
                  <a:gd name="T104" fmla="*/ 1253 w 1431"/>
                  <a:gd name="T105" fmla="*/ 970 h 1052"/>
                  <a:gd name="T106" fmla="*/ 1324 w 1431"/>
                  <a:gd name="T107" fmla="*/ 1011 h 1052"/>
                  <a:gd name="T108" fmla="*/ 1389 w 1431"/>
                  <a:gd name="T109" fmla="*/ 1039 h 10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31"/>
                  <a:gd name="T166" fmla="*/ 0 h 1052"/>
                  <a:gd name="T167" fmla="*/ 1431 w 1431"/>
                  <a:gd name="T168" fmla="*/ 1052 h 10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75" y="787"/>
                    </a:lnTo>
                    <a:lnTo>
                      <a:pt x="962" y="774"/>
                    </a:lnTo>
                    <a:lnTo>
                      <a:pt x="960" y="773"/>
                    </a:lnTo>
                    <a:lnTo>
                      <a:pt x="946" y="766"/>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0" y="473"/>
                    </a:lnTo>
                    <a:lnTo>
                      <a:pt x="649" y="471"/>
                    </a:lnTo>
                    <a:lnTo>
                      <a:pt x="647" y="470"/>
                    </a:lnTo>
                    <a:lnTo>
                      <a:pt x="636" y="464"/>
                    </a:lnTo>
                    <a:lnTo>
                      <a:pt x="630" y="452"/>
                    </a:lnTo>
                    <a:lnTo>
                      <a:pt x="629" y="450"/>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chemeClr val="bg2"/>
              </a:solidFill>
              <a:ln w="9525">
                <a:solidFill>
                  <a:srgbClr val="00AE00"/>
                </a:solidFill>
                <a:round/>
                <a:headEnd/>
                <a:tailEnd/>
              </a:ln>
            </p:spPr>
            <p:txBody>
              <a:bodyPr/>
              <a:lstStyle/>
              <a:p>
                <a:endParaRPr lang="en-US"/>
              </a:p>
            </p:txBody>
          </p:sp>
          <p:sp>
            <p:nvSpPr>
              <p:cNvPr id="43538" name="Freeform 380"/>
              <p:cNvSpPr>
                <a:spLocks/>
              </p:cNvSpPr>
              <p:nvPr/>
            </p:nvSpPr>
            <p:spPr bwMode="auto">
              <a:xfrm>
                <a:off x="1805" y="2548"/>
                <a:ext cx="1431" cy="1052"/>
              </a:xfrm>
              <a:custGeom>
                <a:avLst/>
                <a:gdLst>
                  <a:gd name="T0" fmla="*/ 1431 w 1431"/>
                  <a:gd name="T1" fmla="*/ 1044 h 1052"/>
                  <a:gd name="T2" fmla="*/ 1366 w 1431"/>
                  <a:gd name="T3" fmla="*/ 1020 h 1052"/>
                  <a:gd name="T4" fmla="*/ 1315 w 1431"/>
                  <a:gd name="T5" fmla="*/ 987 h 1052"/>
                  <a:gd name="T6" fmla="*/ 1247 w 1431"/>
                  <a:gd name="T7" fmla="*/ 953 h 1052"/>
                  <a:gd name="T8" fmla="*/ 1164 w 1431"/>
                  <a:gd name="T9" fmla="*/ 904 h 1052"/>
                  <a:gd name="T10" fmla="*/ 1082 w 1431"/>
                  <a:gd name="T11" fmla="*/ 856 h 1052"/>
                  <a:gd name="T12" fmla="*/ 1030 w 1431"/>
                  <a:gd name="T13" fmla="*/ 822 h 1052"/>
                  <a:gd name="T14" fmla="*/ 975 w 1431"/>
                  <a:gd name="T15" fmla="*/ 787 h 1052"/>
                  <a:gd name="T16" fmla="*/ 919 w 1431"/>
                  <a:gd name="T17" fmla="*/ 745 h 1052"/>
                  <a:gd name="T18" fmla="*/ 834 w 1431"/>
                  <a:gd name="T19" fmla="*/ 679 h 1052"/>
                  <a:gd name="T20" fmla="*/ 772 w 1431"/>
                  <a:gd name="T21" fmla="*/ 615 h 1052"/>
                  <a:gd name="T22" fmla="*/ 738 w 1431"/>
                  <a:gd name="T23" fmla="*/ 560 h 1052"/>
                  <a:gd name="T24" fmla="*/ 656 w 1431"/>
                  <a:gd name="T25" fmla="*/ 484 h 1052"/>
                  <a:gd name="T26" fmla="*/ 616 w 1431"/>
                  <a:gd name="T27" fmla="*/ 436 h 1052"/>
                  <a:gd name="T28" fmla="*/ 569 w 1431"/>
                  <a:gd name="T29" fmla="*/ 390 h 1052"/>
                  <a:gd name="T30" fmla="*/ 521 w 1431"/>
                  <a:gd name="T31" fmla="*/ 328 h 1052"/>
                  <a:gd name="T32" fmla="*/ 481 w 1431"/>
                  <a:gd name="T33" fmla="*/ 266 h 1052"/>
                  <a:gd name="T34" fmla="*/ 439 w 1431"/>
                  <a:gd name="T35" fmla="*/ 195 h 1052"/>
                  <a:gd name="T36" fmla="*/ 379 w 1431"/>
                  <a:gd name="T37" fmla="*/ 128 h 1052"/>
                  <a:gd name="T38" fmla="*/ 342 w 1431"/>
                  <a:gd name="T39" fmla="*/ 91 h 1052"/>
                  <a:gd name="T40" fmla="*/ 304 w 1431"/>
                  <a:gd name="T41" fmla="*/ 59 h 1052"/>
                  <a:gd name="T42" fmla="*/ 233 w 1431"/>
                  <a:gd name="T43" fmla="*/ 29 h 1052"/>
                  <a:gd name="T44" fmla="*/ 156 w 1431"/>
                  <a:gd name="T45" fmla="*/ 7 h 1052"/>
                  <a:gd name="T46" fmla="*/ 86 w 1431"/>
                  <a:gd name="T47" fmla="*/ 7 h 1052"/>
                  <a:gd name="T48" fmla="*/ 16 w 1431"/>
                  <a:gd name="T49" fmla="*/ 30 h 1052"/>
                  <a:gd name="T50" fmla="*/ 0 w 1431"/>
                  <a:gd name="T51" fmla="*/ 102 h 1052"/>
                  <a:gd name="T52" fmla="*/ 36 w 1431"/>
                  <a:gd name="T53" fmla="*/ 156 h 1052"/>
                  <a:gd name="T54" fmla="*/ 92 w 1431"/>
                  <a:gd name="T55" fmla="*/ 191 h 1052"/>
                  <a:gd name="T56" fmla="*/ 140 w 1431"/>
                  <a:gd name="T57" fmla="*/ 197 h 1052"/>
                  <a:gd name="T58" fmla="*/ 122 w 1431"/>
                  <a:gd name="T59" fmla="*/ 179 h 1052"/>
                  <a:gd name="T60" fmla="*/ 46 w 1431"/>
                  <a:gd name="T61" fmla="*/ 149 h 1052"/>
                  <a:gd name="T62" fmla="*/ 12 w 1431"/>
                  <a:gd name="T63" fmla="*/ 89 h 1052"/>
                  <a:gd name="T64" fmla="*/ 62 w 1431"/>
                  <a:gd name="T65" fmla="*/ 19 h 1052"/>
                  <a:gd name="T66" fmla="*/ 140 w 1431"/>
                  <a:gd name="T67" fmla="*/ 19 h 1052"/>
                  <a:gd name="T68" fmla="*/ 216 w 1431"/>
                  <a:gd name="T69" fmla="*/ 32 h 1052"/>
                  <a:gd name="T70" fmla="*/ 300 w 1431"/>
                  <a:gd name="T71" fmla="*/ 78 h 1052"/>
                  <a:gd name="T72" fmla="*/ 323 w 1431"/>
                  <a:gd name="T73" fmla="*/ 95 h 1052"/>
                  <a:gd name="T74" fmla="*/ 375 w 1431"/>
                  <a:gd name="T75" fmla="*/ 147 h 1052"/>
                  <a:gd name="T76" fmla="*/ 418 w 1431"/>
                  <a:gd name="T77" fmla="*/ 198 h 1052"/>
                  <a:gd name="T78" fmla="*/ 471 w 1431"/>
                  <a:gd name="T79" fmla="*/ 273 h 1052"/>
                  <a:gd name="T80" fmla="*/ 511 w 1431"/>
                  <a:gd name="T81" fmla="*/ 335 h 1052"/>
                  <a:gd name="T82" fmla="*/ 559 w 1431"/>
                  <a:gd name="T83" fmla="*/ 397 h 1052"/>
                  <a:gd name="T84" fmla="*/ 607 w 1431"/>
                  <a:gd name="T85" fmla="*/ 445 h 1052"/>
                  <a:gd name="T86" fmla="*/ 647 w 1431"/>
                  <a:gd name="T87" fmla="*/ 493 h 1052"/>
                  <a:gd name="T88" fmla="*/ 734 w 1431"/>
                  <a:gd name="T89" fmla="*/ 581 h 1052"/>
                  <a:gd name="T90" fmla="*/ 768 w 1431"/>
                  <a:gd name="T91" fmla="*/ 636 h 1052"/>
                  <a:gd name="T92" fmla="*/ 830 w 1431"/>
                  <a:gd name="T93" fmla="*/ 698 h 1052"/>
                  <a:gd name="T94" fmla="*/ 900 w 1431"/>
                  <a:gd name="T95" fmla="*/ 749 h 1052"/>
                  <a:gd name="T96" fmla="*/ 980 w 1431"/>
                  <a:gd name="T97" fmla="*/ 810 h 1052"/>
                  <a:gd name="T98" fmla="*/ 1043 w 1431"/>
                  <a:gd name="T99" fmla="*/ 846 h 1052"/>
                  <a:gd name="T100" fmla="*/ 1089 w 1431"/>
                  <a:gd name="T101" fmla="*/ 872 h 1052"/>
                  <a:gd name="T102" fmla="*/ 1172 w 1431"/>
                  <a:gd name="T103" fmla="*/ 922 h 1052"/>
                  <a:gd name="T104" fmla="*/ 1253 w 1431"/>
                  <a:gd name="T105" fmla="*/ 970 h 1052"/>
                  <a:gd name="T106" fmla="*/ 1324 w 1431"/>
                  <a:gd name="T107" fmla="*/ 1011 h 1052"/>
                  <a:gd name="T108" fmla="*/ 1389 w 1431"/>
                  <a:gd name="T109" fmla="*/ 1039 h 10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31"/>
                  <a:gd name="T166" fmla="*/ 0 h 1052"/>
                  <a:gd name="T167" fmla="*/ 1431 w 1431"/>
                  <a:gd name="T168" fmla="*/ 1052 h 10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75" y="787"/>
                    </a:lnTo>
                    <a:lnTo>
                      <a:pt x="962" y="774"/>
                    </a:lnTo>
                    <a:lnTo>
                      <a:pt x="960" y="773"/>
                    </a:lnTo>
                    <a:lnTo>
                      <a:pt x="946" y="766"/>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0" y="473"/>
                    </a:lnTo>
                    <a:lnTo>
                      <a:pt x="649" y="471"/>
                    </a:lnTo>
                    <a:lnTo>
                      <a:pt x="647" y="470"/>
                    </a:lnTo>
                    <a:lnTo>
                      <a:pt x="636" y="464"/>
                    </a:lnTo>
                    <a:lnTo>
                      <a:pt x="630" y="452"/>
                    </a:lnTo>
                    <a:lnTo>
                      <a:pt x="629" y="450"/>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chemeClr val="bg2"/>
              </a:solidFill>
              <a:ln w="9525">
                <a:solidFill>
                  <a:srgbClr val="00AE00"/>
                </a:solidFill>
                <a:round/>
                <a:headEnd/>
                <a:tailEnd/>
              </a:ln>
            </p:spPr>
            <p:txBody>
              <a:bodyPr/>
              <a:lstStyle/>
              <a:p>
                <a:endParaRPr lang="en-US"/>
              </a:p>
            </p:txBody>
          </p:sp>
        </p:grpSp>
        <p:sp>
          <p:nvSpPr>
            <p:cNvPr id="51581" name="Rectangle 381"/>
            <p:cNvSpPr>
              <a:spLocks noChangeArrowheads="1"/>
            </p:cNvSpPr>
            <p:nvPr/>
          </p:nvSpPr>
          <p:spPr bwMode="auto">
            <a:xfrm>
              <a:off x="2199" y="4102"/>
              <a:ext cx="227"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ER</a:t>
              </a:r>
              <a:endParaRPr lang="en-US" sz="2800">
                <a:effectLst>
                  <a:outerShdw blurRad="38100" dist="38100" dir="2700000" algn="tl">
                    <a:srgbClr val="DDDDDD"/>
                  </a:outerShdw>
                </a:effectLst>
                <a:latin typeface="Comic Sans MS" charset="0"/>
              </a:endParaRPr>
            </a:p>
          </p:txBody>
        </p:sp>
        <p:grpSp>
          <p:nvGrpSpPr>
            <p:cNvPr id="43266" name="Group 382"/>
            <p:cNvGrpSpPr>
              <a:grpSpLocks/>
            </p:cNvGrpSpPr>
            <p:nvPr/>
          </p:nvGrpSpPr>
          <p:grpSpPr bwMode="auto">
            <a:xfrm>
              <a:off x="708" y="4720"/>
              <a:ext cx="1045" cy="538"/>
              <a:chOff x="1277" y="3582"/>
              <a:chExt cx="673" cy="550"/>
            </a:xfrm>
          </p:grpSpPr>
          <p:sp>
            <p:nvSpPr>
              <p:cNvPr id="43535" name="Freeform 383"/>
              <p:cNvSpPr>
                <a:spLocks/>
              </p:cNvSpPr>
              <p:nvPr/>
            </p:nvSpPr>
            <p:spPr bwMode="auto">
              <a:xfrm>
                <a:off x="1285" y="3590"/>
                <a:ext cx="665" cy="542"/>
              </a:xfrm>
              <a:custGeom>
                <a:avLst/>
                <a:gdLst>
                  <a:gd name="T0" fmla="*/ 177 w 665"/>
                  <a:gd name="T1" fmla="*/ 539 h 542"/>
                  <a:gd name="T2" fmla="*/ 164 w 665"/>
                  <a:gd name="T3" fmla="*/ 468 h 542"/>
                  <a:gd name="T4" fmla="*/ 151 w 665"/>
                  <a:gd name="T5" fmla="*/ 400 h 542"/>
                  <a:gd name="T6" fmla="*/ 131 w 665"/>
                  <a:gd name="T7" fmla="*/ 364 h 542"/>
                  <a:gd name="T8" fmla="*/ 85 w 665"/>
                  <a:gd name="T9" fmla="*/ 269 h 542"/>
                  <a:gd name="T10" fmla="*/ 44 w 665"/>
                  <a:gd name="T11" fmla="*/ 206 h 542"/>
                  <a:gd name="T12" fmla="*/ 12 w 665"/>
                  <a:gd name="T13" fmla="*/ 128 h 542"/>
                  <a:gd name="T14" fmla="*/ 31 w 665"/>
                  <a:gd name="T15" fmla="*/ 52 h 542"/>
                  <a:gd name="T16" fmla="*/ 72 w 665"/>
                  <a:gd name="T17" fmla="*/ 19 h 542"/>
                  <a:gd name="T18" fmla="*/ 142 w 665"/>
                  <a:gd name="T19" fmla="*/ 26 h 542"/>
                  <a:gd name="T20" fmla="*/ 186 w 665"/>
                  <a:gd name="T21" fmla="*/ 70 h 542"/>
                  <a:gd name="T22" fmla="*/ 219 w 665"/>
                  <a:gd name="T23" fmla="*/ 152 h 542"/>
                  <a:gd name="T24" fmla="*/ 238 w 665"/>
                  <a:gd name="T25" fmla="*/ 230 h 542"/>
                  <a:gd name="T26" fmla="*/ 251 w 665"/>
                  <a:gd name="T27" fmla="*/ 298 h 542"/>
                  <a:gd name="T28" fmla="*/ 279 w 665"/>
                  <a:gd name="T29" fmla="*/ 358 h 542"/>
                  <a:gd name="T30" fmla="*/ 334 w 665"/>
                  <a:gd name="T31" fmla="*/ 393 h 542"/>
                  <a:gd name="T32" fmla="*/ 405 w 665"/>
                  <a:gd name="T33" fmla="*/ 393 h 542"/>
                  <a:gd name="T34" fmla="*/ 453 w 665"/>
                  <a:gd name="T35" fmla="*/ 344 h 542"/>
                  <a:gd name="T36" fmla="*/ 467 w 665"/>
                  <a:gd name="T37" fmla="*/ 280 h 542"/>
                  <a:gd name="T38" fmla="*/ 506 w 665"/>
                  <a:gd name="T39" fmla="*/ 201 h 542"/>
                  <a:gd name="T40" fmla="*/ 538 w 665"/>
                  <a:gd name="T41" fmla="*/ 155 h 542"/>
                  <a:gd name="T42" fmla="*/ 611 w 665"/>
                  <a:gd name="T43" fmla="*/ 155 h 542"/>
                  <a:gd name="T44" fmla="*/ 653 w 665"/>
                  <a:gd name="T45" fmla="*/ 219 h 542"/>
                  <a:gd name="T46" fmla="*/ 621 w 665"/>
                  <a:gd name="T47" fmla="*/ 310 h 542"/>
                  <a:gd name="T48" fmla="*/ 582 w 665"/>
                  <a:gd name="T49" fmla="*/ 358 h 542"/>
                  <a:gd name="T50" fmla="*/ 550 w 665"/>
                  <a:gd name="T51" fmla="*/ 410 h 542"/>
                  <a:gd name="T52" fmla="*/ 509 w 665"/>
                  <a:gd name="T53" fmla="*/ 480 h 542"/>
                  <a:gd name="T54" fmla="*/ 489 w 665"/>
                  <a:gd name="T55" fmla="*/ 539 h 542"/>
                  <a:gd name="T56" fmla="*/ 507 w 665"/>
                  <a:gd name="T57" fmla="*/ 526 h 542"/>
                  <a:gd name="T58" fmla="*/ 533 w 665"/>
                  <a:gd name="T59" fmla="*/ 458 h 542"/>
                  <a:gd name="T60" fmla="*/ 573 w 665"/>
                  <a:gd name="T61" fmla="*/ 400 h 542"/>
                  <a:gd name="T62" fmla="*/ 603 w 665"/>
                  <a:gd name="T63" fmla="*/ 359 h 542"/>
                  <a:gd name="T64" fmla="*/ 639 w 665"/>
                  <a:gd name="T65" fmla="*/ 301 h 542"/>
                  <a:gd name="T66" fmla="*/ 665 w 665"/>
                  <a:gd name="T67" fmla="*/ 230 h 542"/>
                  <a:gd name="T68" fmla="*/ 646 w 665"/>
                  <a:gd name="T69" fmla="*/ 160 h 542"/>
                  <a:gd name="T70" fmla="*/ 587 w 665"/>
                  <a:gd name="T71" fmla="*/ 136 h 542"/>
                  <a:gd name="T72" fmla="*/ 530 w 665"/>
                  <a:gd name="T73" fmla="*/ 145 h 542"/>
                  <a:gd name="T74" fmla="*/ 497 w 665"/>
                  <a:gd name="T75" fmla="*/ 192 h 542"/>
                  <a:gd name="T76" fmla="*/ 462 w 665"/>
                  <a:gd name="T77" fmla="*/ 251 h 542"/>
                  <a:gd name="T78" fmla="*/ 450 w 665"/>
                  <a:gd name="T79" fmla="*/ 310 h 542"/>
                  <a:gd name="T80" fmla="*/ 424 w 665"/>
                  <a:gd name="T81" fmla="*/ 362 h 542"/>
                  <a:gd name="T82" fmla="*/ 362 w 665"/>
                  <a:gd name="T83" fmla="*/ 388 h 542"/>
                  <a:gd name="T84" fmla="*/ 288 w 665"/>
                  <a:gd name="T85" fmla="*/ 349 h 542"/>
                  <a:gd name="T86" fmla="*/ 263 w 665"/>
                  <a:gd name="T87" fmla="*/ 283 h 542"/>
                  <a:gd name="T88" fmla="*/ 250 w 665"/>
                  <a:gd name="T89" fmla="*/ 203 h 542"/>
                  <a:gd name="T90" fmla="*/ 223 w 665"/>
                  <a:gd name="T91" fmla="*/ 134 h 542"/>
                  <a:gd name="T92" fmla="*/ 190 w 665"/>
                  <a:gd name="T93" fmla="*/ 52 h 542"/>
                  <a:gd name="T94" fmla="*/ 148 w 665"/>
                  <a:gd name="T95" fmla="*/ 15 h 542"/>
                  <a:gd name="T96" fmla="*/ 84 w 665"/>
                  <a:gd name="T97" fmla="*/ 7 h 542"/>
                  <a:gd name="T98" fmla="*/ 37 w 665"/>
                  <a:gd name="T99" fmla="*/ 28 h 542"/>
                  <a:gd name="T100" fmla="*/ 0 w 665"/>
                  <a:gd name="T101" fmla="*/ 88 h 542"/>
                  <a:gd name="T102" fmla="*/ 1 w 665"/>
                  <a:gd name="T103" fmla="*/ 159 h 542"/>
                  <a:gd name="T104" fmla="*/ 48 w 665"/>
                  <a:gd name="T105" fmla="*/ 229 h 542"/>
                  <a:gd name="T106" fmla="*/ 87 w 665"/>
                  <a:gd name="T107" fmla="*/ 301 h 542"/>
                  <a:gd name="T108" fmla="*/ 120 w 665"/>
                  <a:gd name="T109" fmla="*/ 383 h 542"/>
                  <a:gd name="T110" fmla="*/ 145 w 665"/>
                  <a:gd name="T111" fmla="*/ 430 h 542"/>
                  <a:gd name="T112" fmla="*/ 152 w 665"/>
                  <a:gd name="T113" fmla="*/ 509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536" name="Freeform 384"/>
              <p:cNvSpPr>
                <a:spLocks/>
              </p:cNvSpPr>
              <p:nvPr/>
            </p:nvSpPr>
            <p:spPr bwMode="auto">
              <a:xfrm>
                <a:off x="1277" y="3582"/>
                <a:ext cx="665" cy="542"/>
              </a:xfrm>
              <a:custGeom>
                <a:avLst/>
                <a:gdLst>
                  <a:gd name="T0" fmla="*/ 177 w 665"/>
                  <a:gd name="T1" fmla="*/ 539 h 542"/>
                  <a:gd name="T2" fmla="*/ 164 w 665"/>
                  <a:gd name="T3" fmla="*/ 468 h 542"/>
                  <a:gd name="T4" fmla="*/ 151 w 665"/>
                  <a:gd name="T5" fmla="*/ 400 h 542"/>
                  <a:gd name="T6" fmla="*/ 131 w 665"/>
                  <a:gd name="T7" fmla="*/ 364 h 542"/>
                  <a:gd name="T8" fmla="*/ 85 w 665"/>
                  <a:gd name="T9" fmla="*/ 269 h 542"/>
                  <a:gd name="T10" fmla="*/ 44 w 665"/>
                  <a:gd name="T11" fmla="*/ 206 h 542"/>
                  <a:gd name="T12" fmla="*/ 12 w 665"/>
                  <a:gd name="T13" fmla="*/ 128 h 542"/>
                  <a:gd name="T14" fmla="*/ 31 w 665"/>
                  <a:gd name="T15" fmla="*/ 52 h 542"/>
                  <a:gd name="T16" fmla="*/ 72 w 665"/>
                  <a:gd name="T17" fmla="*/ 19 h 542"/>
                  <a:gd name="T18" fmla="*/ 142 w 665"/>
                  <a:gd name="T19" fmla="*/ 26 h 542"/>
                  <a:gd name="T20" fmla="*/ 186 w 665"/>
                  <a:gd name="T21" fmla="*/ 70 h 542"/>
                  <a:gd name="T22" fmla="*/ 219 w 665"/>
                  <a:gd name="T23" fmla="*/ 152 h 542"/>
                  <a:gd name="T24" fmla="*/ 238 w 665"/>
                  <a:gd name="T25" fmla="*/ 230 h 542"/>
                  <a:gd name="T26" fmla="*/ 251 w 665"/>
                  <a:gd name="T27" fmla="*/ 298 h 542"/>
                  <a:gd name="T28" fmla="*/ 279 w 665"/>
                  <a:gd name="T29" fmla="*/ 358 h 542"/>
                  <a:gd name="T30" fmla="*/ 334 w 665"/>
                  <a:gd name="T31" fmla="*/ 393 h 542"/>
                  <a:gd name="T32" fmla="*/ 405 w 665"/>
                  <a:gd name="T33" fmla="*/ 393 h 542"/>
                  <a:gd name="T34" fmla="*/ 453 w 665"/>
                  <a:gd name="T35" fmla="*/ 344 h 542"/>
                  <a:gd name="T36" fmla="*/ 467 w 665"/>
                  <a:gd name="T37" fmla="*/ 280 h 542"/>
                  <a:gd name="T38" fmla="*/ 506 w 665"/>
                  <a:gd name="T39" fmla="*/ 201 h 542"/>
                  <a:gd name="T40" fmla="*/ 538 w 665"/>
                  <a:gd name="T41" fmla="*/ 155 h 542"/>
                  <a:gd name="T42" fmla="*/ 611 w 665"/>
                  <a:gd name="T43" fmla="*/ 155 h 542"/>
                  <a:gd name="T44" fmla="*/ 653 w 665"/>
                  <a:gd name="T45" fmla="*/ 219 h 542"/>
                  <a:gd name="T46" fmla="*/ 621 w 665"/>
                  <a:gd name="T47" fmla="*/ 310 h 542"/>
                  <a:gd name="T48" fmla="*/ 582 w 665"/>
                  <a:gd name="T49" fmla="*/ 358 h 542"/>
                  <a:gd name="T50" fmla="*/ 550 w 665"/>
                  <a:gd name="T51" fmla="*/ 410 h 542"/>
                  <a:gd name="T52" fmla="*/ 509 w 665"/>
                  <a:gd name="T53" fmla="*/ 480 h 542"/>
                  <a:gd name="T54" fmla="*/ 489 w 665"/>
                  <a:gd name="T55" fmla="*/ 539 h 542"/>
                  <a:gd name="T56" fmla="*/ 507 w 665"/>
                  <a:gd name="T57" fmla="*/ 526 h 542"/>
                  <a:gd name="T58" fmla="*/ 533 w 665"/>
                  <a:gd name="T59" fmla="*/ 458 h 542"/>
                  <a:gd name="T60" fmla="*/ 573 w 665"/>
                  <a:gd name="T61" fmla="*/ 400 h 542"/>
                  <a:gd name="T62" fmla="*/ 603 w 665"/>
                  <a:gd name="T63" fmla="*/ 359 h 542"/>
                  <a:gd name="T64" fmla="*/ 639 w 665"/>
                  <a:gd name="T65" fmla="*/ 301 h 542"/>
                  <a:gd name="T66" fmla="*/ 665 w 665"/>
                  <a:gd name="T67" fmla="*/ 230 h 542"/>
                  <a:gd name="T68" fmla="*/ 646 w 665"/>
                  <a:gd name="T69" fmla="*/ 160 h 542"/>
                  <a:gd name="T70" fmla="*/ 587 w 665"/>
                  <a:gd name="T71" fmla="*/ 136 h 542"/>
                  <a:gd name="T72" fmla="*/ 530 w 665"/>
                  <a:gd name="T73" fmla="*/ 145 h 542"/>
                  <a:gd name="T74" fmla="*/ 497 w 665"/>
                  <a:gd name="T75" fmla="*/ 192 h 542"/>
                  <a:gd name="T76" fmla="*/ 462 w 665"/>
                  <a:gd name="T77" fmla="*/ 251 h 542"/>
                  <a:gd name="T78" fmla="*/ 450 w 665"/>
                  <a:gd name="T79" fmla="*/ 310 h 542"/>
                  <a:gd name="T80" fmla="*/ 424 w 665"/>
                  <a:gd name="T81" fmla="*/ 362 h 542"/>
                  <a:gd name="T82" fmla="*/ 362 w 665"/>
                  <a:gd name="T83" fmla="*/ 388 h 542"/>
                  <a:gd name="T84" fmla="*/ 288 w 665"/>
                  <a:gd name="T85" fmla="*/ 349 h 542"/>
                  <a:gd name="T86" fmla="*/ 263 w 665"/>
                  <a:gd name="T87" fmla="*/ 283 h 542"/>
                  <a:gd name="T88" fmla="*/ 250 w 665"/>
                  <a:gd name="T89" fmla="*/ 203 h 542"/>
                  <a:gd name="T90" fmla="*/ 223 w 665"/>
                  <a:gd name="T91" fmla="*/ 134 h 542"/>
                  <a:gd name="T92" fmla="*/ 190 w 665"/>
                  <a:gd name="T93" fmla="*/ 52 h 542"/>
                  <a:gd name="T94" fmla="*/ 148 w 665"/>
                  <a:gd name="T95" fmla="*/ 15 h 542"/>
                  <a:gd name="T96" fmla="*/ 84 w 665"/>
                  <a:gd name="T97" fmla="*/ 7 h 542"/>
                  <a:gd name="T98" fmla="*/ 37 w 665"/>
                  <a:gd name="T99" fmla="*/ 28 h 542"/>
                  <a:gd name="T100" fmla="*/ 0 w 665"/>
                  <a:gd name="T101" fmla="*/ 88 h 542"/>
                  <a:gd name="T102" fmla="*/ 1 w 665"/>
                  <a:gd name="T103" fmla="*/ 159 h 542"/>
                  <a:gd name="T104" fmla="*/ 48 w 665"/>
                  <a:gd name="T105" fmla="*/ 229 h 542"/>
                  <a:gd name="T106" fmla="*/ 87 w 665"/>
                  <a:gd name="T107" fmla="*/ 301 h 542"/>
                  <a:gd name="T108" fmla="*/ 120 w 665"/>
                  <a:gd name="T109" fmla="*/ 383 h 542"/>
                  <a:gd name="T110" fmla="*/ 145 w 665"/>
                  <a:gd name="T111" fmla="*/ 430 h 542"/>
                  <a:gd name="T112" fmla="*/ 152 w 665"/>
                  <a:gd name="T113" fmla="*/ 509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rgbClr val="00AE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51585" name="Rectangle 385"/>
            <p:cNvSpPr>
              <a:spLocks noChangeArrowheads="1"/>
            </p:cNvSpPr>
            <p:nvPr/>
          </p:nvSpPr>
          <p:spPr bwMode="auto">
            <a:xfrm>
              <a:off x="3611" y="5013"/>
              <a:ext cx="220"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PG</a:t>
              </a:r>
              <a:endParaRPr lang="en-US" sz="2800">
                <a:effectLst>
                  <a:outerShdw blurRad="38100" dist="38100" dir="2700000" algn="tl">
                    <a:srgbClr val="DDDDDD"/>
                  </a:outerShdw>
                </a:effectLst>
                <a:latin typeface="Comic Sans MS" charset="0"/>
              </a:endParaRPr>
            </a:p>
          </p:txBody>
        </p:sp>
        <p:grpSp>
          <p:nvGrpSpPr>
            <p:cNvPr id="43268" name="Group 386"/>
            <p:cNvGrpSpPr>
              <a:grpSpLocks/>
            </p:cNvGrpSpPr>
            <p:nvPr/>
          </p:nvGrpSpPr>
          <p:grpSpPr bwMode="auto">
            <a:xfrm>
              <a:off x="1360" y="4032"/>
              <a:ext cx="182" cy="131"/>
              <a:chOff x="1697" y="2879"/>
              <a:chExt cx="118" cy="134"/>
            </a:xfrm>
          </p:grpSpPr>
          <p:sp>
            <p:nvSpPr>
              <p:cNvPr id="43533" name="Freeform 387"/>
              <p:cNvSpPr>
                <a:spLocks/>
              </p:cNvSpPr>
              <p:nvPr/>
            </p:nvSpPr>
            <p:spPr bwMode="auto">
              <a:xfrm>
                <a:off x="1705" y="2887"/>
                <a:ext cx="110" cy="126"/>
              </a:xfrm>
              <a:custGeom>
                <a:avLst/>
                <a:gdLst>
                  <a:gd name="T0" fmla="*/ 73 w 110"/>
                  <a:gd name="T1" fmla="*/ 23 h 126"/>
                  <a:gd name="T2" fmla="*/ 77 w 110"/>
                  <a:gd name="T3" fmla="*/ 20 h 126"/>
                  <a:gd name="T4" fmla="*/ 86 w 110"/>
                  <a:gd name="T5" fmla="*/ 33 h 126"/>
                  <a:gd name="T6" fmla="*/ 92 w 110"/>
                  <a:gd name="T7" fmla="*/ 56 h 126"/>
                  <a:gd name="T8" fmla="*/ 86 w 110"/>
                  <a:gd name="T9" fmla="*/ 80 h 126"/>
                  <a:gd name="T10" fmla="*/ 75 w 110"/>
                  <a:gd name="T11" fmla="*/ 104 h 126"/>
                  <a:gd name="T12" fmla="*/ 55 w 110"/>
                  <a:gd name="T13" fmla="*/ 108 h 126"/>
                  <a:gd name="T14" fmla="*/ 35 w 110"/>
                  <a:gd name="T15" fmla="*/ 104 h 126"/>
                  <a:gd name="T16" fmla="*/ 29 w 110"/>
                  <a:gd name="T17" fmla="*/ 91 h 126"/>
                  <a:gd name="T18" fmla="*/ 18 w 110"/>
                  <a:gd name="T19" fmla="*/ 85 h 126"/>
                  <a:gd name="T20" fmla="*/ 18 w 110"/>
                  <a:gd name="T21" fmla="*/ 67 h 126"/>
                  <a:gd name="T22" fmla="*/ 31 w 110"/>
                  <a:gd name="T23" fmla="*/ 53 h 126"/>
                  <a:gd name="T24" fmla="*/ 46 w 110"/>
                  <a:gd name="T25" fmla="*/ 38 h 126"/>
                  <a:gd name="T26" fmla="*/ 72 w 110"/>
                  <a:gd name="T27" fmla="*/ 24 h 126"/>
                  <a:gd name="T28" fmla="*/ 52 w 110"/>
                  <a:gd name="T29" fmla="*/ 14 h 126"/>
                  <a:gd name="T30" fmla="*/ 25 w 110"/>
                  <a:gd name="T31" fmla="*/ 28 h 126"/>
                  <a:gd name="T32" fmla="*/ 20 w 110"/>
                  <a:gd name="T33" fmla="*/ 33 h 126"/>
                  <a:gd name="T34" fmla="*/ 3 w 110"/>
                  <a:gd name="T35" fmla="*/ 57 h 126"/>
                  <a:gd name="T36" fmla="*/ 0 w 110"/>
                  <a:gd name="T37" fmla="*/ 63 h 126"/>
                  <a:gd name="T38" fmla="*/ 0 w 110"/>
                  <a:gd name="T39" fmla="*/ 90 h 126"/>
                  <a:gd name="T40" fmla="*/ 3 w 110"/>
                  <a:gd name="T41" fmla="*/ 97 h 126"/>
                  <a:gd name="T42" fmla="*/ 15 w 110"/>
                  <a:gd name="T43" fmla="*/ 104 h 126"/>
                  <a:gd name="T44" fmla="*/ 22 w 110"/>
                  <a:gd name="T45" fmla="*/ 118 h 126"/>
                  <a:gd name="T46" fmla="*/ 39 w 110"/>
                  <a:gd name="T47" fmla="*/ 126 h 126"/>
                  <a:gd name="T48" fmla="*/ 55 w 110"/>
                  <a:gd name="T49" fmla="*/ 126 h 126"/>
                  <a:gd name="T50" fmla="*/ 72 w 110"/>
                  <a:gd name="T51" fmla="*/ 126 h 126"/>
                  <a:gd name="T52" fmla="*/ 88 w 110"/>
                  <a:gd name="T53" fmla="*/ 118 h 126"/>
                  <a:gd name="T54" fmla="*/ 97 w 110"/>
                  <a:gd name="T55" fmla="*/ 101 h 126"/>
                  <a:gd name="T56" fmla="*/ 110 w 110"/>
                  <a:gd name="T57" fmla="*/ 74 h 126"/>
                  <a:gd name="T58" fmla="*/ 110 w 110"/>
                  <a:gd name="T59" fmla="*/ 56 h 126"/>
                  <a:gd name="T60" fmla="*/ 110 w 110"/>
                  <a:gd name="T61" fmla="*/ 40 h 126"/>
                  <a:gd name="T62" fmla="*/ 97 w 110"/>
                  <a:gd name="T63" fmla="*/ 12 h 126"/>
                  <a:gd name="T64" fmla="*/ 92 w 110"/>
                  <a:gd name="T65" fmla="*/ 7 h 126"/>
                  <a:gd name="T66" fmla="*/ 75 w 110"/>
                  <a:gd name="T67" fmla="*/ 0 h 126"/>
                  <a:gd name="T68" fmla="*/ 69 w 110"/>
                  <a:gd name="T69" fmla="*/ 3 h 126"/>
                  <a:gd name="T70" fmla="*/ 72 w 110"/>
                  <a:gd name="T71" fmla="*/ 24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534" name="Freeform 388"/>
              <p:cNvSpPr>
                <a:spLocks/>
              </p:cNvSpPr>
              <p:nvPr/>
            </p:nvSpPr>
            <p:spPr bwMode="auto">
              <a:xfrm>
                <a:off x="1697" y="2879"/>
                <a:ext cx="110" cy="126"/>
              </a:xfrm>
              <a:custGeom>
                <a:avLst/>
                <a:gdLst>
                  <a:gd name="T0" fmla="*/ 73 w 110"/>
                  <a:gd name="T1" fmla="*/ 23 h 126"/>
                  <a:gd name="T2" fmla="*/ 77 w 110"/>
                  <a:gd name="T3" fmla="*/ 20 h 126"/>
                  <a:gd name="T4" fmla="*/ 86 w 110"/>
                  <a:gd name="T5" fmla="*/ 33 h 126"/>
                  <a:gd name="T6" fmla="*/ 92 w 110"/>
                  <a:gd name="T7" fmla="*/ 56 h 126"/>
                  <a:gd name="T8" fmla="*/ 86 w 110"/>
                  <a:gd name="T9" fmla="*/ 80 h 126"/>
                  <a:gd name="T10" fmla="*/ 75 w 110"/>
                  <a:gd name="T11" fmla="*/ 104 h 126"/>
                  <a:gd name="T12" fmla="*/ 55 w 110"/>
                  <a:gd name="T13" fmla="*/ 108 h 126"/>
                  <a:gd name="T14" fmla="*/ 35 w 110"/>
                  <a:gd name="T15" fmla="*/ 104 h 126"/>
                  <a:gd name="T16" fmla="*/ 29 w 110"/>
                  <a:gd name="T17" fmla="*/ 91 h 126"/>
                  <a:gd name="T18" fmla="*/ 18 w 110"/>
                  <a:gd name="T19" fmla="*/ 85 h 126"/>
                  <a:gd name="T20" fmla="*/ 18 w 110"/>
                  <a:gd name="T21" fmla="*/ 67 h 126"/>
                  <a:gd name="T22" fmla="*/ 31 w 110"/>
                  <a:gd name="T23" fmla="*/ 53 h 126"/>
                  <a:gd name="T24" fmla="*/ 46 w 110"/>
                  <a:gd name="T25" fmla="*/ 38 h 126"/>
                  <a:gd name="T26" fmla="*/ 72 w 110"/>
                  <a:gd name="T27" fmla="*/ 24 h 126"/>
                  <a:gd name="T28" fmla="*/ 52 w 110"/>
                  <a:gd name="T29" fmla="*/ 14 h 126"/>
                  <a:gd name="T30" fmla="*/ 25 w 110"/>
                  <a:gd name="T31" fmla="*/ 28 h 126"/>
                  <a:gd name="T32" fmla="*/ 20 w 110"/>
                  <a:gd name="T33" fmla="*/ 33 h 126"/>
                  <a:gd name="T34" fmla="*/ 3 w 110"/>
                  <a:gd name="T35" fmla="*/ 57 h 126"/>
                  <a:gd name="T36" fmla="*/ 0 w 110"/>
                  <a:gd name="T37" fmla="*/ 63 h 126"/>
                  <a:gd name="T38" fmla="*/ 0 w 110"/>
                  <a:gd name="T39" fmla="*/ 90 h 126"/>
                  <a:gd name="T40" fmla="*/ 3 w 110"/>
                  <a:gd name="T41" fmla="*/ 97 h 126"/>
                  <a:gd name="T42" fmla="*/ 15 w 110"/>
                  <a:gd name="T43" fmla="*/ 104 h 126"/>
                  <a:gd name="T44" fmla="*/ 22 w 110"/>
                  <a:gd name="T45" fmla="*/ 118 h 126"/>
                  <a:gd name="T46" fmla="*/ 39 w 110"/>
                  <a:gd name="T47" fmla="*/ 126 h 126"/>
                  <a:gd name="T48" fmla="*/ 55 w 110"/>
                  <a:gd name="T49" fmla="*/ 126 h 126"/>
                  <a:gd name="T50" fmla="*/ 72 w 110"/>
                  <a:gd name="T51" fmla="*/ 126 h 126"/>
                  <a:gd name="T52" fmla="*/ 88 w 110"/>
                  <a:gd name="T53" fmla="*/ 118 h 126"/>
                  <a:gd name="T54" fmla="*/ 97 w 110"/>
                  <a:gd name="T55" fmla="*/ 101 h 126"/>
                  <a:gd name="T56" fmla="*/ 110 w 110"/>
                  <a:gd name="T57" fmla="*/ 74 h 126"/>
                  <a:gd name="T58" fmla="*/ 110 w 110"/>
                  <a:gd name="T59" fmla="*/ 56 h 126"/>
                  <a:gd name="T60" fmla="*/ 110 w 110"/>
                  <a:gd name="T61" fmla="*/ 40 h 126"/>
                  <a:gd name="T62" fmla="*/ 97 w 110"/>
                  <a:gd name="T63" fmla="*/ 12 h 126"/>
                  <a:gd name="T64" fmla="*/ 92 w 110"/>
                  <a:gd name="T65" fmla="*/ 7 h 126"/>
                  <a:gd name="T66" fmla="*/ 75 w 110"/>
                  <a:gd name="T67" fmla="*/ 0 h 126"/>
                  <a:gd name="T68" fmla="*/ 69 w 110"/>
                  <a:gd name="T69" fmla="*/ 3 h 126"/>
                  <a:gd name="T70" fmla="*/ 72 w 110"/>
                  <a:gd name="T71" fmla="*/ 24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rgbClr val="00AE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43269" name="Freeform 390"/>
            <p:cNvSpPr>
              <a:spLocks/>
            </p:cNvSpPr>
            <p:nvPr/>
          </p:nvSpPr>
          <p:spPr bwMode="auto">
            <a:xfrm>
              <a:off x="1275" y="4288"/>
              <a:ext cx="253" cy="331"/>
            </a:xfrm>
            <a:custGeom>
              <a:avLst/>
              <a:gdLst>
                <a:gd name="T0" fmla="*/ 48503 w 163"/>
                <a:gd name="T1" fmla="*/ 1 h 338"/>
                <a:gd name="T2" fmla="*/ 46744 w 163"/>
                <a:gd name="T3" fmla="*/ 6 h 338"/>
                <a:gd name="T4" fmla="*/ 47157 w 163"/>
                <a:gd name="T5" fmla="*/ 11 h 338"/>
                <a:gd name="T6" fmla="*/ 46744 w 163"/>
                <a:gd name="T7" fmla="*/ 24 h 338"/>
                <a:gd name="T8" fmla="*/ 46744 w 163"/>
                <a:gd name="T9" fmla="*/ 53 h 338"/>
                <a:gd name="T10" fmla="*/ 46744 w 163"/>
                <a:gd name="T11" fmla="*/ 79 h 338"/>
                <a:gd name="T12" fmla="*/ 37588 w 163"/>
                <a:gd name="T13" fmla="*/ 110 h 338"/>
                <a:gd name="T14" fmla="*/ 25458 w 163"/>
                <a:gd name="T15" fmla="*/ 144 h 338"/>
                <a:gd name="T16" fmla="*/ 24692 w 163"/>
                <a:gd name="T17" fmla="*/ 147 h 338"/>
                <a:gd name="T18" fmla="*/ 19403 w 163"/>
                <a:gd name="T19" fmla="*/ 160 h 338"/>
                <a:gd name="T20" fmla="*/ 13064 w 163"/>
                <a:gd name="T21" fmla="*/ 179 h 338"/>
                <a:gd name="T22" fmla="*/ 6642 w 163"/>
                <a:gd name="T23" fmla="*/ 186 h 338"/>
                <a:gd name="T24" fmla="*/ 6055 w 163"/>
                <a:gd name="T25" fmla="*/ 197 h 338"/>
                <a:gd name="T26" fmla="*/ 0 w 163"/>
                <a:gd name="T27" fmla="*/ 217 h 338"/>
                <a:gd name="T28" fmla="*/ 2757 w 163"/>
                <a:gd name="T29" fmla="*/ 239 h 338"/>
                <a:gd name="T30" fmla="*/ 4944 w 163"/>
                <a:gd name="T31" fmla="*/ 243 h 338"/>
                <a:gd name="T32" fmla="*/ 21294 w 163"/>
                <a:gd name="T33" fmla="*/ 252 h 338"/>
                <a:gd name="T34" fmla="*/ 29710 w 163"/>
                <a:gd name="T35" fmla="*/ 251 h 338"/>
                <a:gd name="T36" fmla="*/ 38326 w 163"/>
                <a:gd name="T37" fmla="*/ 238 h 338"/>
                <a:gd name="T38" fmla="*/ 42450 w 163"/>
                <a:gd name="T39" fmla="*/ 226 h 338"/>
                <a:gd name="T40" fmla="*/ 48851 w 163"/>
                <a:gd name="T41" fmla="*/ 220 h 338"/>
                <a:gd name="T42" fmla="*/ 48851 w 163"/>
                <a:gd name="T43" fmla="*/ 210 h 338"/>
                <a:gd name="T44" fmla="*/ 55177 w 163"/>
                <a:gd name="T45" fmla="*/ 205 h 338"/>
                <a:gd name="T46" fmla="*/ 67338 w 163"/>
                <a:gd name="T47" fmla="*/ 175 h 338"/>
                <a:gd name="T48" fmla="*/ 74072 w 163"/>
                <a:gd name="T49" fmla="*/ 154 h 338"/>
                <a:gd name="T50" fmla="*/ 74072 w 163"/>
                <a:gd name="T51" fmla="*/ 144 h 338"/>
                <a:gd name="T52" fmla="*/ 76881 w 163"/>
                <a:gd name="T53" fmla="*/ 132 h 338"/>
                <a:gd name="T54" fmla="*/ 76881 w 163"/>
                <a:gd name="T55" fmla="*/ 102 h 338"/>
                <a:gd name="T56" fmla="*/ 76881 w 163"/>
                <a:gd name="T57" fmla="*/ 69 h 338"/>
                <a:gd name="T58" fmla="*/ 76881 w 163"/>
                <a:gd name="T59" fmla="*/ 51 h 338"/>
                <a:gd name="T60" fmla="*/ 67338 w 163"/>
                <a:gd name="T61" fmla="*/ 24 h 338"/>
                <a:gd name="T62" fmla="*/ 63158 w 163"/>
                <a:gd name="T63" fmla="*/ 21 h 338"/>
                <a:gd name="T64" fmla="*/ 57037 w 163"/>
                <a:gd name="T65" fmla="*/ 12 h 338"/>
                <a:gd name="T66" fmla="*/ 58342 w 163"/>
                <a:gd name="T67" fmla="*/ 6 h 338"/>
                <a:gd name="T68" fmla="*/ 57037 w 163"/>
                <a:gd name="T69" fmla="*/ 1 h 338"/>
                <a:gd name="T70" fmla="*/ 52168 w 163"/>
                <a:gd name="T71" fmla="*/ 22 h 338"/>
                <a:gd name="T72" fmla="*/ 59834 w 163"/>
                <a:gd name="T73" fmla="*/ 24 h 338"/>
                <a:gd name="T74" fmla="*/ 69133 w 163"/>
                <a:gd name="T75" fmla="*/ 45 h 338"/>
                <a:gd name="T76" fmla="*/ 70955 w 163"/>
                <a:gd name="T77" fmla="*/ 69 h 338"/>
                <a:gd name="T78" fmla="*/ 70955 w 163"/>
                <a:gd name="T79" fmla="*/ 102 h 338"/>
                <a:gd name="T80" fmla="*/ 70955 w 163"/>
                <a:gd name="T81" fmla="*/ 131 h 338"/>
                <a:gd name="T82" fmla="*/ 68267 w 163"/>
                <a:gd name="T83" fmla="*/ 151 h 338"/>
                <a:gd name="T84" fmla="*/ 56556 w 163"/>
                <a:gd name="T85" fmla="*/ 179 h 338"/>
                <a:gd name="T86" fmla="*/ 50395 w 163"/>
                <a:gd name="T87" fmla="*/ 200 h 338"/>
                <a:gd name="T88" fmla="*/ 43823 w 163"/>
                <a:gd name="T89" fmla="*/ 206 h 338"/>
                <a:gd name="T90" fmla="*/ 39043 w 163"/>
                <a:gd name="T91" fmla="*/ 218 h 338"/>
                <a:gd name="T92" fmla="*/ 34722 w 163"/>
                <a:gd name="T93" fmla="*/ 230 h 338"/>
                <a:gd name="T94" fmla="*/ 28234 w 163"/>
                <a:gd name="T95" fmla="*/ 237 h 338"/>
                <a:gd name="T96" fmla="*/ 16001 w 163"/>
                <a:gd name="T97" fmla="*/ 244 h 338"/>
                <a:gd name="T98" fmla="*/ 8417 w 163"/>
                <a:gd name="T99" fmla="*/ 226 h 338"/>
                <a:gd name="T100" fmla="*/ 11911 w 163"/>
                <a:gd name="T101" fmla="*/ 200 h 338"/>
                <a:gd name="T102" fmla="*/ 16402 w 163"/>
                <a:gd name="T103" fmla="*/ 187 h 338"/>
                <a:gd name="T104" fmla="*/ 21294 w 163"/>
                <a:gd name="T105" fmla="*/ 173 h 338"/>
                <a:gd name="T106" fmla="*/ 29710 w 163"/>
                <a:gd name="T107" fmla="*/ 161 h 338"/>
                <a:gd name="T108" fmla="*/ 30116 w 163"/>
                <a:gd name="T109" fmla="*/ 149 h 338"/>
                <a:gd name="T110" fmla="*/ 39515 w 163"/>
                <a:gd name="T111" fmla="*/ 123 h 338"/>
                <a:gd name="T112" fmla="*/ 48851 w 163"/>
                <a:gd name="T113" fmla="*/ 95 h 338"/>
                <a:gd name="T114" fmla="*/ 52168 w 163"/>
                <a:gd name="T115" fmla="*/ 69 h 338"/>
                <a:gd name="T116" fmla="*/ 52168 w 163"/>
                <a:gd name="T117" fmla="*/ 40 h 338"/>
                <a:gd name="T118" fmla="*/ 52168 w 163"/>
                <a:gd name="T119" fmla="*/ 22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70" name="Freeform 391"/>
            <p:cNvSpPr>
              <a:spLocks/>
            </p:cNvSpPr>
            <p:nvPr/>
          </p:nvSpPr>
          <p:spPr bwMode="auto">
            <a:xfrm>
              <a:off x="1263" y="4281"/>
              <a:ext cx="253" cy="331"/>
            </a:xfrm>
            <a:custGeom>
              <a:avLst/>
              <a:gdLst>
                <a:gd name="T0" fmla="*/ 48503 w 163"/>
                <a:gd name="T1" fmla="*/ 1 h 338"/>
                <a:gd name="T2" fmla="*/ 46744 w 163"/>
                <a:gd name="T3" fmla="*/ 6 h 338"/>
                <a:gd name="T4" fmla="*/ 47157 w 163"/>
                <a:gd name="T5" fmla="*/ 11 h 338"/>
                <a:gd name="T6" fmla="*/ 46744 w 163"/>
                <a:gd name="T7" fmla="*/ 24 h 338"/>
                <a:gd name="T8" fmla="*/ 46744 w 163"/>
                <a:gd name="T9" fmla="*/ 53 h 338"/>
                <a:gd name="T10" fmla="*/ 46744 w 163"/>
                <a:gd name="T11" fmla="*/ 79 h 338"/>
                <a:gd name="T12" fmla="*/ 37588 w 163"/>
                <a:gd name="T13" fmla="*/ 110 h 338"/>
                <a:gd name="T14" fmla="*/ 25458 w 163"/>
                <a:gd name="T15" fmla="*/ 144 h 338"/>
                <a:gd name="T16" fmla="*/ 24692 w 163"/>
                <a:gd name="T17" fmla="*/ 147 h 338"/>
                <a:gd name="T18" fmla="*/ 19403 w 163"/>
                <a:gd name="T19" fmla="*/ 160 h 338"/>
                <a:gd name="T20" fmla="*/ 13064 w 163"/>
                <a:gd name="T21" fmla="*/ 179 h 338"/>
                <a:gd name="T22" fmla="*/ 6642 w 163"/>
                <a:gd name="T23" fmla="*/ 186 h 338"/>
                <a:gd name="T24" fmla="*/ 6055 w 163"/>
                <a:gd name="T25" fmla="*/ 197 h 338"/>
                <a:gd name="T26" fmla="*/ 0 w 163"/>
                <a:gd name="T27" fmla="*/ 217 h 338"/>
                <a:gd name="T28" fmla="*/ 2757 w 163"/>
                <a:gd name="T29" fmla="*/ 239 h 338"/>
                <a:gd name="T30" fmla="*/ 4944 w 163"/>
                <a:gd name="T31" fmla="*/ 243 h 338"/>
                <a:gd name="T32" fmla="*/ 21294 w 163"/>
                <a:gd name="T33" fmla="*/ 252 h 338"/>
                <a:gd name="T34" fmla="*/ 29710 w 163"/>
                <a:gd name="T35" fmla="*/ 251 h 338"/>
                <a:gd name="T36" fmla="*/ 38326 w 163"/>
                <a:gd name="T37" fmla="*/ 238 h 338"/>
                <a:gd name="T38" fmla="*/ 42450 w 163"/>
                <a:gd name="T39" fmla="*/ 226 h 338"/>
                <a:gd name="T40" fmla="*/ 48851 w 163"/>
                <a:gd name="T41" fmla="*/ 220 h 338"/>
                <a:gd name="T42" fmla="*/ 48851 w 163"/>
                <a:gd name="T43" fmla="*/ 210 h 338"/>
                <a:gd name="T44" fmla="*/ 55177 w 163"/>
                <a:gd name="T45" fmla="*/ 205 h 338"/>
                <a:gd name="T46" fmla="*/ 67338 w 163"/>
                <a:gd name="T47" fmla="*/ 175 h 338"/>
                <a:gd name="T48" fmla="*/ 74072 w 163"/>
                <a:gd name="T49" fmla="*/ 154 h 338"/>
                <a:gd name="T50" fmla="*/ 74072 w 163"/>
                <a:gd name="T51" fmla="*/ 144 h 338"/>
                <a:gd name="T52" fmla="*/ 76881 w 163"/>
                <a:gd name="T53" fmla="*/ 132 h 338"/>
                <a:gd name="T54" fmla="*/ 76881 w 163"/>
                <a:gd name="T55" fmla="*/ 102 h 338"/>
                <a:gd name="T56" fmla="*/ 76881 w 163"/>
                <a:gd name="T57" fmla="*/ 69 h 338"/>
                <a:gd name="T58" fmla="*/ 76881 w 163"/>
                <a:gd name="T59" fmla="*/ 51 h 338"/>
                <a:gd name="T60" fmla="*/ 67338 w 163"/>
                <a:gd name="T61" fmla="*/ 24 h 338"/>
                <a:gd name="T62" fmla="*/ 63158 w 163"/>
                <a:gd name="T63" fmla="*/ 21 h 338"/>
                <a:gd name="T64" fmla="*/ 57037 w 163"/>
                <a:gd name="T65" fmla="*/ 12 h 338"/>
                <a:gd name="T66" fmla="*/ 58342 w 163"/>
                <a:gd name="T67" fmla="*/ 6 h 338"/>
                <a:gd name="T68" fmla="*/ 57037 w 163"/>
                <a:gd name="T69" fmla="*/ 1 h 338"/>
                <a:gd name="T70" fmla="*/ 52168 w 163"/>
                <a:gd name="T71" fmla="*/ 22 h 338"/>
                <a:gd name="T72" fmla="*/ 59834 w 163"/>
                <a:gd name="T73" fmla="*/ 24 h 338"/>
                <a:gd name="T74" fmla="*/ 69133 w 163"/>
                <a:gd name="T75" fmla="*/ 45 h 338"/>
                <a:gd name="T76" fmla="*/ 70955 w 163"/>
                <a:gd name="T77" fmla="*/ 69 h 338"/>
                <a:gd name="T78" fmla="*/ 70955 w 163"/>
                <a:gd name="T79" fmla="*/ 102 h 338"/>
                <a:gd name="T80" fmla="*/ 70955 w 163"/>
                <a:gd name="T81" fmla="*/ 131 h 338"/>
                <a:gd name="T82" fmla="*/ 68267 w 163"/>
                <a:gd name="T83" fmla="*/ 151 h 338"/>
                <a:gd name="T84" fmla="*/ 56556 w 163"/>
                <a:gd name="T85" fmla="*/ 179 h 338"/>
                <a:gd name="T86" fmla="*/ 50395 w 163"/>
                <a:gd name="T87" fmla="*/ 200 h 338"/>
                <a:gd name="T88" fmla="*/ 43823 w 163"/>
                <a:gd name="T89" fmla="*/ 206 h 338"/>
                <a:gd name="T90" fmla="*/ 39043 w 163"/>
                <a:gd name="T91" fmla="*/ 218 h 338"/>
                <a:gd name="T92" fmla="*/ 34722 w 163"/>
                <a:gd name="T93" fmla="*/ 230 h 338"/>
                <a:gd name="T94" fmla="*/ 28234 w 163"/>
                <a:gd name="T95" fmla="*/ 237 h 338"/>
                <a:gd name="T96" fmla="*/ 16001 w 163"/>
                <a:gd name="T97" fmla="*/ 244 h 338"/>
                <a:gd name="T98" fmla="*/ 8417 w 163"/>
                <a:gd name="T99" fmla="*/ 226 h 338"/>
                <a:gd name="T100" fmla="*/ 11911 w 163"/>
                <a:gd name="T101" fmla="*/ 200 h 338"/>
                <a:gd name="T102" fmla="*/ 16402 w 163"/>
                <a:gd name="T103" fmla="*/ 187 h 338"/>
                <a:gd name="T104" fmla="*/ 21294 w 163"/>
                <a:gd name="T105" fmla="*/ 173 h 338"/>
                <a:gd name="T106" fmla="*/ 29710 w 163"/>
                <a:gd name="T107" fmla="*/ 161 h 338"/>
                <a:gd name="T108" fmla="*/ 30116 w 163"/>
                <a:gd name="T109" fmla="*/ 149 h 338"/>
                <a:gd name="T110" fmla="*/ 39515 w 163"/>
                <a:gd name="T111" fmla="*/ 123 h 338"/>
                <a:gd name="T112" fmla="*/ 48851 w 163"/>
                <a:gd name="T113" fmla="*/ 95 h 338"/>
                <a:gd name="T114" fmla="*/ 52168 w 163"/>
                <a:gd name="T115" fmla="*/ 69 h 338"/>
                <a:gd name="T116" fmla="*/ 52168 w 163"/>
                <a:gd name="T117" fmla="*/ 40 h 338"/>
                <a:gd name="T118" fmla="*/ 52168 w 163"/>
                <a:gd name="T119" fmla="*/ 22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rgbClr val="00AE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43271" name="Group 392"/>
            <p:cNvGrpSpPr>
              <a:grpSpLocks/>
            </p:cNvGrpSpPr>
            <p:nvPr/>
          </p:nvGrpSpPr>
          <p:grpSpPr bwMode="auto">
            <a:xfrm>
              <a:off x="1400" y="4137"/>
              <a:ext cx="72" cy="173"/>
              <a:chOff x="1723" y="2987"/>
              <a:chExt cx="46" cy="176"/>
            </a:xfrm>
          </p:grpSpPr>
          <p:sp>
            <p:nvSpPr>
              <p:cNvPr id="43531" name="Freeform 393"/>
              <p:cNvSpPr>
                <a:spLocks/>
              </p:cNvSpPr>
              <p:nvPr/>
            </p:nvSpPr>
            <p:spPr bwMode="auto">
              <a:xfrm>
                <a:off x="1731" y="2995"/>
                <a:ext cx="38" cy="168"/>
              </a:xfrm>
              <a:custGeom>
                <a:avLst/>
                <a:gdLst>
                  <a:gd name="T0" fmla="*/ 13 w 38"/>
                  <a:gd name="T1" fmla="*/ 8 h 168"/>
                  <a:gd name="T2" fmla="*/ 10 w 38"/>
                  <a:gd name="T3" fmla="*/ 10 h 168"/>
                  <a:gd name="T4" fmla="*/ 8 w 38"/>
                  <a:gd name="T5" fmla="*/ 13 h 168"/>
                  <a:gd name="T6" fmla="*/ 7 w 38"/>
                  <a:gd name="T7" fmla="*/ 16 h 168"/>
                  <a:gd name="T8" fmla="*/ 8 w 38"/>
                  <a:gd name="T9" fmla="*/ 20 h 168"/>
                  <a:gd name="T10" fmla="*/ 10 w 38"/>
                  <a:gd name="T11" fmla="*/ 23 h 168"/>
                  <a:gd name="T12" fmla="*/ 13 w 38"/>
                  <a:gd name="T13" fmla="*/ 25 h 168"/>
                  <a:gd name="T14" fmla="*/ 16 w 38"/>
                  <a:gd name="T15" fmla="*/ 25 h 168"/>
                  <a:gd name="T16" fmla="*/ 20 w 38"/>
                  <a:gd name="T17" fmla="*/ 25 h 168"/>
                  <a:gd name="T18" fmla="*/ 20 w 38"/>
                  <a:gd name="T19" fmla="*/ 24 h 168"/>
                  <a:gd name="T20" fmla="*/ 20 w 38"/>
                  <a:gd name="T21" fmla="*/ 36 h 168"/>
                  <a:gd name="T22" fmla="*/ 20 w 38"/>
                  <a:gd name="T23" fmla="*/ 50 h 168"/>
                  <a:gd name="T24" fmla="*/ 20 w 38"/>
                  <a:gd name="T25" fmla="*/ 62 h 168"/>
                  <a:gd name="T26" fmla="*/ 14 w 38"/>
                  <a:gd name="T27" fmla="*/ 74 h 168"/>
                  <a:gd name="T28" fmla="*/ 8 w 38"/>
                  <a:gd name="T29" fmla="*/ 88 h 168"/>
                  <a:gd name="T30" fmla="*/ 1 w 38"/>
                  <a:gd name="T31" fmla="*/ 101 h 168"/>
                  <a:gd name="T32" fmla="*/ 0 w 38"/>
                  <a:gd name="T33" fmla="*/ 104 h 168"/>
                  <a:gd name="T34" fmla="*/ 0 w 38"/>
                  <a:gd name="T35" fmla="*/ 118 h 168"/>
                  <a:gd name="T36" fmla="*/ 0 w 38"/>
                  <a:gd name="T37" fmla="*/ 132 h 168"/>
                  <a:gd name="T38" fmla="*/ 0 w 38"/>
                  <a:gd name="T39" fmla="*/ 145 h 168"/>
                  <a:gd name="T40" fmla="*/ 1 w 38"/>
                  <a:gd name="T41" fmla="*/ 149 h 168"/>
                  <a:gd name="T42" fmla="*/ 8 w 38"/>
                  <a:gd name="T43" fmla="*/ 163 h 168"/>
                  <a:gd name="T44" fmla="*/ 10 w 38"/>
                  <a:gd name="T45" fmla="*/ 166 h 168"/>
                  <a:gd name="T46" fmla="*/ 13 w 38"/>
                  <a:gd name="T47" fmla="*/ 168 h 168"/>
                  <a:gd name="T48" fmla="*/ 16 w 38"/>
                  <a:gd name="T49" fmla="*/ 168 h 168"/>
                  <a:gd name="T50" fmla="*/ 20 w 38"/>
                  <a:gd name="T51" fmla="*/ 168 h 168"/>
                  <a:gd name="T52" fmla="*/ 23 w 38"/>
                  <a:gd name="T53" fmla="*/ 166 h 168"/>
                  <a:gd name="T54" fmla="*/ 25 w 38"/>
                  <a:gd name="T55" fmla="*/ 163 h 168"/>
                  <a:gd name="T56" fmla="*/ 25 w 38"/>
                  <a:gd name="T57" fmla="*/ 159 h 168"/>
                  <a:gd name="T58" fmla="*/ 25 w 38"/>
                  <a:gd name="T59" fmla="*/ 156 h 168"/>
                  <a:gd name="T60" fmla="*/ 18 w 38"/>
                  <a:gd name="T61" fmla="*/ 143 h 168"/>
                  <a:gd name="T62" fmla="*/ 18 w 38"/>
                  <a:gd name="T63" fmla="*/ 132 h 168"/>
                  <a:gd name="T64" fmla="*/ 18 w 38"/>
                  <a:gd name="T65" fmla="*/ 118 h 168"/>
                  <a:gd name="T66" fmla="*/ 18 w 38"/>
                  <a:gd name="T67" fmla="*/ 107 h 168"/>
                  <a:gd name="T68" fmla="*/ 25 w 38"/>
                  <a:gd name="T69" fmla="*/ 95 h 168"/>
                  <a:gd name="T70" fmla="*/ 31 w 38"/>
                  <a:gd name="T71" fmla="*/ 81 h 168"/>
                  <a:gd name="T72" fmla="*/ 38 w 38"/>
                  <a:gd name="T73" fmla="*/ 68 h 168"/>
                  <a:gd name="T74" fmla="*/ 38 w 38"/>
                  <a:gd name="T75" fmla="*/ 64 h 168"/>
                  <a:gd name="T76" fmla="*/ 38 w 38"/>
                  <a:gd name="T77" fmla="*/ 64 h 168"/>
                  <a:gd name="T78" fmla="*/ 38 w 38"/>
                  <a:gd name="T79" fmla="*/ 50 h 168"/>
                  <a:gd name="T80" fmla="*/ 38 w 38"/>
                  <a:gd name="T81" fmla="*/ 36 h 168"/>
                  <a:gd name="T82" fmla="*/ 38 w 38"/>
                  <a:gd name="T83" fmla="*/ 23 h 168"/>
                  <a:gd name="T84" fmla="*/ 38 w 38"/>
                  <a:gd name="T85" fmla="*/ 9 h 168"/>
                  <a:gd name="T86" fmla="*/ 38 w 38"/>
                  <a:gd name="T87" fmla="*/ 6 h 168"/>
                  <a:gd name="T88" fmla="*/ 36 w 38"/>
                  <a:gd name="T89" fmla="*/ 3 h 168"/>
                  <a:gd name="T90" fmla="*/ 33 w 38"/>
                  <a:gd name="T91" fmla="*/ 1 h 168"/>
                  <a:gd name="T92" fmla="*/ 29 w 38"/>
                  <a:gd name="T93" fmla="*/ 0 h 168"/>
                  <a:gd name="T94" fmla="*/ 26 w 38"/>
                  <a:gd name="T95" fmla="*/ 1 h 168"/>
                  <a:gd name="T96" fmla="*/ 13 w 38"/>
                  <a:gd name="T97" fmla="*/ 8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532" name="Freeform 394"/>
              <p:cNvSpPr>
                <a:spLocks/>
              </p:cNvSpPr>
              <p:nvPr/>
            </p:nvSpPr>
            <p:spPr bwMode="auto">
              <a:xfrm>
                <a:off x="1723" y="2987"/>
                <a:ext cx="38" cy="168"/>
              </a:xfrm>
              <a:custGeom>
                <a:avLst/>
                <a:gdLst>
                  <a:gd name="T0" fmla="*/ 13 w 38"/>
                  <a:gd name="T1" fmla="*/ 8 h 168"/>
                  <a:gd name="T2" fmla="*/ 10 w 38"/>
                  <a:gd name="T3" fmla="*/ 10 h 168"/>
                  <a:gd name="T4" fmla="*/ 8 w 38"/>
                  <a:gd name="T5" fmla="*/ 13 h 168"/>
                  <a:gd name="T6" fmla="*/ 7 w 38"/>
                  <a:gd name="T7" fmla="*/ 16 h 168"/>
                  <a:gd name="T8" fmla="*/ 8 w 38"/>
                  <a:gd name="T9" fmla="*/ 20 h 168"/>
                  <a:gd name="T10" fmla="*/ 10 w 38"/>
                  <a:gd name="T11" fmla="*/ 23 h 168"/>
                  <a:gd name="T12" fmla="*/ 13 w 38"/>
                  <a:gd name="T13" fmla="*/ 25 h 168"/>
                  <a:gd name="T14" fmla="*/ 16 w 38"/>
                  <a:gd name="T15" fmla="*/ 25 h 168"/>
                  <a:gd name="T16" fmla="*/ 20 w 38"/>
                  <a:gd name="T17" fmla="*/ 25 h 168"/>
                  <a:gd name="T18" fmla="*/ 20 w 38"/>
                  <a:gd name="T19" fmla="*/ 24 h 168"/>
                  <a:gd name="T20" fmla="*/ 20 w 38"/>
                  <a:gd name="T21" fmla="*/ 36 h 168"/>
                  <a:gd name="T22" fmla="*/ 20 w 38"/>
                  <a:gd name="T23" fmla="*/ 50 h 168"/>
                  <a:gd name="T24" fmla="*/ 20 w 38"/>
                  <a:gd name="T25" fmla="*/ 62 h 168"/>
                  <a:gd name="T26" fmla="*/ 14 w 38"/>
                  <a:gd name="T27" fmla="*/ 74 h 168"/>
                  <a:gd name="T28" fmla="*/ 8 w 38"/>
                  <a:gd name="T29" fmla="*/ 88 h 168"/>
                  <a:gd name="T30" fmla="*/ 1 w 38"/>
                  <a:gd name="T31" fmla="*/ 101 h 168"/>
                  <a:gd name="T32" fmla="*/ 0 w 38"/>
                  <a:gd name="T33" fmla="*/ 104 h 168"/>
                  <a:gd name="T34" fmla="*/ 0 w 38"/>
                  <a:gd name="T35" fmla="*/ 118 h 168"/>
                  <a:gd name="T36" fmla="*/ 0 w 38"/>
                  <a:gd name="T37" fmla="*/ 132 h 168"/>
                  <a:gd name="T38" fmla="*/ 0 w 38"/>
                  <a:gd name="T39" fmla="*/ 145 h 168"/>
                  <a:gd name="T40" fmla="*/ 1 w 38"/>
                  <a:gd name="T41" fmla="*/ 149 h 168"/>
                  <a:gd name="T42" fmla="*/ 8 w 38"/>
                  <a:gd name="T43" fmla="*/ 163 h 168"/>
                  <a:gd name="T44" fmla="*/ 10 w 38"/>
                  <a:gd name="T45" fmla="*/ 166 h 168"/>
                  <a:gd name="T46" fmla="*/ 13 w 38"/>
                  <a:gd name="T47" fmla="*/ 168 h 168"/>
                  <a:gd name="T48" fmla="*/ 16 w 38"/>
                  <a:gd name="T49" fmla="*/ 168 h 168"/>
                  <a:gd name="T50" fmla="*/ 20 w 38"/>
                  <a:gd name="T51" fmla="*/ 168 h 168"/>
                  <a:gd name="T52" fmla="*/ 23 w 38"/>
                  <a:gd name="T53" fmla="*/ 166 h 168"/>
                  <a:gd name="T54" fmla="*/ 25 w 38"/>
                  <a:gd name="T55" fmla="*/ 163 h 168"/>
                  <a:gd name="T56" fmla="*/ 25 w 38"/>
                  <a:gd name="T57" fmla="*/ 159 h 168"/>
                  <a:gd name="T58" fmla="*/ 25 w 38"/>
                  <a:gd name="T59" fmla="*/ 156 h 168"/>
                  <a:gd name="T60" fmla="*/ 18 w 38"/>
                  <a:gd name="T61" fmla="*/ 143 h 168"/>
                  <a:gd name="T62" fmla="*/ 18 w 38"/>
                  <a:gd name="T63" fmla="*/ 132 h 168"/>
                  <a:gd name="T64" fmla="*/ 18 w 38"/>
                  <a:gd name="T65" fmla="*/ 118 h 168"/>
                  <a:gd name="T66" fmla="*/ 18 w 38"/>
                  <a:gd name="T67" fmla="*/ 107 h 168"/>
                  <a:gd name="T68" fmla="*/ 25 w 38"/>
                  <a:gd name="T69" fmla="*/ 95 h 168"/>
                  <a:gd name="T70" fmla="*/ 31 w 38"/>
                  <a:gd name="T71" fmla="*/ 81 h 168"/>
                  <a:gd name="T72" fmla="*/ 38 w 38"/>
                  <a:gd name="T73" fmla="*/ 68 h 168"/>
                  <a:gd name="T74" fmla="*/ 38 w 38"/>
                  <a:gd name="T75" fmla="*/ 64 h 168"/>
                  <a:gd name="T76" fmla="*/ 38 w 38"/>
                  <a:gd name="T77" fmla="*/ 64 h 168"/>
                  <a:gd name="T78" fmla="*/ 38 w 38"/>
                  <a:gd name="T79" fmla="*/ 50 h 168"/>
                  <a:gd name="T80" fmla="*/ 38 w 38"/>
                  <a:gd name="T81" fmla="*/ 36 h 168"/>
                  <a:gd name="T82" fmla="*/ 38 w 38"/>
                  <a:gd name="T83" fmla="*/ 23 h 168"/>
                  <a:gd name="T84" fmla="*/ 38 w 38"/>
                  <a:gd name="T85" fmla="*/ 9 h 168"/>
                  <a:gd name="T86" fmla="*/ 38 w 38"/>
                  <a:gd name="T87" fmla="*/ 6 h 168"/>
                  <a:gd name="T88" fmla="*/ 36 w 38"/>
                  <a:gd name="T89" fmla="*/ 3 h 168"/>
                  <a:gd name="T90" fmla="*/ 33 w 38"/>
                  <a:gd name="T91" fmla="*/ 1 h 168"/>
                  <a:gd name="T92" fmla="*/ 29 w 38"/>
                  <a:gd name="T93" fmla="*/ 0 h 168"/>
                  <a:gd name="T94" fmla="*/ 26 w 38"/>
                  <a:gd name="T95" fmla="*/ 1 h 168"/>
                  <a:gd name="T96" fmla="*/ 13 w 38"/>
                  <a:gd name="T97" fmla="*/ 8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rgbClr val="00AE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51595" name="Rectangle 395"/>
            <p:cNvSpPr>
              <a:spLocks noChangeArrowheads="1"/>
            </p:cNvSpPr>
            <p:nvPr/>
          </p:nvSpPr>
          <p:spPr bwMode="auto">
            <a:xfrm>
              <a:off x="1551" y="4002"/>
              <a:ext cx="245"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SG</a:t>
              </a:r>
              <a:endParaRPr lang="en-US" sz="2800">
                <a:effectLst>
                  <a:outerShdw blurRad="38100" dist="38100" dir="2700000" algn="tl">
                    <a:srgbClr val="DDDDDD"/>
                  </a:outerShdw>
                </a:effectLst>
                <a:latin typeface="Comic Sans MS" charset="0"/>
              </a:endParaRPr>
            </a:p>
          </p:txBody>
        </p:sp>
        <p:sp>
          <p:nvSpPr>
            <p:cNvPr id="51596" name="Rectangle 396"/>
            <p:cNvSpPr>
              <a:spLocks noChangeArrowheads="1"/>
            </p:cNvSpPr>
            <p:nvPr/>
          </p:nvSpPr>
          <p:spPr bwMode="auto">
            <a:xfrm>
              <a:off x="1063" y="5147"/>
              <a:ext cx="240"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RS</a:t>
              </a:r>
              <a:endParaRPr lang="en-US" sz="2800">
                <a:effectLst>
                  <a:outerShdw blurRad="38100" dist="38100" dir="2700000" algn="tl">
                    <a:srgbClr val="DDDDDD"/>
                  </a:outerShdw>
                </a:effectLst>
                <a:latin typeface="Comic Sans MS" charset="0"/>
              </a:endParaRPr>
            </a:p>
          </p:txBody>
        </p:sp>
        <p:sp>
          <p:nvSpPr>
            <p:cNvPr id="51597" name="Rectangle 397"/>
            <p:cNvSpPr>
              <a:spLocks noChangeArrowheads="1"/>
            </p:cNvSpPr>
            <p:nvPr/>
          </p:nvSpPr>
          <p:spPr bwMode="auto">
            <a:xfrm>
              <a:off x="878" y="3773"/>
              <a:ext cx="284"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MS</a:t>
              </a:r>
              <a:endParaRPr lang="en-US" sz="2800">
                <a:effectLst>
                  <a:outerShdw blurRad="38100" dist="38100" dir="2700000" algn="tl">
                    <a:srgbClr val="DDDDDD"/>
                  </a:outerShdw>
                </a:effectLst>
                <a:latin typeface="Comic Sans MS" charset="0"/>
              </a:endParaRPr>
            </a:p>
          </p:txBody>
        </p:sp>
        <p:grpSp>
          <p:nvGrpSpPr>
            <p:cNvPr id="43275" name="Group 398"/>
            <p:cNvGrpSpPr>
              <a:grpSpLocks/>
            </p:cNvGrpSpPr>
            <p:nvPr/>
          </p:nvGrpSpPr>
          <p:grpSpPr bwMode="auto">
            <a:xfrm>
              <a:off x="562" y="4343"/>
              <a:ext cx="3522" cy="15"/>
              <a:chOff x="1182" y="3196"/>
              <a:chExt cx="2272" cy="16"/>
            </a:xfrm>
          </p:grpSpPr>
          <p:sp>
            <p:nvSpPr>
              <p:cNvPr id="43427" name="Rectangle 399"/>
              <p:cNvSpPr>
                <a:spLocks noChangeArrowheads="1"/>
              </p:cNvSpPr>
              <p:nvPr/>
            </p:nvSpPr>
            <p:spPr bwMode="auto">
              <a:xfrm>
                <a:off x="1190"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28" name="Rectangle 400"/>
              <p:cNvSpPr>
                <a:spLocks noChangeArrowheads="1"/>
              </p:cNvSpPr>
              <p:nvPr/>
            </p:nvSpPr>
            <p:spPr bwMode="auto">
              <a:xfrm>
                <a:off x="1246"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29" name="Rectangle 401"/>
              <p:cNvSpPr>
                <a:spLocks noChangeArrowheads="1"/>
              </p:cNvSpPr>
              <p:nvPr/>
            </p:nvSpPr>
            <p:spPr bwMode="auto">
              <a:xfrm>
                <a:off x="1278"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30" name="Rectangle 402"/>
              <p:cNvSpPr>
                <a:spLocks noChangeArrowheads="1"/>
              </p:cNvSpPr>
              <p:nvPr/>
            </p:nvSpPr>
            <p:spPr bwMode="auto">
              <a:xfrm>
                <a:off x="1334"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31" name="Rectangle 403"/>
              <p:cNvSpPr>
                <a:spLocks noChangeArrowheads="1"/>
              </p:cNvSpPr>
              <p:nvPr/>
            </p:nvSpPr>
            <p:spPr bwMode="auto">
              <a:xfrm>
                <a:off x="1366"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32" name="Rectangle 404"/>
              <p:cNvSpPr>
                <a:spLocks noChangeArrowheads="1"/>
              </p:cNvSpPr>
              <p:nvPr/>
            </p:nvSpPr>
            <p:spPr bwMode="auto">
              <a:xfrm>
                <a:off x="1422"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33" name="Rectangle 405"/>
              <p:cNvSpPr>
                <a:spLocks noChangeArrowheads="1"/>
              </p:cNvSpPr>
              <p:nvPr/>
            </p:nvSpPr>
            <p:spPr bwMode="auto">
              <a:xfrm>
                <a:off x="1454"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34" name="Rectangle 406"/>
              <p:cNvSpPr>
                <a:spLocks noChangeArrowheads="1"/>
              </p:cNvSpPr>
              <p:nvPr/>
            </p:nvSpPr>
            <p:spPr bwMode="auto">
              <a:xfrm>
                <a:off x="1510"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35" name="Rectangle 407"/>
              <p:cNvSpPr>
                <a:spLocks noChangeArrowheads="1"/>
              </p:cNvSpPr>
              <p:nvPr/>
            </p:nvSpPr>
            <p:spPr bwMode="auto">
              <a:xfrm>
                <a:off x="1542"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36" name="Rectangle 408"/>
              <p:cNvSpPr>
                <a:spLocks noChangeArrowheads="1"/>
              </p:cNvSpPr>
              <p:nvPr/>
            </p:nvSpPr>
            <p:spPr bwMode="auto">
              <a:xfrm>
                <a:off x="1598"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37" name="Rectangle 409"/>
              <p:cNvSpPr>
                <a:spLocks noChangeArrowheads="1"/>
              </p:cNvSpPr>
              <p:nvPr/>
            </p:nvSpPr>
            <p:spPr bwMode="auto">
              <a:xfrm>
                <a:off x="1630"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38" name="Rectangle 410"/>
              <p:cNvSpPr>
                <a:spLocks noChangeArrowheads="1"/>
              </p:cNvSpPr>
              <p:nvPr/>
            </p:nvSpPr>
            <p:spPr bwMode="auto">
              <a:xfrm>
                <a:off x="1686"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39" name="Rectangle 411"/>
              <p:cNvSpPr>
                <a:spLocks noChangeArrowheads="1"/>
              </p:cNvSpPr>
              <p:nvPr/>
            </p:nvSpPr>
            <p:spPr bwMode="auto">
              <a:xfrm>
                <a:off x="1718"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40" name="Rectangle 412"/>
              <p:cNvSpPr>
                <a:spLocks noChangeArrowheads="1"/>
              </p:cNvSpPr>
              <p:nvPr/>
            </p:nvSpPr>
            <p:spPr bwMode="auto">
              <a:xfrm>
                <a:off x="1774"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41" name="Rectangle 413"/>
              <p:cNvSpPr>
                <a:spLocks noChangeArrowheads="1"/>
              </p:cNvSpPr>
              <p:nvPr/>
            </p:nvSpPr>
            <p:spPr bwMode="auto">
              <a:xfrm>
                <a:off x="1806"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42" name="Rectangle 414"/>
              <p:cNvSpPr>
                <a:spLocks noChangeArrowheads="1"/>
              </p:cNvSpPr>
              <p:nvPr/>
            </p:nvSpPr>
            <p:spPr bwMode="auto">
              <a:xfrm>
                <a:off x="1862"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43" name="Rectangle 415"/>
              <p:cNvSpPr>
                <a:spLocks noChangeArrowheads="1"/>
              </p:cNvSpPr>
              <p:nvPr/>
            </p:nvSpPr>
            <p:spPr bwMode="auto">
              <a:xfrm>
                <a:off x="1894"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44" name="Rectangle 416"/>
              <p:cNvSpPr>
                <a:spLocks noChangeArrowheads="1"/>
              </p:cNvSpPr>
              <p:nvPr/>
            </p:nvSpPr>
            <p:spPr bwMode="auto">
              <a:xfrm>
                <a:off x="1950"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45" name="Rectangle 417"/>
              <p:cNvSpPr>
                <a:spLocks noChangeArrowheads="1"/>
              </p:cNvSpPr>
              <p:nvPr/>
            </p:nvSpPr>
            <p:spPr bwMode="auto">
              <a:xfrm>
                <a:off x="1982"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46" name="Rectangle 418"/>
              <p:cNvSpPr>
                <a:spLocks noChangeArrowheads="1"/>
              </p:cNvSpPr>
              <p:nvPr/>
            </p:nvSpPr>
            <p:spPr bwMode="auto">
              <a:xfrm>
                <a:off x="2038"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47" name="Rectangle 419"/>
              <p:cNvSpPr>
                <a:spLocks noChangeArrowheads="1"/>
              </p:cNvSpPr>
              <p:nvPr/>
            </p:nvSpPr>
            <p:spPr bwMode="auto">
              <a:xfrm>
                <a:off x="2070"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48" name="Rectangle 420"/>
              <p:cNvSpPr>
                <a:spLocks noChangeArrowheads="1"/>
              </p:cNvSpPr>
              <p:nvPr/>
            </p:nvSpPr>
            <p:spPr bwMode="auto">
              <a:xfrm>
                <a:off x="2126"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49" name="Rectangle 421"/>
              <p:cNvSpPr>
                <a:spLocks noChangeArrowheads="1"/>
              </p:cNvSpPr>
              <p:nvPr/>
            </p:nvSpPr>
            <p:spPr bwMode="auto">
              <a:xfrm>
                <a:off x="2158"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50" name="Rectangle 422"/>
              <p:cNvSpPr>
                <a:spLocks noChangeArrowheads="1"/>
              </p:cNvSpPr>
              <p:nvPr/>
            </p:nvSpPr>
            <p:spPr bwMode="auto">
              <a:xfrm>
                <a:off x="2214"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51" name="Rectangle 423"/>
              <p:cNvSpPr>
                <a:spLocks noChangeArrowheads="1"/>
              </p:cNvSpPr>
              <p:nvPr/>
            </p:nvSpPr>
            <p:spPr bwMode="auto">
              <a:xfrm>
                <a:off x="2246"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52" name="Rectangle 424"/>
              <p:cNvSpPr>
                <a:spLocks noChangeArrowheads="1"/>
              </p:cNvSpPr>
              <p:nvPr/>
            </p:nvSpPr>
            <p:spPr bwMode="auto">
              <a:xfrm>
                <a:off x="2302"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53" name="Rectangle 425"/>
              <p:cNvSpPr>
                <a:spLocks noChangeArrowheads="1"/>
              </p:cNvSpPr>
              <p:nvPr/>
            </p:nvSpPr>
            <p:spPr bwMode="auto">
              <a:xfrm>
                <a:off x="2334"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54" name="Rectangle 426"/>
              <p:cNvSpPr>
                <a:spLocks noChangeArrowheads="1"/>
              </p:cNvSpPr>
              <p:nvPr/>
            </p:nvSpPr>
            <p:spPr bwMode="auto">
              <a:xfrm>
                <a:off x="2390"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55" name="Rectangle 427"/>
              <p:cNvSpPr>
                <a:spLocks noChangeArrowheads="1"/>
              </p:cNvSpPr>
              <p:nvPr/>
            </p:nvSpPr>
            <p:spPr bwMode="auto">
              <a:xfrm>
                <a:off x="2422"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56" name="Rectangle 428"/>
              <p:cNvSpPr>
                <a:spLocks noChangeArrowheads="1"/>
              </p:cNvSpPr>
              <p:nvPr/>
            </p:nvSpPr>
            <p:spPr bwMode="auto">
              <a:xfrm>
                <a:off x="2478"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57" name="Rectangle 429"/>
              <p:cNvSpPr>
                <a:spLocks noChangeArrowheads="1"/>
              </p:cNvSpPr>
              <p:nvPr/>
            </p:nvSpPr>
            <p:spPr bwMode="auto">
              <a:xfrm>
                <a:off x="2510"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58" name="Rectangle 430"/>
              <p:cNvSpPr>
                <a:spLocks noChangeArrowheads="1"/>
              </p:cNvSpPr>
              <p:nvPr/>
            </p:nvSpPr>
            <p:spPr bwMode="auto">
              <a:xfrm>
                <a:off x="2566"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59" name="Rectangle 431"/>
              <p:cNvSpPr>
                <a:spLocks noChangeArrowheads="1"/>
              </p:cNvSpPr>
              <p:nvPr/>
            </p:nvSpPr>
            <p:spPr bwMode="auto">
              <a:xfrm>
                <a:off x="2598"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60" name="Rectangle 432"/>
              <p:cNvSpPr>
                <a:spLocks noChangeArrowheads="1"/>
              </p:cNvSpPr>
              <p:nvPr/>
            </p:nvSpPr>
            <p:spPr bwMode="auto">
              <a:xfrm>
                <a:off x="2654"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61" name="Rectangle 433"/>
              <p:cNvSpPr>
                <a:spLocks noChangeArrowheads="1"/>
              </p:cNvSpPr>
              <p:nvPr/>
            </p:nvSpPr>
            <p:spPr bwMode="auto">
              <a:xfrm>
                <a:off x="2686"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62" name="Rectangle 434"/>
              <p:cNvSpPr>
                <a:spLocks noChangeArrowheads="1"/>
              </p:cNvSpPr>
              <p:nvPr/>
            </p:nvSpPr>
            <p:spPr bwMode="auto">
              <a:xfrm>
                <a:off x="2742"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63" name="Rectangle 435"/>
              <p:cNvSpPr>
                <a:spLocks noChangeArrowheads="1"/>
              </p:cNvSpPr>
              <p:nvPr/>
            </p:nvSpPr>
            <p:spPr bwMode="auto">
              <a:xfrm>
                <a:off x="2774"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64" name="Rectangle 436"/>
              <p:cNvSpPr>
                <a:spLocks noChangeArrowheads="1"/>
              </p:cNvSpPr>
              <p:nvPr/>
            </p:nvSpPr>
            <p:spPr bwMode="auto">
              <a:xfrm>
                <a:off x="2830"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65" name="Rectangle 437"/>
              <p:cNvSpPr>
                <a:spLocks noChangeArrowheads="1"/>
              </p:cNvSpPr>
              <p:nvPr/>
            </p:nvSpPr>
            <p:spPr bwMode="auto">
              <a:xfrm>
                <a:off x="2862"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66" name="Rectangle 438"/>
              <p:cNvSpPr>
                <a:spLocks noChangeArrowheads="1"/>
              </p:cNvSpPr>
              <p:nvPr/>
            </p:nvSpPr>
            <p:spPr bwMode="auto">
              <a:xfrm>
                <a:off x="2918"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67" name="Rectangle 439"/>
              <p:cNvSpPr>
                <a:spLocks noChangeArrowheads="1"/>
              </p:cNvSpPr>
              <p:nvPr/>
            </p:nvSpPr>
            <p:spPr bwMode="auto">
              <a:xfrm>
                <a:off x="2950"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68" name="Rectangle 440"/>
              <p:cNvSpPr>
                <a:spLocks noChangeArrowheads="1"/>
              </p:cNvSpPr>
              <p:nvPr/>
            </p:nvSpPr>
            <p:spPr bwMode="auto">
              <a:xfrm>
                <a:off x="3006"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69" name="Rectangle 441"/>
              <p:cNvSpPr>
                <a:spLocks noChangeArrowheads="1"/>
              </p:cNvSpPr>
              <p:nvPr/>
            </p:nvSpPr>
            <p:spPr bwMode="auto">
              <a:xfrm>
                <a:off x="3038"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70" name="Rectangle 442"/>
              <p:cNvSpPr>
                <a:spLocks noChangeArrowheads="1"/>
              </p:cNvSpPr>
              <p:nvPr/>
            </p:nvSpPr>
            <p:spPr bwMode="auto">
              <a:xfrm>
                <a:off x="3094"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71" name="Rectangle 443"/>
              <p:cNvSpPr>
                <a:spLocks noChangeArrowheads="1"/>
              </p:cNvSpPr>
              <p:nvPr/>
            </p:nvSpPr>
            <p:spPr bwMode="auto">
              <a:xfrm>
                <a:off x="3126"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72" name="Rectangle 444"/>
              <p:cNvSpPr>
                <a:spLocks noChangeArrowheads="1"/>
              </p:cNvSpPr>
              <p:nvPr/>
            </p:nvSpPr>
            <p:spPr bwMode="auto">
              <a:xfrm>
                <a:off x="3182"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73" name="Rectangle 445"/>
              <p:cNvSpPr>
                <a:spLocks noChangeArrowheads="1"/>
              </p:cNvSpPr>
              <p:nvPr/>
            </p:nvSpPr>
            <p:spPr bwMode="auto">
              <a:xfrm>
                <a:off x="3214"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74" name="Rectangle 446"/>
              <p:cNvSpPr>
                <a:spLocks noChangeArrowheads="1"/>
              </p:cNvSpPr>
              <p:nvPr/>
            </p:nvSpPr>
            <p:spPr bwMode="auto">
              <a:xfrm>
                <a:off x="3270"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75" name="Rectangle 447"/>
              <p:cNvSpPr>
                <a:spLocks noChangeArrowheads="1"/>
              </p:cNvSpPr>
              <p:nvPr/>
            </p:nvSpPr>
            <p:spPr bwMode="auto">
              <a:xfrm>
                <a:off x="3302"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76" name="Rectangle 448"/>
              <p:cNvSpPr>
                <a:spLocks noChangeArrowheads="1"/>
              </p:cNvSpPr>
              <p:nvPr/>
            </p:nvSpPr>
            <p:spPr bwMode="auto">
              <a:xfrm>
                <a:off x="3358"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77" name="Rectangle 449"/>
              <p:cNvSpPr>
                <a:spLocks noChangeArrowheads="1"/>
              </p:cNvSpPr>
              <p:nvPr/>
            </p:nvSpPr>
            <p:spPr bwMode="auto">
              <a:xfrm>
                <a:off x="3390"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78" name="Rectangle 450"/>
              <p:cNvSpPr>
                <a:spLocks noChangeArrowheads="1"/>
              </p:cNvSpPr>
              <p:nvPr/>
            </p:nvSpPr>
            <p:spPr bwMode="auto">
              <a:xfrm>
                <a:off x="3446"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79" name="Rectangle 451"/>
              <p:cNvSpPr>
                <a:spLocks noChangeArrowheads="1"/>
              </p:cNvSpPr>
              <p:nvPr/>
            </p:nvSpPr>
            <p:spPr bwMode="auto">
              <a:xfrm>
                <a:off x="1182"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80" name="Rectangle 452"/>
              <p:cNvSpPr>
                <a:spLocks noChangeArrowheads="1"/>
              </p:cNvSpPr>
              <p:nvPr/>
            </p:nvSpPr>
            <p:spPr bwMode="auto">
              <a:xfrm>
                <a:off x="1238"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81" name="Rectangle 453"/>
              <p:cNvSpPr>
                <a:spLocks noChangeArrowheads="1"/>
              </p:cNvSpPr>
              <p:nvPr/>
            </p:nvSpPr>
            <p:spPr bwMode="auto">
              <a:xfrm>
                <a:off x="1270"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82" name="Rectangle 454"/>
              <p:cNvSpPr>
                <a:spLocks noChangeArrowheads="1"/>
              </p:cNvSpPr>
              <p:nvPr/>
            </p:nvSpPr>
            <p:spPr bwMode="auto">
              <a:xfrm>
                <a:off x="1326"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83" name="Rectangle 455"/>
              <p:cNvSpPr>
                <a:spLocks noChangeArrowheads="1"/>
              </p:cNvSpPr>
              <p:nvPr/>
            </p:nvSpPr>
            <p:spPr bwMode="auto">
              <a:xfrm>
                <a:off x="1358"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84" name="Rectangle 456"/>
              <p:cNvSpPr>
                <a:spLocks noChangeArrowheads="1"/>
              </p:cNvSpPr>
              <p:nvPr/>
            </p:nvSpPr>
            <p:spPr bwMode="auto">
              <a:xfrm>
                <a:off x="1414"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85" name="Rectangle 457"/>
              <p:cNvSpPr>
                <a:spLocks noChangeArrowheads="1"/>
              </p:cNvSpPr>
              <p:nvPr/>
            </p:nvSpPr>
            <p:spPr bwMode="auto">
              <a:xfrm>
                <a:off x="1446"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86" name="Rectangle 458"/>
              <p:cNvSpPr>
                <a:spLocks noChangeArrowheads="1"/>
              </p:cNvSpPr>
              <p:nvPr/>
            </p:nvSpPr>
            <p:spPr bwMode="auto">
              <a:xfrm>
                <a:off x="1502"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87" name="Rectangle 459"/>
              <p:cNvSpPr>
                <a:spLocks noChangeArrowheads="1"/>
              </p:cNvSpPr>
              <p:nvPr/>
            </p:nvSpPr>
            <p:spPr bwMode="auto">
              <a:xfrm>
                <a:off x="1534"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88" name="Rectangle 460"/>
              <p:cNvSpPr>
                <a:spLocks noChangeArrowheads="1"/>
              </p:cNvSpPr>
              <p:nvPr/>
            </p:nvSpPr>
            <p:spPr bwMode="auto">
              <a:xfrm>
                <a:off x="1590"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89" name="Rectangle 461"/>
              <p:cNvSpPr>
                <a:spLocks noChangeArrowheads="1"/>
              </p:cNvSpPr>
              <p:nvPr/>
            </p:nvSpPr>
            <p:spPr bwMode="auto">
              <a:xfrm>
                <a:off x="1622"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90" name="Rectangle 462"/>
              <p:cNvSpPr>
                <a:spLocks noChangeArrowheads="1"/>
              </p:cNvSpPr>
              <p:nvPr/>
            </p:nvSpPr>
            <p:spPr bwMode="auto">
              <a:xfrm>
                <a:off x="1678"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91" name="Rectangle 463"/>
              <p:cNvSpPr>
                <a:spLocks noChangeArrowheads="1"/>
              </p:cNvSpPr>
              <p:nvPr/>
            </p:nvSpPr>
            <p:spPr bwMode="auto">
              <a:xfrm>
                <a:off x="1710"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92" name="Rectangle 464"/>
              <p:cNvSpPr>
                <a:spLocks noChangeArrowheads="1"/>
              </p:cNvSpPr>
              <p:nvPr/>
            </p:nvSpPr>
            <p:spPr bwMode="auto">
              <a:xfrm>
                <a:off x="1766"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93" name="Rectangle 465"/>
              <p:cNvSpPr>
                <a:spLocks noChangeArrowheads="1"/>
              </p:cNvSpPr>
              <p:nvPr/>
            </p:nvSpPr>
            <p:spPr bwMode="auto">
              <a:xfrm>
                <a:off x="1798"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94" name="Rectangle 466"/>
              <p:cNvSpPr>
                <a:spLocks noChangeArrowheads="1"/>
              </p:cNvSpPr>
              <p:nvPr/>
            </p:nvSpPr>
            <p:spPr bwMode="auto">
              <a:xfrm>
                <a:off x="1854"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95" name="Rectangle 467"/>
              <p:cNvSpPr>
                <a:spLocks noChangeArrowheads="1"/>
              </p:cNvSpPr>
              <p:nvPr/>
            </p:nvSpPr>
            <p:spPr bwMode="auto">
              <a:xfrm>
                <a:off x="1886"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96" name="Rectangle 468"/>
              <p:cNvSpPr>
                <a:spLocks noChangeArrowheads="1"/>
              </p:cNvSpPr>
              <p:nvPr/>
            </p:nvSpPr>
            <p:spPr bwMode="auto">
              <a:xfrm>
                <a:off x="1942"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97" name="Rectangle 469"/>
              <p:cNvSpPr>
                <a:spLocks noChangeArrowheads="1"/>
              </p:cNvSpPr>
              <p:nvPr/>
            </p:nvSpPr>
            <p:spPr bwMode="auto">
              <a:xfrm>
                <a:off x="1974"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98" name="Rectangle 470"/>
              <p:cNvSpPr>
                <a:spLocks noChangeArrowheads="1"/>
              </p:cNvSpPr>
              <p:nvPr/>
            </p:nvSpPr>
            <p:spPr bwMode="auto">
              <a:xfrm>
                <a:off x="2030"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99" name="Rectangle 471"/>
              <p:cNvSpPr>
                <a:spLocks noChangeArrowheads="1"/>
              </p:cNvSpPr>
              <p:nvPr/>
            </p:nvSpPr>
            <p:spPr bwMode="auto">
              <a:xfrm>
                <a:off x="2062"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00" name="Rectangle 472"/>
              <p:cNvSpPr>
                <a:spLocks noChangeArrowheads="1"/>
              </p:cNvSpPr>
              <p:nvPr/>
            </p:nvSpPr>
            <p:spPr bwMode="auto">
              <a:xfrm>
                <a:off x="2118"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01" name="Rectangle 473"/>
              <p:cNvSpPr>
                <a:spLocks noChangeArrowheads="1"/>
              </p:cNvSpPr>
              <p:nvPr/>
            </p:nvSpPr>
            <p:spPr bwMode="auto">
              <a:xfrm>
                <a:off x="2150"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02" name="Rectangle 474"/>
              <p:cNvSpPr>
                <a:spLocks noChangeArrowheads="1"/>
              </p:cNvSpPr>
              <p:nvPr/>
            </p:nvSpPr>
            <p:spPr bwMode="auto">
              <a:xfrm>
                <a:off x="2206"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03" name="Rectangle 475"/>
              <p:cNvSpPr>
                <a:spLocks noChangeArrowheads="1"/>
              </p:cNvSpPr>
              <p:nvPr/>
            </p:nvSpPr>
            <p:spPr bwMode="auto">
              <a:xfrm>
                <a:off x="2238"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04" name="Rectangle 476"/>
              <p:cNvSpPr>
                <a:spLocks noChangeArrowheads="1"/>
              </p:cNvSpPr>
              <p:nvPr/>
            </p:nvSpPr>
            <p:spPr bwMode="auto">
              <a:xfrm>
                <a:off x="2294"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05" name="Rectangle 477"/>
              <p:cNvSpPr>
                <a:spLocks noChangeArrowheads="1"/>
              </p:cNvSpPr>
              <p:nvPr/>
            </p:nvSpPr>
            <p:spPr bwMode="auto">
              <a:xfrm>
                <a:off x="2326"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06" name="Rectangle 478"/>
              <p:cNvSpPr>
                <a:spLocks noChangeArrowheads="1"/>
              </p:cNvSpPr>
              <p:nvPr/>
            </p:nvSpPr>
            <p:spPr bwMode="auto">
              <a:xfrm>
                <a:off x="2382"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07" name="Rectangle 479"/>
              <p:cNvSpPr>
                <a:spLocks noChangeArrowheads="1"/>
              </p:cNvSpPr>
              <p:nvPr/>
            </p:nvSpPr>
            <p:spPr bwMode="auto">
              <a:xfrm>
                <a:off x="2414"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08" name="Rectangle 480"/>
              <p:cNvSpPr>
                <a:spLocks noChangeArrowheads="1"/>
              </p:cNvSpPr>
              <p:nvPr/>
            </p:nvSpPr>
            <p:spPr bwMode="auto">
              <a:xfrm>
                <a:off x="2470"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09" name="Rectangle 481"/>
              <p:cNvSpPr>
                <a:spLocks noChangeArrowheads="1"/>
              </p:cNvSpPr>
              <p:nvPr/>
            </p:nvSpPr>
            <p:spPr bwMode="auto">
              <a:xfrm>
                <a:off x="2502"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10" name="Rectangle 482"/>
              <p:cNvSpPr>
                <a:spLocks noChangeArrowheads="1"/>
              </p:cNvSpPr>
              <p:nvPr/>
            </p:nvSpPr>
            <p:spPr bwMode="auto">
              <a:xfrm>
                <a:off x="2558"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11" name="Rectangle 483"/>
              <p:cNvSpPr>
                <a:spLocks noChangeArrowheads="1"/>
              </p:cNvSpPr>
              <p:nvPr/>
            </p:nvSpPr>
            <p:spPr bwMode="auto">
              <a:xfrm>
                <a:off x="2590"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12" name="Rectangle 484"/>
              <p:cNvSpPr>
                <a:spLocks noChangeArrowheads="1"/>
              </p:cNvSpPr>
              <p:nvPr/>
            </p:nvSpPr>
            <p:spPr bwMode="auto">
              <a:xfrm>
                <a:off x="2646"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13" name="Rectangle 485"/>
              <p:cNvSpPr>
                <a:spLocks noChangeArrowheads="1"/>
              </p:cNvSpPr>
              <p:nvPr/>
            </p:nvSpPr>
            <p:spPr bwMode="auto">
              <a:xfrm>
                <a:off x="2678"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14" name="Rectangle 486"/>
              <p:cNvSpPr>
                <a:spLocks noChangeArrowheads="1"/>
              </p:cNvSpPr>
              <p:nvPr/>
            </p:nvSpPr>
            <p:spPr bwMode="auto">
              <a:xfrm>
                <a:off x="2734"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15" name="Rectangle 487"/>
              <p:cNvSpPr>
                <a:spLocks noChangeArrowheads="1"/>
              </p:cNvSpPr>
              <p:nvPr/>
            </p:nvSpPr>
            <p:spPr bwMode="auto">
              <a:xfrm>
                <a:off x="2766"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16" name="Rectangle 488"/>
              <p:cNvSpPr>
                <a:spLocks noChangeArrowheads="1"/>
              </p:cNvSpPr>
              <p:nvPr/>
            </p:nvSpPr>
            <p:spPr bwMode="auto">
              <a:xfrm>
                <a:off x="2822"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17" name="Rectangle 489"/>
              <p:cNvSpPr>
                <a:spLocks noChangeArrowheads="1"/>
              </p:cNvSpPr>
              <p:nvPr/>
            </p:nvSpPr>
            <p:spPr bwMode="auto">
              <a:xfrm>
                <a:off x="2854"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18" name="Rectangle 490"/>
              <p:cNvSpPr>
                <a:spLocks noChangeArrowheads="1"/>
              </p:cNvSpPr>
              <p:nvPr/>
            </p:nvSpPr>
            <p:spPr bwMode="auto">
              <a:xfrm>
                <a:off x="2910"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19" name="Rectangle 491"/>
              <p:cNvSpPr>
                <a:spLocks noChangeArrowheads="1"/>
              </p:cNvSpPr>
              <p:nvPr/>
            </p:nvSpPr>
            <p:spPr bwMode="auto">
              <a:xfrm>
                <a:off x="2942"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20" name="Rectangle 492"/>
              <p:cNvSpPr>
                <a:spLocks noChangeArrowheads="1"/>
              </p:cNvSpPr>
              <p:nvPr/>
            </p:nvSpPr>
            <p:spPr bwMode="auto">
              <a:xfrm>
                <a:off x="2998"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21" name="Rectangle 493"/>
              <p:cNvSpPr>
                <a:spLocks noChangeArrowheads="1"/>
              </p:cNvSpPr>
              <p:nvPr/>
            </p:nvSpPr>
            <p:spPr bwMode="auto">
              <a:xfrm>
                <a:off x="3030"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22" name="Rectangle 494"/>
              <p:cNvSpPr>
                <a:spLocks noChangeArrowheads="1"/>
              </p:cNvSpPr>
              <p:nvPr/>
            </p:nvSpPr>
            <p:spPr bwMode="auto">
              <a:xfrm>
                <a:off x="3086"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23" name="Rectangle 495"/>
              <p:cNvSpPr>
                <a:spLocks noChangeArrowheads="1"/>
              </p:cNvSpPr>
              <p:nvPr/>
            </p:nvSpPr>
            <p:spPr bwMode="auto">
              <a:xfrm>
                <a:off x="3118"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24" name="Rectangle 496"/>
              <p:cNvSpPr>
                <a:spLocks noChangeArrowheads="1"/>
              </p:cNvSpPr>
              <p:nvPr/>
            </p:nvSpPr>
            <p:spPr bwMode="auto">
              <a:xfrm>
                <a:off x="3174"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25" name="Rectangle 497"/>
              <p:cNvSpPr>
                <a:spLocks noChangeArrowheads="1"/>
              </p:cNvSpPr>
              <p:nvPr/>
            </p:nvSpPr>
            <p:spPr bwMode="auto">
              <a:xfrm>
                <a:off x="3206"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26" name="Rectangle 498"/>
              <p:cNvSpPr>
                <a:spLocks noChangeArrowheads="1"/>
              </p:cNvSpPr>
              <p:nvPr/>
            </p:nvSpPr>
            <p:spPr bwMode="auto">
              <a:xfrm>
                <a:off x="3262"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27" name="Rectangle 499"/>
              <p:cNvSpPr>
                <a:spLocks noChangeArrowheads="1"/>
              </p:cNvSpPr>
              <p:nvPr/>
            </p:nvSpPr>
            <p:spPr bwMode="auto">
              <a:xfrm>
                <a:off x="3294"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28" name="Rectangle 500"/>
              <p:cNvSpPr>
                <a:spLocks noChangeArrowheads="1"/>
              </p:cNvSpPr>
              <p:nvPr/>
            </p:nvSpPr>
            <p:spPr bwMode="auto">
              <a:xfrm>
                <a:off x="3350"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29" name="Rectangle 501"/>
              <p:cNvSpPr>
                <a:spLocks noChangeArrowheads="1"/>
              </p:cNvSpPr>
              <p:nvPr/>
            </p:nvSpPr>
            <p:spPr bwMode="auto">
              <a:xfrm>
                <a:off x="3382"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30" name="Rectangle 502"/>
              <p:cNvSpPr>
                <a:spLocks noChangeArrowheads="1"/>
              </p:cNvSpPr>
              <p:nvPr/>
            </p:nvSpPr>
            <p:spPr bwMode="auto">
              <a:xfrm>
                <a:off x="3438"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grpSp>
        <p:grpSp>
          <p:nvGrpSpPr>
            <p:cNvPr id="43276" name="Group 503"/>
            <p:cNvGrpSpPr>
              <a:grpSpLocks/>
            </p:cNvGrpSpPr>
            <p:nvPr/>
          </p:nvGrpSpPr>
          <p:grpSpPr bwMode="auto">
            <a:xfrm>
              <a:off x="2299" y="3465"/>
              <a:ext cx="23" cy="1756"/>
              <a:chOff x="2302" y="2301"/>
              <a:chExt cx="16" cy="1793"/>
            </a:xfrm>
          </p:grpSpPr>
          <p:sp>
            <p:nvSpPr>
              <p:cNvPr id="43345" name="Rectangle 504"/>
              <p:cNvSpPr>
                <a:spLocks noChangeArrowheads="1"/>
              </p:cNvSpPr>
              <p:nvPr/>
            </p:nvSpPr>
            <p:spPr bwMode="auto">
              <a:xfrm>
                <a:off x="2310" y="2309"/>
                <a:ext cx="8" cy="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46" name="Rectangle 505"/>
              <p:cNvSpPr>
                <a:spLocks noChangeArrowheads="1"/>
              </p:cNvSpPr>
              <p:nvPr/>
            </p:nvSpPr>
            <p:spPr bwMode="auto">
              <a:xfrm>
                <a:off x="2310" y="2365"/>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47" name="Rectangle 506"/>
              <p:cNvSpPr>
                <a:spLocks noChangeArrowheads="1"/>
              </p:cNvSpPr>
              <p:nvPr/>
            </p:nvSpPr>
            <p:spPr bwMode="auto">
              <a:xfrm>
                <a:off x="2310" y="2397"/>
                <a:ext cx="8" cy="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48" name="Rectangle 507"/>
              <p:cNvSpPr>
                <a:spLocks noChangeArrowheads="1"/>
              </p:cNvSpPr>
              <p:nvPr/>
            </p:nvSpPr>
            <p:spPr bwMode="auto">
              <a:xfrm>
                <a:off x="2310" y="2453"/>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49" name="Rectangle 508"/>
              <p:cNvSpPr>
                <a:spLocks noChangeArrowheads="1"/>
              </p:cNvSpPr>
              <p:nvPr/>
            </p:nvSpPr>
            <p:spPr bwMode="auto">
              <a:xfrm>
                <a:off x="2310" y="2485"/>
                <a:ext cx="8" cy="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50" name="Rectangle 509"/>
              <p:cNvSpPr>
                <a:spLocks noChangeArrowheads="1"/>
              </p:cNvSpPr>
              <p:nvPr/>
            </p:nvSpPr>
            <p:spPr bwMode="auto">
              <a:xfrm>
                <a:off x="2310" y="2541"/>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51" name="Rectangle 510"/>
              <p:cNvSpPr>
                <a:spLocks noChangeArrowheads="1"/>
              </p:cNvSpPr>
              <p:nvPr/>
            </p:nvSpPr>
            <p:spPr bwMode="auto">
              <a:xfrm>
                <a:off x="2310" y="2573"/>
                <a:ext cx="8" cy="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52" name="Rectangle 511"/>
              <p:cNvSpPr>
                <a:spLocks noChangeArrowheads="1"/>
              </p:cNvSpPr>
              <p:nvPr/>
            </p:nvSpPr>
            <p:spPr bwMode="auto">
              <a:xfrm>
                <a:off x="2310" y="2629"/>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53" name="Rectangle 512"/>
              <p:cNvSpPr>
                <a:spLocks noChangeArrowheads="1"/>
              </p:cNvSpPr>
              <p:nvPr/>
            </p:nvSpPr>
            <p:spPr bwMode="auto">
              <a:xfrm>
                <a:off x="2310" y="2661"/>
                <a:ext cx="8" cy="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54" name="Rectangle 513"/>
              <p:cNvSpPr>
                <a:spLocks noChangeArrowheads="1"/>
              </p:cNvSpPr>
              <p:nvPr/>
            </p:nvSpPr>
            <p:spPr bwMode="auto">
              <a:xfrm>
                <a:off x="2310" y="2717"/>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55" name="Rectangle 514"/>
              <p:cNvSpPr>
                <a:spLocks noChangeArrowheads="1"/>
              </p:cNvSpPr>
              <p:nvPr/>
            </p:nvSpPr>
            <p:spPr bwMode="auto">
              <a:xfrm>
                <a:off x="2310" y="2749"/>
                <a:ext cx="8" cy="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56" name="Rectangle 515"/>
              <p:cNvSpPr>
                <a:spLocks noChangeArrowheads="1"/>
              </p:cNvSpPr>
              <p:nvPr/>
            </p:nvSpPr>
            <p:spPr bwMode="auto">
              <a:xfrm>
                <a:off x="2310" y="2805"/>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57" name="Rectangle 516"/>
              <p:cNvSpPr>
                <a:spLocks noChangeArrowheads="1"/>
              </p:cNvSpPr>
              <p:nvPr/>
            </p:nvSpPr>
            <p:spPr bwMode="auto">
              <a:xfrm>
                <a:off x="2310" y="2837"/>
                <a:ext cx="8" cy="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58" name="Rectangle 517"/>
              <p:cNvSpPr>
                <a:spLocks noChangeArrowheads="1"/>
              </p:cNvSpPr>
              <p:nvPr/>
            </p:nvSpPr>
            <p:spPr bwMode="auto">
              <a:xfrm>
                <a:off x="2310" y="2893"/>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59" name="Rectangle 518"/>
              <p:cNvSpPr>
                <a:spLocks noChangeArrowheads="1"/>
              </p:cNvSpPr>
              <p:nvPr/>
            </p:nvSpPr>
            <p:spPr bwMode="auto">
              <a:xfrm>
                <a:off x="2310" y="2925"/>
                <a:ext cx="8" cy="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60" name="Rectangle 519"/>
              <p:cNvSpPr>
                <a:spLocks noChangeArrowheads="1"/>
              </p:cNvSpPr>
              <p:nvPr/>
            </p:nvSpPr>
            <p:spPr bwMode="auto">
              <a:xfrm>
                <a:off x="2310" y="2981"/>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61" name="Rectangle 520"/>
              <p:cNvSpPr>
                <a:spLocks noChangeArrowheads="1"/>
              </p:cNvSpPr>
              <p:nvPr/>
            </p:nvSpPr>
            <p:spPr bwMode="auto">
              <a:xfrm>
                <a:off x="2310" y="3013"/>
                <a:ext cx="8" cy="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62" name="Rectangle 521"/>
              <p:cNvSpPr>
                <a:spLocks noChangeArrowheads="1"/>
              </p:cNvSpPr>
              <p:nvPr/>
            </p:nvSpPr>
            <p:spPr bwMode="auto">
              <a:xfrm>
                <a:off x="2310" y="3069"/>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63" name="Rectangle 522"/>
              <p:cNvSpPr>
                <a:spLocks noChangeArrowheads="1"/>
              </p:cNvSpPr>
              <p:nvPr/>
            </p:nvSpPr>
            <p:spPr bwMode="auto">
              <a:xfrm>
                <a:off x="2310" y="3101"/>
                <a:ext cx="8" cy="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64" name="Rectangle 523"/>
              <p:cNvSpPr>
                <a:spLocks noChangeArrowheads="1"/>
              </p:cNvSpPr>
              <p:nvPr/>
            </p:nvSpPr>
            <p:spPr bwMode="auto">
              <a:xfrm>
                <a:off x="2310" y="3157"/>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65" name="Rectangle 524"/>
              <p:cNvSpPr>
                <a:spLocks noChangeArrowheads="1"/>
              </p:cNvSpPr>
              <p:nvPr/>
            </p:nvSpPr>
            <p:spPr bwMode="auto">
              <a:xfrm>
                <a:off x="2310" y="3189"/>
                <a:ext cx="8" cy="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66" name="Rectangle 525"/>
              <p:cNvSpPr>
                <a:spLocks noChangeArrowheads="1"/>
              </p:cNvSpPr>
              <p:nvPr/>
            </p:nvSpPr>
            <p:spPr bwMode="auto">
              <a:xfrm>
                <a:off x="2310" y="3245"/>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67" name="Rectangle 526"/>
              <p:cNvSpPr>
                <a:spLocks noChangeArrowheads="1"/>
              </p:cNvSpPr>
              <p:nvPr/>
            </p:nvSpPr>
            <p:spPr bwMode="auto">
              <a:xfrm>
                <a:off x="2310" y="3277"/>
                <a:ext cx="8" cy="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68" name="Rectangle 527"/>
              <p:cNvSpPr>
                <a:spLocks noChangeArrowheads="1"/>
              </p:cNvSpPr>
              <p:nvPr/>
            </p:nvSpPr>
            <p:spPr bwMode="auto">
              <a:xfrm>
                <a:off x="2310" y="3333"/>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69" name="Rectangle 528"/>
              <p:cNvSpPr>
                <a:spLocks noChangeArrowheads="1"/>
              </p:cNvSpPr>
              <p:nvPr/>
            </p:nvSpPr>
            <p:spPr bwMode="auto">
              <a:xfrm>
                <a:off x="2310" y="3365"/>
                <a:ext cx="8" cy="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70" name="Rectangle 529"/>
              <p:cNvSpPr>
                <a:spLocks noChangeArrowheads="1"/>
              </p:cNvSpPr>
              <p:nvPr/>
            </p:nvSpPr>
            <p:spPr bwMode="auto">
              <a:xfrm>
                <a:off x="2310" y="3421"/>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71" name="Rectangle 530"/>
              <p:cNvSpPr>
                <a:spLocks noChangeArrowheads="1"/>
              </p:cNvSpPr>
              <p:nvPr/>
            </p:nvSpPr>
            <p:spPr bwMode="auto">
              <a:xfrm>
                <a:off x="2310" y="3453"/>
                <a:ext cx="8" cy="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72" name="Rectangle 531"/>
              <p:cNvSpPr>
                <a:spLocks noChangeArrowheads="1"/>
              </p:cNvSpPr>
              <p:nvPr/>
            </p:nvSpPr>
            <p:spPr bwMode="auto">
              <a:xfrm>
                <a:off x="2310" y="3509"/>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73" name="Rectangle 532"/>
              <p:cNvSpPr>
                <a:spLocks noChangeArrowheads="1"/>
              </p:cNvSpPr>
              <p:nvPr/>
            </p:nvSpPr>
            <p:spPr bwMode="auto">
              <a:xfrm>
                <a:off x="2310" y="3541"/>
                <a:ext cx="8" cy="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74" name="Rectangle 533"/>
              <p:cNvSpPr>
                <a:spLocks noChangeArrowheads="1"/>
              </p:cNvSpPr>
              <p:nvPr/>
            </p:nvSpPr>
            <p:spPr bwMode="auto">
              <a:xfrm>
                <a:off x="2310" y="3597"/>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75" name="Rectangle 534"/>
              <p:cNvSpPr>
                <a:spLocks noChangeArrowheads="1"/>
              </p:cNvSpPr>
              <p:nvPr/>
            </p:nvSpPr>
            <p:spPr bwMode="auto">
              <a:xfrm>
                <a:off x="2310" y="3629"/>
                <a:ext cx="8" cy="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76" name="Rectangle 535"/>
              <p:cNvSpPr>
                <a:spLocks noChangeArrowheads="1"/>
              </p:cNvSpPr>
              <p:nvPr/>
            </p:nvSpPr>
            <p:spPr bwMode="auto">
              <a:xfrm>
                <a:off x="2310" y="3685"/>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77" name="Rectangle 536"/>
              <p:cNvSpPr>
                <a:spLocks noChangeArrowheads="1"/>
              </p:cNvSpPr>
              <p:nvPr/>
            </p:nvSpPr>
            <p:spPr bwMode="auto">
              <a:xfrm>
                <a:off x="2310" y="3717"/>
                <a:ext cx="8" cy="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78" name="Rectangle 537"/>
              <p:cNvSpPr>
                <a:spLocks noChangeArrowheads="1"/>
              </p:cNvSpPr>
              <p:nvPr/>
            </p:nvSpPr>
            <p:spPr bwMode="auto">
              <a:xfrm>
                <a:off x="2310" y="3773"/>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79" name="Rectangle 538"/>
              <p:cNvSpPr>
                <a:spLocks noChangeArrowheads="1"/>
              </p:cNvSpPr>
              <p:nvPr/>
            </p:nvSpPr>
            <p:spPr bwMode="auto">
              <a:xfrm>
                <a:off x="2310" y="3805"/>
                <a:ext cx="8" cy="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80" name="Rectangle 539"/>
              <p:cNvSpPr>
                <a:spLocks noChangeArrowheads="1"/>
              </p:cNvSpPr>
              <p:nvPr/>
            </p:nvSpPr>
            <p:spPr bwMode="auto">
              <a:xfrm>
                <a:off x="2310" y="3861"/>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81" name="Rectangle 540"/>
              <p:cNvSpPr>
                <a:spLocks noChangeArrowheads="1"/>
              </p:cNvSpPr>
              <p:nvPr/>
            </p:nvSpPr>
            <p:spPr bwMode="auto">
              <a:xfrm>
                <a:off x="2310" y="3893"/>
                <a:ext cx="8" cy="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82" name="Rectangle 541"/>
              <p:cNvSpPr>
                <a:spLocks noChangeArrowheads="1"/>
              </p:cNvSpPr>
              <p:nvPr/>
            </p:nvSpPr>
            <p:spPr bwMode="auto">
              <a:xfrm>
                <a:off x="2310" y="3949"/>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83" name="Rectangle 542"/>
              <p:cNvSpPr>
                <a:spLocks noChangeArrowheads="1"/>
              </p:cNvSpPr>
              <p:nvPr/>
            </p:nvSpPr>
            <p:spPr bwMode="auto">
              <a:xfrm>
                <a:off x="2310" y="3981"/>
                <a:ext cx="8" cy="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84" name="Rectangle 543"/>
              <p:cNvSpPr>
                <a:spLocks noChangeArrowheads="1"/>
              </p:cNvSpPr>
              <p:nvPr/>
            </p:nvSpPr>
            <p:spPr bwMode="auto">
              <a:xfrm>
                <a:off x="2310" y="4037"/>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85" name="Rectangle 544"/>
              <p:cNvSpPr>
                <a:spLocks noChangeArrowheads="1"/>
              </p:cNvSpPr>
              <p:nvPr/>
            </p:nvSpPr>
            <p:spPr bwMode="auto">
              <a:xfrm>
                <a:off x="2310" y="4069"/>
                <a:ext cx="8" cy="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86" name="Rectangle 545"/>
              <p:cNvSpPr>
                <a:spLocks noChangeArrowheads="1"/>
              </p:cNvSpPr>
              <p:nvPr/>
            </p:nvSpPr>
            <p:spPr bwMode="auto">
              <a:xfrm>
                <a:off x="2302" y="2301"/>
                <a:ext cx="8" cy="32"/>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87" name="Rectangle 546"/>
              <p:cNvSpPr>
                <a:spLocks noChangeArrowheads="1"/>
              </p:cNvSpPr>
              <p:nvPr/>
            </p:nvSpPr>
            <p:spPr bwMode="auto">
              <a:xfrm>
                <a:off x="2302" y="2357"/>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88" name="Rectangle 547"/>
              <p:cNvSpPr>
                <a:spLocks noChangeArrowheads="1"/>
              </p:cNvSpPr>
              <p:nvPr/>
            </p:nvSpPr>
            <p:spPr bwMode="auto">
              <a:xfrm>
                <a:off x="2302" y="2389"/>
                <a:ext cx="8" cy="32"/>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89" name="Rectangle 548"/>
              <p:cNvSpPr>
                <a:spLocks noChangeArrowheads="1"/>
              </p:cNvSpPr>
              <p:nvPr/>
            </p:nvSpPr>
            <p:spPr bwMode="auto">
              <a:xfrm>
                <a:off x="2302" y="2445"/>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90" name="Rectangle 549"/>
              <p:cNvSpPr>
                <a:spLocks noChangeArrowheads="1"/>
              </p:cNvSpPr>
              <p:nvPr/>
            </p:nvSpPr>
            <p:spPr bwMode="auto">
              <a:xfrm>
                <a:off x="2302" y="2477"/>
                <a:ext cx="8" cy="32"/>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91" name="Rectangle 550"/>
              <p:cNvSpPr>
                <a:spLocks noChangeArrowheads="1"/>
              </p:cNvSpPr>
              <p:nvPr/>
            </p:nvSpPr>
            <p:spPr bwMode="auto">
              <a:xfrm>
                <a:off x="2302" y="2533"/>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92" name="Rectangle 551"/>
              <p:cNvSpPr>
                <a:spLocks noChangeArrowheads="1"/>
              </p:cNvSpPr>
              <p:nvPr/>
            </p:nvSpPr>
            <p:spPr bwMode="auto">
              <a:xfrm>
                <a:off x="2302" y="2565"/>
                <a:ext cx="8" cy="32"/>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93" name="Rectangle 552"/>
              <p:cNvSpPr>
                <a:spLocks noChangeArrowheads="1"/>
              </p:cNvSpPr>
              <p:nvPr/>
            </p:nvSpPr>
            <p:spPr bwMode="auto">
              <a:xfrm>
                <a:off x="2302" y="2621"/>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94" name="Rectangle 553"/>
              <p:cNvSpPr>
                <a:spLocks noChangeArrowheads="1"/>
              </p:cNvSpPr>
              <p:nvPr/>
            </p:nvSpPr>
            <p:spPr bwMode="auto">
              <a:xfrm>
                <a:off x="2302" y="2653"/>
                <a:ext cx="8" cy="32"/>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95" name="Rectangle 554"/>
              <p:cNvSpPr>
                <a:spLocks noChangeArrowheads="1"/>
              </p:cNvSpPr>
              <p:nvPr/>
            </p:nvSpPr>
            <p:spPr bwMode="auto">
              <a:xfrm>
                <a:off x="2302" y="2709"/>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96" name="Rectangle 555"/>
              <p:cNvSpPr>
                <a:spLocks noChangeArrowheads="1"/>
              </p:cNvSpPr>
              <p:nvPr/>
            </p:nvSpPr>
            <p:spPr bwMode="auto">
              <a:xfrm>
                <a:off x="2302" y="2741"/>
                <a:ext cx="8" cy="32"/>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97" name="Rectangle 556"/>
              <p:cNvSpPr>
                <a:spLocks noChangeArrowheads="1"/>
              </p:cNvSpPr>
              <p:nvPr/>
            </p:nvSpPr>
            <p:spPr bwMode="auto">
              <a:xfrm>
                <a:off x="2302" y="2797"/>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98" name="Rectangle 557"/>
              <p:cNvSpPr>
                <a:spLocks noChangeArrowheads="1"/>
              </p:cNvSpPr>
              <p:nvPr/>
            </p:nvSpPr>
            <p:spPr bwMode="auto">
              <a:xfrm>
                <a:off x="2302" y="2829"/>
                <a:ext cx="8" cy="32"/>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99" name="Rectangle 558"/>
              <p:cNvSpPr>
                <a:spLocks noChangeArrowheads="1"/>
              </p:cNvSpPr>
              <p:nvPr/>
            </p:nvSpPr>
            <p:spPr bwMode="auto">
              <a:xfrm>
                <a:off x="2302" y="2885"/>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00" name="Rectangle 559"/>
              <p:cNvSpPr>
                <a:spLocks noChangeArrowheads="1"/>
              </p:cNvSpPr>
              <p:nvPr/>
            </p:nvSpPr>
            <p:spPr bwMode="auto">
              <a:xfrm>
                <a:off x="2302" y="2917"/>
                <a:ext cx="8" cy="32"/>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01" name="Rectangle 560"/>
              <p:cNvSpPr>
                <a:spLocks noChangeArrowheads="1"/>
              </p:cNvSpPr>
              <p:nvPr/>
            </p:nvSpPr>
            <p:spPr bwMode="auto">
              <a:xfrm>
                <a:off x="2302" y="2973"/>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02" name="Rectangle 561"/>
              <p:cNvSpPr>
                <a:spLocks noChangeArrowheads="1"/>
              </p:cNvSpPr>
              <p:nvPr/>
            </p:nvSpPr>
            <p:spPr bwMode="auto">
              <a:xfrm>
                <a:off x="2302" y="3005"/>
                <a:ext cx="8" cy="32"/>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03" name="Rectangle 562"/>
              <p:cNvSpPr>
                <a:spLocks noChangeArrowheads="1"/>
              </p:cNvSpPr>
              <p:nvPr/>
            </p:nvSpPr>
            <p:spPr bwMode="auto">
              <a:xfrm>
                <a:off x="2302" y="3061"/>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04" name="Rectangle 563"/>
              <p:cNvSpPr>
                <a:spLocks noChangeArrowheads="1"/>
              </p:cNvSpPr>
              <p:nvPr/>
            </p:nvSpPr>
            <p:spPr bwMode="auto">
              <a:xfrm>
                <a:off x="2302" y="3093"/>
                <a:ext cx="8" cy="32"/>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05" name="Rectangle 564"/>
              <p:cNvSpPr>
                <a:spLocks noChangeArrowheads="1"/>
              </p:cNvSpPr>
              <p:nvPr/>
            </p:nvSpPr>
            <p:spPr bwMode="auto">
              <a:xfrm>
                <a:off x="2302" y="3149"/>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06" name="Rectangle 565"/>
              <p:cNvSpPr>
                <a:spLocks noChangeArrowheads="1"/>
              </p:cNvSpPr>
              <p:nvPr/>
            </p:nvSpPr>
            <p:spPr bwMode="auto">
              <a:xfrm>
                <a:off x="2302" y="3181"/>
                <a:ext cx="8" cy="32"/>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07" name="Rectangle 566"/>
              <p:cNvSpPr>
                <a:spLocks noChangeArrowheads="1"/>
              </p:cNvSpPr>
              <p:nvPr/>
            </p:nvSpPr>
            <p:spPr bwMode="auto">
              <a:xfrm>
                <a:off x="2302" y="3237"/>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08" name="Rectangle 567"/>
              <p:cNvSpPr>
                <a:spLocks noChangeArrowheads="1"/>
              </p:cNvSpPr>
              <p:nvPr/>
            </p:nvSpPr>
            <p:spPr bwMode="auto">
              <a:xfrm>
                <a:off x="2302" y="3269"/>
                <a:ext cx="8" cy="32"/>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09" name="Rectangle 568"/>
              <p:cNvSpPr>
                <a:spLocks noChangeArrowheads="1"/>
              </p:cNvSpPr>
              <p:nvPr/>
            </p:nvSpPr>
            <p:spPr bwMode="auto">
              <a:xfrm>
                <a:off x="2302" y="3325"/>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10" name="Rectangle 569"/>
              <p:cNvSpPr>
                <a:spLocks noChangeArrowheads="1"/>
              </p:cNvSpPr>
              <p:nvPr/>
            </p:nvSpPr>
            <p:spPr bwMode="auto">
              <a:xfrm>
                <a:off x="2302" y="3357"/>
                <a:ext cx="8" cy="32"/>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11" name="Rectangle 570"/>
              <p:cNvSpPr>
                <a:spLocks noChangeArrowheads="1"/>
              </p:cNvSpPr>
              <p:nvPr/>
            </p:nvSpPr>
            <p:spPr bwMode="auto">
              <a:xfrm>
                <a:off x="2302" y="3413"/>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12" name="Rectangle 571"/>
              <p:cNvSpPr>
                <a:spLocks noChangeArrowheads="1"/>
              </p:cNvSpPr>
              <p:nvPr/>
            </p:nvSpPr>
            <p:spPr bwMode="auto">
              <a:xfrm>
                <a:off x="2302" y="3445"/>
                <a:ext cx="8" cy="32"/>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13" name="Rectangle 572"/>
              <p:cNvSpPr>
                <a:spLocks noChangeArrowheads="1"/>
              </p:cNvSpPr>
              <p:nvPr/>
            </p:nvSpPr>
            <p:spPr bwMode="auto">
              <a:xfrm>
                <a:off x="2302" y="3501"/>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14" name="Rectangle 573"/>
              <p:cNvSpPr>
                <a:spLocks noChangeArrowheads="1"/>
              </p:cNvSpPr>
              <p:nvPr/>
            </p:nvSpPr>
            <p:spPr bwMode="auto">
              <a:xfrm>
                <a:off x="2302" y="3533"/>
                <a:ext cx="8" cy="32"/>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15" name="Rectangle 574"/>
              <p:cNvSpPr>
                <a:spLocks noChangeArrowheads="1"/>
              </p:cNvSpPr>
              <p:nvPr/>
            </p:nvSpPr>
            <p:spPr bwMode="auto">
              <a:xfrm>
                <a:off x="2302" y="3589"/>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16" name="Rectangle 575"/>
              <p:cNvSpPr>
                <a:spLocks noChangeArrowheads="1"/>
              </p:cNvSpPr>
              <p:nvPr/>
            </p:nvSpPr>
            <p:spPr bwMode="auto">
              <a:xfrm>
                <a:off x="2302" y="3621"/>
                <a:ext cx="8" cy="32"/>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17" name="Rectangle 576"/>
              <p:cNvSpPr>
                <a:spLocks noChangeArrowheads="1"/>
              </p:cNvSpPr>
              <p:nvPr/>
            </p:nvSpPr>
            <p:spPr bwMode="auto">
              <a:xfrm>
                <a:off x="2302" y="3677"/>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18" name="Rectangle 577"/>
              <p:cNvSpPr>
                <a:spLocks noChangeArrowheads="1"/>
              </p:cNvSpPr>
              <p:nvPr/>
            </p:nvSpPr>
            <p:spPr bwMode="auto">
              <a:xfrm>
                <a:off x="2302" y="3709"/>
                <a:ext cx="8" cy="32"/>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19" name="Rectangle 578"/>
              <p:cNvSpPr>
                <a:spLocks noChangeArrowheads="1"/>
              </p:cNvSpPr>
              <p:nvPr/>
            </p:nvSpPr>
            <p:spPr bwMode="auto">
              <a:xfrm>
                <a:off x="2302" y="3765"/>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20" name="Rectangle 579"/>
              <p:cNvSpPr>
                <a:spLocks noChangeArrowheads="1"/>
              </p:cNvSpPr>
              <p:nvPr/>
            </p:nvSpPr>
            <p:spPr bwMode="auto">
              <a:xfrm>
                <a:off x="2302" y="3797"/>
                <a:ext cx="8" cy="32"/>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21" name="Rectangle 580"/>
              <p:cNvSpPr>
                <a:spLocks noChangeArrowheads="1"/>
              </p:cNvSpPr>
              <p:nvPr/>
            </p:nvSpPr>
            <p:spPr bwMode="auto">
              <a:xfrm>
                <a:off x="2302" y="3853"/>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22" name="Rectangle 581"/>
              <p:cNvSpPr>
                <a:spLocks noChangeArrowheads="1"/>
              </p:cNvSpPr>
              <p:nvPr/>
            </p:nvSpPr>
            <p:spPr bwMode="auto">
              <a:xfrm>
                <a:off x="2302" y="3885"/>
                <a:ext cx="8" cy="32"/>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23" name="Rectangle 582"/>
              <p:cNvSpPr>
                <a:spLocks noChangeArrowheads="1"/>
              </p:cNvSpPr>
              <p:nvPr/>
            </p:nvSpPr>
            <p:spPr bwMode="auto">
              <a:xfrm>
                <a:off x="2302" y="3941"/>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24" name="Rectangle 583"/>
              <p:cNvSpPr>
                <a:spLocks noChangeArrowheads="1"/>
              </p:cNvSpPr>
              <p:nvPr/>
            </p:nvSpPr>
            <p:spPr bwMode="auto">
              <a:xfrm>
                <a:off x="2302" y="3973"/>
                <a:ext cx="8" cy="32"/>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25" name="Rectangle 584"/>
              <p:cNvSpPr>
                <a:spLocks noChangeArrowheads="1"/>
              </p:cNvSpPr>
              <p:nvPr/>
            </p:nvSpPr>
            <p:spPr bwMode="auto">
              <a:xfrm>
                <a:off x="2302" y="4029"/>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26" name="Rectangle 585"/>
              <p:cNvSpPr>
                <a:spLocks noChangeArrowheads="1"/>
              </p:cNvSpPr>
              <p:nvPr/>
            </p:nvSpPr>
            <p:spPr bwMode="auto">
              <a:xfrm>
                <a:off x="2302" y="4061"/>
                <a:ext cx="8" cy="25"/>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grpSp>
        <p:sp>
          <p:nvSpPr>
            <p:cNvPr id="51786" name="Rectangle 586"/>
            <p:cNvSpPr>
              <a:spLocks noChangeArrowheads="1"/>
            </p:cNvSpPr>
            <p:nvPr/>
          </p:nvSpPr>
          <p:spPr bwMode="auto">
            <a:xfrm>
              <a:off x="1115" y="4437"/>
              <a:ext cx="255"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DS</a:t>
              </a:r>
              <a:endParaRPr lang="en-US" sz="2800">
                <a:effectLst>
                  <a:outerShdw blurRad="38100" dist="38100" dir="2700000" algn="tl">
                    <a:srgbClr val="DDDDDD"/>
                  </a:outerShdw>
                </a:effectLst>
                <a:latin typeface="Comic Sans MS" charset="0"/>
              </a:endParaRPr>
            </a:p>
          </p:txBody>
        </p:sp>
        <p:sp>
          <p:nvSpPr>
            <p:cNvPr id="43278" name="Oval 587"/>
            <p:cNvSpPr>
              <a:spLocks noChangeArrowheads="1"/>
            </p:cNvSpPr>
            <p:nvPr/>
          </p:nvSpPr>
          <p:spPr bwMode="auto">
            <a:xfrm>
              <a:off x="3249" y="4702"/>
              <a:ext cx="117" cy="72"/>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79" name="Oval 589"/>
            <p:cNvSpPr>
              <a:spLocks noChangeArrowheads="1"/>
            </p:cNvSpPr>
            <p:nvPr/>
          </p:nvSpPr>
          <p:spPr bwMode="auto">
            <a:xfrm>
              <a:off x="3236" y="4693"/>
              <a:ext cx="118" cy="73"/>
            </a:xfrm>
            <a:prstGeom prst="ellipse">
              <a:avLst/>
            </a:prstGeom>
            <a:noFill/>
            <a:ln w="12700">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790" name="Rectangle 590"/>
            <p:cNvSpPr>
              <a:spLocks noChangeArrowheads="1"/>
            </p:cNvSpPr>
            <p:nvPr/>
          </p:nvSpPr>
          <p:spPr bwMode="auto">
            <a:xfrm>
              <a:off x="3416" y="4712"/>
              <a:ext cx="132"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U</a:t>
              </a:r>
              <a:endParaRPr lang="en-US" sz="2800">
                <a:effectLst>
                  <a:outerShdw blurRad="38100" dist="38100" dir="2700000" algn="tl">
                    <a:srgbClr val="DDDDDD"/>
                  </a:outerShdw>
                </a:effectLst>
                <a:latin typeface="Comic Sans MS" charset="0"/>
              </a:endParaRPr>
            </a:p>
          </p:txBody>
        </p:sp>
        <p:sp>
          <p:nvSpPr>
            <p:cNvPr id="51791" name="Rectangle 591"/>
            <p:cNvSpPr>
              <a:spLocks noChangeArrowheads="1"/>
            </p:cNvSpPr>
            <p:nvPr/>
          </p:nvSpPr>
          <p:spPr bwMode="auto">
            <a:xfrm>
              <a:off x="2806" y="4160"/>
              <a:ext cx="114"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B</a:t>
              </a:r>
              <a:endParaRPr lang="en-US" sz="2800">
                <a:effectLst>
                  <a:outerShdw blurRad="38100" dist="38100" dir="2700000" algn="tl">
                    <a:srgbClr val="DDDDDD"/>
                  </a:outerShdw>
                </a:effectLst>
                <a:latin typeface="Comic Sans MS" charset="0"/>
              </a:endParaRPr>
            </a:p>
          </p:txBody>
        </p:sp>
        <p:sp>
          <p:nvSpPr>
            <p:cNvPr id="43282" name="Oval 592"/>
            <p:cNvSpPr>
              <a:spLocks noChangeArrowheads="1"/>
            </p:cNvSpPr>
            <p:nvPr/>
          </p:nvSpPr>
          <p:spPr bwMode="auto">
            <a:xfrm>
              <a:off x="2695" y="4186"/>
              <a:ext cx="114" cy="72"/>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83" name="Oval 594"/>
            <p:cNvSpPr>
              <a:spLocks noChangeArrowheads="1"/>
            </p:cNvSpPr>
            <p:nvPr/>
          </p:nvSpPr>
          <p:spPr bwMode="auto">
            <a:xfrm>
              <a:off x="2682" y="4177"/>
              <a:ext cx="115" cy="74"/>
            </a:xfrm>
            <a:prstGeom prst="ellipse">
              <a:avLst/>
            </a:prstGeom>
            <a:noFill/>
            <a:ln w="12700">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795" name="Rectangle 595"/>
            <p:cNvSpPr>
              <a:spLocks noChangeArrowheads="1"/>
            </p:cNvSpPr>
            <p:nvPr/>
          </p:nvSpPr>
          <p:spPr bwMode="auto">
            <a:xfrm>
              <a:off x="2660" y="3809"/>
              <a:ext cx="139"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H</a:t>
              </a:r>
              <a:endParaRPr lang="en-US" sz="2800">
                <a:effectLst>
                  <a:outerShdw blurRad="38100" dist="38100" dir="2700000" algn="tl">
                    <a:srgbClr val="DDDDDD"/>
                  </a:outerShdw>
                </a:effectLst>
                <a:latin typeface="Comic Sans MS" charset="0"/>
              </a:endParaRPr>
            </a:p>
          </p:txBody>
        </p:sp>
        <p:sp>
          <p:nvSpPr>
            <p:cNvPr id="43285" name="Oval 596"/>
            <p:cNvSpPr>
              <a:spLocks noChangeArrowheads="1"/>
            </p:cNvSpPr>
            <p:nvPr/>
          </p:nvSpPr>
          <p:spPr bwMode="auto">
            <a:xfrm>
              <a:off x="2484" y="3818"/>
              <a:ext cx="118" cy="73"/>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86" name="Oval 598"/>
            <p:cNvSpPr>
              <a:spLocks noChangeArrowheads="1"/>
            </p:cNvSpPr>
            <p:nvPr/>
          </p:nvSpPr>
          <p:spPr bwMode="auto">
            <a:xfrm>
              <a:off x="2472" y="3811"/>
              <a:ext cx="116" cy="73"/>
            </a:xfrm>
            <a:prstGeom prst="ellipse">
              <a:avLst/>
            </a:prstGeom>
            <a:noFill/>
            <a:ln w="12700">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799" name="Rectangle 599"/>
            <p:cNvSpPr>
              <a:spLocks noChangeArrowheads="1"/>
            </p:cNvSpPr>
            <p:nvPr/>
          </p:nvSpPr>
          <p:spPr bwMode="auto">
            <a:xfrm>
              <a:off x="3544" y="3622"/>
              <a:ext cx="410"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N(A)</a:t>
              </a:r>
              <a:endParaRPr lang="en-US" sz="2800">
                <a:effectLst>
                  <a:outerShdw blurRad="38100" dist="38100" dir="2700000" algn="tl">
                    <a:srgbClr val="DDDDDD"/>
                  </a:outerShdw>
                </a:effectLst>
                <a:latin typeface="Comic Sans MS" charset="0"/>
              </a:endParaRPr>
            </a:p>
          </p:txBody>
        </p:sp>
        <p:sp>
          <p:nvSpPr>
            <p:cNvPr id="43288" name="Oval 600"/>
            <p:cNvSpPr>
              <a:spLocks noChangeArrowheads="1"/>
            </p:cNvSpPr>
            <p:nvPr/>
          </p:nvSpPr>
          <p:spPr bwMode="auto">
            <a:xfrm>
              <a:off x="3348" y="3700"/>
              <a:ext cx="117" cy="73"/>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89" name="Oval 601"/>
            <p:cNvSpPr>
              <a:spLocks noChangeArrowheads="1"/>
            </p:cNvSpPr>
            <p:nvPr/>
          </p:nvSpPr>
          <p:spPr bwMode="auto">
            <a:xfrm>
              <a:off x="3348" y="3700"/>
              <a:ext cx="92" cy="58"/>
            </a:xfrm>
            <a:prstGeom prst="ellipse">
              <a:avLst/>
            </a:prstGeom>
            <a:solidFill>
              <a:srgbClr val="FAF200"/>
            </a:solidFill>
            <a:ln w="28575">
              <a:solidFill>
                <a:srgbClr val="ED181E"/>
              </a:solidFill>
              <a:round/>
              <a:headEnd/>
              <a:tailEnd/>
            </a:ln>
          </p:spPr>
          <p:txBody>
            <a:bodyPr/>
            <a:lstStyle/>
            <a:p>
              <a:endParaRPr lang="en-US"/>
            </a:p>
          </p:txBody>
        </p:sp>
        <p:sp>
          <p:nvSpPr>
            <p:cNvPr id="43290" name="Oval 602"/>
            <p:cNvSpPr>
              <a:spLocks noChangeArrowheads="1"/>
            </p:cNvSpPr>
            <p:nvPr/>
          </p:nvSpPr>
          <p:spPr bwMode="auto">
            <a:xfrm>
              <a:off x="3335" y="3692"/>
              <a:ext cx="118" cy="74"/>
            </a:xfrm>
            <a:prstGeom prst="ellipse">
              <a:avLst/>
            </a:prstGeom>
            <a:noFill/>
            <a:ln w="12700">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3291" name="Oval 603"/>
            <p:cNvSpPr>
              <a:spLocks noChangeArrowheads="1"/>
            </p:cNvSpPr>
            <p:nvPr/>
          </p:nvSpPr>
          <p:spPr bwMode="auto">
            <a:xfrm>
              <a:off x="1174" y="4085"/>
              <a:ext cx="115" cy="73"/>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92" name="Oval 605"/>
            <p:cNvSpPr>
              <a:spLocks noChangeArrowheads="1"/>
            </p:cNvSpPr>
            <p:nvPr/>
          </p:nvSpPr>
          <p:spPr bwMode="auto">
            <a:xfrm>
              <a:off x="1162" y="4077"/>
              <a:ext cx="116" cy="73"/>
            </a:xfrm>
            <a:prstGeom prst="ellipse">
              <a:avLst/>
            </a:prstGeom>
            <a:noFill/>
            <a:ln w="12700">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3293" name="Oval 608"/>
            <p:cNvSpPr>
              <a:spLocks noChangeArrowheads="1"/>
            </p:cNvSpPr>
            <p:nvPr/>
          </p:nvSpPr>
          <p:spPr bwMode="auto">
            <a:xfrm>
              <a:off x="1229" y="4256"/>
              <a:ext cx="115" cy="73"/>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94" name="Oval 610"/>
            <p:cNvSpPr>
              <a:spLocks noChangeArrowheads="1"/>
            </p:cNvSpPr>
            <p:nvPr/>
          </p:nvSpPr>
          <p:spPr bwMode="auto">
            <a:xfrm>
              <a:off x="1217" y="4248"/>
              <a:ext cx="114" cy="74"/>
            </a:xfrm>
            <a:prstGeom prst="ellipse">
              <a:avLst/>
            </a:prstGeom>
            <a:noFill/>
            <a:ln w="12700">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3295" name="Oval 613"/>
            <p:cNvSpPr>
              <a:spLocks noChangeArrowheads="1"/>
            </p:cNvSpPr>
            <p:nvPr/>
          </p:nvSpPr>
          <p:spPr bwMode="auto">
            <a:xfrm>
              <a:off x="1520" y="4244"/>
              <a:ext cx="116" cy="73"/>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96" name="Oval 615"/>
            <p:cNvSpPr>
              <a:spLocks noChangeArrowheads="1"/>
            </p:cNvSpPr>
            <p:nvPr/>
          </p:nvSpPr>
          <p:spPr bwMode="auto">
            <a:xfrm>
              <a:off x="1507" y="4237"/>
              <a:ext cx="117" cy="73"/>
            </a:xfrm>
            <a:prstGeom prst="ellipse">
              <a:avLst/>
            </a:prstGeom>
            <a:noFill/>
            <a:ln w="12700">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3297" name="Oval 616"/>
            <p:cNvSpPr>
              <a:spLocks noChangeArrowheads="1"/>
            </p:cNvSpPr>
            <p:nvPr/>
          </p:nvSpPr>
          <p:spPr bwMode="auto">
            <a:xfrm>
              <a:off x="1190" y="4723"/>
              <a:ext cx="118" cy="74"/>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98" name="Oval 618"/>
            <p:cNvSpPr>
              <a:spLocks noChangeArrowheads="1"/>
            </p:cNvSpPr>
            <p:nvPr/>
          </p:nvSpPr>
          <p:spPr bwMode="auto">
            <a:xfrm>
              <a:off x="1179" y="4717"/>
              <a:ext cx="116" cy="72"/>
            </a:xfrm>
            <a:prstGeom prst="ellipse">
              <a:avLst/>
            </a:prstGeom>
            <a:noFill/>
            <a:ln w="12700">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3299" name="Oval 620"/>
            <p:cNvSpPr>
              <a:spLocks noChangeArrowheads="1"/>
            </p:cNvSpPr>
            <p:nvPr/>
          </p:nvSpPr>
          <p:spPr bwMode="auto">
            <a:xfrm>
              <a:off x="1238" y="4973"/>
              <a:ext cx="115" cy="73"/>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300" name="Oval 622"/>
            <p:cNvSpPr>
              <a:spLocks noChangeArrowheads="1"/>
            </p:cNvSpPr>
            <p:nvPr/>
          </p:nvSpPr>
          <p:spPr bwMode="auto">
            <a:xfrm>
              <a:off x="1225" y="4965"/>
              <a:ext cx="117" cy="73"/>
            </a:xfrm>
            <a:prstGeom prst="ellipse">
              <a:avLst/>
            </a:prstGeom>
            <a:noFill/>
            <a:ln w="12700">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823" name="Rectangle 623"/>
            <p:cNvSpPr>
              <a:spLocks noChangeArrowheads="1"/>
            </p:cNvSpPr>
            <p:nvPr/>
          </p:nvSpPr>
          <p:spPr bwMode="auto">
            <a:xfrm>
              <a:off x="1417" y="4942"/>
              <a:ext cx="285"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MS</a:t>
              </a:r>
              <a:endParaRPr lang="en-US" sz="2800">
                <a:effectLst>
                  <a:outerShdw blurRad="38100" dist="38100" dir="2700000" algn="tl">
                    <a:srgbClr val="DDDDDD"/>
                  </a:outerShdw>
                </a:effectLst>
                <a:latin typeface="Comic Sans MS" charset="0"/>
              </a:endParaRPr>
            </a:p>
          </p:txBody>
        </p:sp>
        <p:sp>
          <p:nvSpPr>
            <p:cNvPr id="43302" name="Oval 624"/>
            <p:cNvSpPr>
              <a:spLocks noChangeArrowheads="1"/>
            </p:cNvSpPr>
            <p:nvPr/>
          </p:nvSpPr>
          <p:spPr bwMode="auto">
            <a:xfrm>
              <a:off x="527" y="4589"/>
              <a:ext cx="118" cy="72"/>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303" name="Oval 625"/>
            <p:cNvSpPr>
              <a:spLocks noChangeArrowheads="1"/>
            </p:cNvSpPr>
            <p:nvPr/>
          </p:nvSpPr>
          <p:spPr bwMode="auto">
            <a:xfrm>
              <a:off x="527" y="4589"/>
              <a:ext cx="93" cy="57"/>
            </a:xfrm>
            <a:prstGeom prst="ellipse">
              <a:avLst/>
            </a:prstGeom>
            <a:solidFill>
              <a:srgbClr val="FAF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304" name="Oval 626"/>
            <p:cNvSpPr>
              <a:spLocks noChangeArrowheads="1"/>
            </p:cNvSpPr>
            <p:nvPr/>
          </p:nvSpPr>
          <p:spPr bwMode="auto">
            <a:xfrm>
              <a:off x="515" y="4581"/>
              <a:ext cx="119" cy="73"/>
            </a:xfrm>
            <a:prstGeom prst="ellipse">
              <a:avLst/>
            </a:prstGeom>
            <a:noFill/>
            <a:ln w="12700">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828" name="Rectangle 628"/>
            <p:cNvSpPr>
              <a:spLocks noChangeArrowheads="1"/>
            </p:cNvSpPr>
            <p:nvPr/>
          </p:nvSpPr>
          <p:spPr bwMode="auto">
            <a:xfrm>
              <a:off x="1681" y="4184"/>
              <a:ext cx="305"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MN</a:t>
              </a:r>
              <a:endParaRPr lang="en-US" sz="2800">
                <a:effectLst>
                  <a:outerShdw blurRad="38100" dist="38100" dir="2700000" algn="tl">
                    <a:srgbClr val="DDDDDD"/>
                  </a:outerShdw>
                </a:effectLst>
                <a:latin typeface="Comic Sans MS" charset="0"/>
              </a:endParaRPr>
            </a:p>
          </p:txBody>
        </p:sp>
        <p:sp>
          <p:nvSpPr>
            <p:cNvPr id="43306" name="Freeform 630"/>
            <p:cNvSpPr>
              <a:spLocks/>
            </p:cNvSpPr>
            <p:nvPr/>
          </p:nvSpPr>
          <p:spPr bwMode="auto">
            <a:xfrm>
              <a:off x="2746" y="4225"/>
              <a:ext cx="528" cy="505"/>
            </a:xfrm>
            <a:custGeom>
              <a:avLst/>
              <a:gdLst>
                <a:gd name="T0" fmla="*/ 161273 w 340"/>
                <a:gd name="T1" fmla="*/ 379 h 515"/>
                <a:gd name="T2" fmla="*/ 143824 w 340"/>
                <a:gd name="T3" fmla="*/ 365 h 515"/>
                <a:gd name="T4" fmla="*/ 116660 w 340"/>
                <a:gd name="T5" fmla="*/ 345 h 515"/>
                <a:gd name="T6" fmla="*/ 100582 w 340"/>
                <a:gd name="T7" fmla="*/ 331 h 515"/>
                <a:gd name="T8" fmla="*/ 92812 w 340"/>
                <a:gd name="T9" fmla="*/ 322 h 515"/>
                <a:gd name="T10" fmla="*/ 82461 w 340"/>
                <a:gd name="T11" fmla="*/ 305 h 515"/>
                <a:gd name="T12" fmla="*/ 66233 w 340"/>
                <a:gd name="T13" fmla="*/ 266 h 515"/>
                <a:gd name="T14" fmla="*/ 51320 w 340"/>
                <a:gd name="T15" fmla="*/ 223 h 515"/>
                <a:gd name="T16" fmla="*/ 38761 w 340"/>
                <a:gd name="T17" fmla="*/ 179 h 515"/>
                <a:gd name="T18" fmla="*/ 29849 w 340"/>
                <a:gd name="T19" fmla="*/ 137 h 515"/>
                <a:gd name="T20" fmla="*/ 22148 w 340"/>
                <a:gd name="T21" fmla="*/ 91 h 515"/>
                <a:gd name="T22" fmla="*/ 18878 w 340"/>
                <a:gd name="T23" fmla="*/ 68 h 515"/>
                <a:gd name="T24" fmla="*/ 17449 w 340"/>
                <a:gd name="T25" fmla="*/ 62 h 515"/>
                <a:gd name="T26" fmla="*/ 16073 w 340"/>
                <a:gd name="T27" fmla="*/ 43 h 515"/>
                <a:gd name="T28" fmla="*/ 14733 w 340"/>
                <a:gd name="T29" fmla="*/ 29 h 515"/>
                <a:gd name="T30" fmla="*/ 11026 w 340"/>
                <a:gd name="T31" fmla="*/ 19 h 515"/>
                <a:gd name="T32" fmla="*/ 8515 w 340"/>
                <a:gd name="T33" fmla="*/ 0 h 515"/>
                <a:gd name="T34" fmla="*/ 1017 w 340"/>
                <a:gd name="T35" fmla="*/ 11 h 515"/>
                <a:gd name="T36" fmla="*/ 2764 w 340"/>
                <a:gd name="T37" fmla="*/ 25 h 515"/>
                <a:gd name="T38" fmla="*/ 6665 w 340"/>
                <a:gd name="T39" fmla="*/ 34 h 515"/>
                <a:gd name="T40" fmla="*/ 7771 w 340"/>
                <a:gd name="T41" fmla="*/ 46 h 515"/>
                <a:gd name="T42" fmla="*/ 9487 w 340"/>
                <a:gd name="T43" fmla="*/ 64 h 515"/>
                <a:gd name="T44" fmla="*/ 11026 w 340"/>
                <a:gd name="T45" fmla="*/ 71 h 515"/>
                <a:gd name="T46" fmla="*/ 14262 w 340"/>
                <a:gd name="T47" fmla="*/ 98 h 515"/>
                <a:gd name="T48" fmla="*/ 21668 w 340"/>
                <a:gd name="T49" fmla="*/ 142 h 515"/>
                <a:gd name="T50" fmla="*/ 30953 w 340"/>
                <a:gd name="T51" fmla="*/ 185 h 515"/>
                <a:gd name="T52" fmla="*/ 43062 w 340"/>
                <a:gd name="T53" fmla="*/ 228 h 515"/>
                <a:gd name="T54" fmla="*/ 58417 w 340"/>
                <a:gd name="T55" fmla="*/ 271 h 515"/>
                <a:gd name="T56" fmla="*/ 67547 w 340"/>
                <a:gd name="T57" fmla="*/ 295 h 515"/>
                <a:gd name="T58" fmla="*/ 81588 w 340"/>
                <a:gd name="T59" fmla="*/ 324 h 515"/>
                <a:gd name="T60" fmla="*/ 87482 w 340"/>
                <a:gd name="T61" fmla="*/ 332 h 515"/>
                <a:gd name="T62" fmla="*/ 96158 w 340"/>
                <a:gd name="T63" fmla="*/ 343 h 515"/>
                <a:gd name="T64" fmla="*/ 113214 w 340"/>
                <a:gd name="T65" fmla="*/ 358 h 515"/>
                <a:gd name="T66" fmla="*/ 140473 w 340"/>
                <a:gd name="T67" fmla="*/ 377 h 515"/>
                <a:gd name="T68" fmla="*/ 156479 w 340"/>
                <a:gd name="T69" fmla="*/ 391 h 5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15"/>
                <a:gd name="T107" fmla="*/ 340 w 340"/>
                <a:gd name="T108" fmla="*/ 515 h 5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15">
                  <a:moveTo>
                    <a:pt x="330" y="515"/>
                  </a:moveTo>
                  <a:lnTo>
                    <a:pt x="340" y="500"/>
                  </a:lnTo>
                  <a:lnTo>
                    <a:pt x="321" y="488"/>
                  </a:lnTo>
                  <a:lnTo>
                    <a:pt x="303" y="479"/>
                  </a:lnTo>
                  <a:lnTo>
                    <a:pt x="265" y="463"/>
                  </a:lnTo>
                  <a:lnTo>
                    <a:pt x="246" y="454"/>
                  </a:lnTo>
                  <a:lnTo>
                    <a:pt x="228" y="445"/>
                  </a:lnTo>
                  <a:lnTo>
                    <a:pt x="212" y="436"/>
                  </a:lnTo>
                  <a:lnTo>
                    <a:pt x="196" y="423"/>
                  </a:lnTo>
                  <a:lnTo>
                    <a:pt x="185" y="413"/>
                  </a:lnTo>
                  <a:lnTo>
                    <a:pt x="174" y="401"/>
                  </a:lnTo>
                  <a:lnTo>
                    <a:pt x="156" y="376"/>
                  </a:lnTo>
                  <a:lnTo>
                    <a:pt x="140" y="350"/>
                  </a:lnTo>
                  <a:lnTo>
                    <a:pt x="123" y="322"/>
                  </a:lnTo>
                  <a:lnTo>
                    <a:pt x="108" y="294"/>
                  </a:lnTo>
                  <a:lnTo>
                    <a:pt x="94" y="266"/>
                  </a:lnTo>
                  <a:lnTo>
                    <a:pt x="82" y="237"/>
                  </a:lnTo>
                  <a:lnTo>
                    <a:pt x="72" y="209"/>
                  </a:lnTo>
                  <a:lnTo>
                    <a:pt x="63" y="179"/>
                  </a:lnTo>
                  <a:lnTo>
                    <a:pt x="55" y="150"/>
                  </a:lnTo>
                  <a:lnTo>
                    <a:pt x="47" y="119"/>
                  </a:lnTo>
                  <a:lnTo>
                    <a:pt x="40" y="88"/>
                  </a:lnTo>
                  <a:lnTo>
                    <a:pt x="37" y="76"/>
                  </a:lnTo>
                  <a:lnTo>
                    <a:pt x="36" y="68"/>
                  </a:lnTo>
                  <a:lnTo>
                    <a:pt x="34" y="57"/>
                  </a:lnTo>
                  <a:lnTo>
                    <a:pt x="33" y="53"/>
                  </a:lnTo>
                  <a:lnTo>
                    <a:pt x="31" y="43"/>
                  </a:lnTo>
                  <a:lnTo>
                    <a:pt x="27" y="31"/>
                  </a:lnTo>
                  <a:lnTo>
                    <a:pt x="23" y="19"/>
                  </a:lnTo>
                  <a:lnTo>
                    <a:pt x="19" y="8"/>
                  </a:lnTo>
                  <a:lnTo>
                    <a:pt x="18" y="0"/>
                  </a:lnTo>
                  <a:lnTo>
                    <a:pt x="0" y="0"/>
                  </a:lnTo>
                  <a:lnTo>
                    <a:pt x="2" y="11"/>
                  </a:lnTo>
                  <a:lnTo>
                    <a:pt x="2" y="15"/>
                  </a:lnTo>
                  <a:lnTo>
                    <a:pt x="6" y="26"/>
                  </a:lnTo>
                  <a:lnTo>
                    <a:pt x="10" y="38"/>
                  </a:lnTo>
                  <a:lnTo>
                    <a:pt x="14" y="48"/>
                  </a:lnTo>
                  <a:lnTo>
                    <a:pt x="16" y="60"/>
                  </a:lnTo>
                  <a:lnTo>
                    <a:pt x="18" y="68"/>
                  </a:lnTo>
                  <a:lnTo>
                    <a:pt x="20" y="79"/>
                  </a:lnTo>
                  <a:lnTo>
                    <a:pt x="20" y="83"/>
                  </a:lnTo>
                  <a:lnTo>
                    <a:pt x="23" y="93"/>
                  </a:lnTo>
                  <a:lnTo>
                    <a:pt x="30" y="126"/>
                  </a:lnTo>
                  <a:lnTo>
                    <a:pt x="38" y="157"/>
                  </a:lnTo>
                  <a:lnTo>
                    <a:pt x="46" y="186"/>
                  </a:lnTo>
                  <a:lnTo>
                    <a:pt x="55" y="216"/>
                  </a:lnTo>
                  <a:lnTo>
                    <a:pt x="65" y="244"/>
                  </a:lnTo>
                  <a:lnTo>
                    <a:pt x="77" y="273"/>
                  </a:lnTo>
                  <a:lnTo>
                    <a:pt x="91" y="301"/>
                  </a:lnTo>
                  <a:lnTo>
                    <a:pt x="108" y="331"/>
                  </a:lnTo>
                  <a:lnTo>
                    <a:pt x="123" y="357"/>
                  </a:lnTo>
                  <a:lnTo>
                    <a:pt x="140" y="385"/>
                  </a:lnTo>
                  <a:lnTo>
                    <a:pt x="142" y="388"/>
                  </a:lnTo>
                  <a:lnTo>
                    <a:pt x="161" y="414"/>
                  </a:lnTo>
                  <a:lnTo>
                    <a:pt x="172" y="426"/>
                  </a:lnTo>
                  <a:lnTo>
                    <a:pt x="184" y="437"/>
                  </a:lnTo>
                  <a:lnTo>
                    <a:pt x="200" y="449"/>
                  </a:lnTo>
                  <a:lnTo>
                    <a:pt x="203" y="451"/>
                  </a:lnTo>
                  <a:lnTo>
                    <a:pt x="221" y="462"/>
                  </a:lnTo>
                  <a:lnTo>
                    <a:pt x="239" y="471"/>
                  </a:lnTo>
                  <a:lnTo>
                    <a:pt x="258" y="480"/>
                  </a:lnTo>
                  <a:lnTo>
                    <a:pt x="296" y="496"/>
                  </a:lnTo>
                  <a:lnTo>
                    <a:pt x="314" y="505"/>
                  </a:lnTo>
                  <a:lnTo>
                    <a:pt x="330" y="515"/>
                  </a:ln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43307" name="Freeform 634"/>
            <p:cNvSpPr>
              <a:spLocks/>
            </p:cNvSpPr>
            <p:nvPr/>
          </p:nvSpPr>
          <p:spPr bwMode="auto">
            <a:xfrm>
              <a:off x="1179" y="3769"/>
              <a:ext cx="1575" cy="444"/>
            </a:xfrm>
            <a:custGeom>
              <a:avLst/>
              <a:gdLst>
                <a:gd name="T0" fmla="*/ 467741 w 1016"/>
                <a:gd name="T1" fmla="*/ 327 h 453"/>
                <a:gd name="T2" fmla="*/ 462473 w 1016"/>
                <a:gd name="T3" fmla="*/ 303 h 453"/>
                <a:gd name="T4" fmla="*/ 443955 w 1016"/>
                <a:gd name="T5" fmla="*/ 209 h 453"/>
                <a:gd name="T6" fmla="*/ 425769 w 1016"/>
                <a:gd name="T7" fmla="*/ 114 h 453"/>
                <a:gd name="T8" fmla="*/ 415250 w 1016"/>
                <a:gd name="T9" fmla="*/ 72 h 453"/>
                <a:gd name="T10" fmla="*/ 408111 w 1016"/>
                <a:gd name="T11" fmla="*/ 61 h 453"/>
                <a:gd name="T12" fmla="*/ 399441 w 1016"/>
                <a:gd name="T13" fmla="*/ 45 h 453"/>
                <a:gd name="T14" fmla="*/ 380922 w 1016"/>
                <a:gd name="T15" fmla="*/ 25 h 453"/>
                <a:gd name="T16" fmla="*/ 340132 w 1016"/>
                <a:gd name="T17" fmla="*/ 11 h 453"/>
                <a:gd name="T18" fmla="*/ 311431 w 1016"/>
                <a:gd name="T19" fmla="*/ 3 h 453"/>
                <a:gd name="T20" fmla="*/ 284517 w 1016"/>
                <a:gd name="T21" fmla="*/ 1 h 453"/>
                <a:gd name="T22" fmla="*/ 248097 w 1016"/>
                <a:gd name="T23" fmla="*/ 1 h 453"/>
                <a:gd name="T24" fmla="*/ 220810 w 1016"/>
                <a:gd name="T25" fmla="*/ 1 h 453"/>
                <a:gd name="T26" fmla="*/ 183396 w 1016"/>
                <a:gd name="T27" fmla="*/ 8 h 453"/>
                <a:gd name="T28" fmla="*/ 164885 w 1016"/>
                <a:gd name="T29" fmla="*/ 16 h 453"/>
                <a:gd name="T30" fmla="*/ 145370 w 1016"/>
                <a:gd name="T31" fmla="*/ 25 h 453"/>
                <a:gd name="T32" fmla="*/ 134435 w 1016"/>
                <a:gd name="T33" fmla="*/ 29 h 453"/>
                <a:gd name="T34" fmla="*/ 116683 w 1016"/>
                <a:gd name="T35" fmla="*/ 45 h 453"/>
                <a:gd name="T36" fmla="*/ 109551 w 1016"/>
                <a:gd name="T37" fmla="*/ 52 h 453"/>
                <a:gd name="T38" fmla="*/ 84743 w 1016"/>
                <a:gd name="T39" fmla="*/ 71 h 453"/>
                <a:gd name="T40" fmla="*/ 64091 w 1016"/>
                <a:gd name="T41" fmla="*/ 93 h 453"/>
                <a:gd name="T42" fmla="*/ 43866 w 1016"/>
                <a:gd name="T43" fmla="*/ 118 h 453"/>
                <a:gd name="T44" fmla="*/ 33628 w 1016"/>
                <a:gd name="T45" fmla="*/ 140 h 453"/>
                <a:gd name="T46" fmla="*/ 29407 w 1016"/>
                <a:gd name="T47" fmla="*/ 149 h 453"/>
                <a:gd name="T48" fmla="*/ 27172 w 1016"/>
                <a:gd name="T49" fmla="*/ 158 h 453"/>
                <a:gd name="T50" fmla="*/ 23462 w 1016"/>
                <a:gd name="T51" fmla="*/ 164 h 453"/>
                <a:gd name="T52" fmla="*/ 19472 w 1016"/>
                <a:gd name="T53" fmla="*/ 171 h 453"/>
                <a:gd name="T54" fmla="*/ 11932 w 1016"/>
                <a:gd name="T55" fmla="*/ 190 h 453"/>
                <a:gd name="T56" fmla="*/ 3631 w 1016"/>
                <a:gd name="T57" fmla="*/ 223 h 453"/>
                <a:gd name="T58" fmla="*/ 629 w 1016"/>
                <a:gd name="T59" fmla="*/ 251 h 453"/>
                <a:gd name="T60" fmla="*/ 8726 w 1016"/>
                <a:gd name="T61" fmla="*/ 251 h 453"/>
                <a:gd name="T62" fmla="*/ 11532 w 1016"/>
                <a:gd name="T63" fmla="*/ 229 h 453"/>
                <a:gd name="T64" fmla="*/ 20049 w 1016"/>
                <a:gd name="T65" fmla="*/ 196 h 453"/>
                <a:gd name="T66" fmla="*/ 25953 w 1016"/>
                <a:gd name="T67" fmla="*/ 178 h 453"/>
                <a:gd name="T68" fmla="*/ 29407 w 1016"/>
                <a:gd name="T69" fmla="*/ 173 h 453"/>
                <a:gd name="T70" fmla="*/ 34300 w 1016"/>
                <a:gd name="T71" fmla="*/ 165 h 453"/>
                <a:gd name="T72" fmla="*/ 37471 w 1016"/>
                <a:gd name="T73" fmla="*/ 154 h 453"/>
                <a:gd name="T74" fmla="*/ 40232 w 1016"/>
                <a:gd name="T75" fmla="*/ 146 h 453"/>
                <a:gd name="T76" fmla="*/ 49936 w 1016"/>
                <a:gd name="T77" fmla="*/ 128 h 453"/>
                <a:gd name="T78" fmla="*/ 69591 w 1016"/>
                <a:gd name="T79" fmla="*/ 103 h 453"/>
                <a:gd name="T80" fmla="*/ 101223 w 1016"/>
                <a:gd name="T81" fmla="*/ 72 h 453"/>
                <a:gd name="T82" fmla="*/ 116683 w 1016"/>
                <a:gd name="T83" fmla="*/ 62 h 453"/>
                <a:gd name="T84" fmla="*/ 123092 w 1016"/>
                <a:gd name="T85" fmla="*/ 60 h 453"/>
                <a:gd name="T86" fmla="*/ 143122 w 1016"/>
                <a:gd name="T87" fmla="*/ 39 h 453"/>
                <a:gd name="T88" fmla="*/ 158912 w 1016"/>
                <a:gd name="T89" fmla="*/ 25 h 453"/>
                <a:gd name="T90" fmla="*/ 184886 w 1016"/>
                <a:gd name="T91" fmla="*/ 25 h 453"/>
                <a:gd name="T92" fmla="*/ 220810 w 1016"/>
                <a:gd name="T93" fmla="*/ 19 h 453"/>
                <a:gd name="T94" fmla="*/ 248097 w 1016"/>
                <a:gd name="T95" fmla="*/ 19 h 453"/>
                <a:gd name="T96" fmla="*/ 284517 w 1016"/>
                <a:gd name="T97" fmla="*/ 19 h 453"/>
                <a:gd name="T98" fmla="*/ 324853 w 1016"/>
                <a:gd name="T99" fmla="*/ 24 h 453"/>
                <a:gd name="T100" fmla="*/ 350737 w 1016"/>
                <a:gd name="T101" fmla="*/ 25 h 453"/>
                <a:gd name="T102" fmla="*/ 389594 w 1016"/>
                <a:gd name="T103" fmla="*/ 52 h 453"/>
                <a:gd name="T104" fmla="*/ 398790 w 1016"/>
                <a:gd name="T105" fmla="*/ 63 h 453"/>
                <a:gd name="T106" fmla="*/ 407133 w 1016"/>
                <a:gd name="T107" fmla="*/ 76 h 453"/>
                <a:gd name="T108" fmla="*/ 417944 w 1016"/>
                <a:gd name="T109" fmla="*/ 119 h 453"/>
                <a:gd name="T110" fmla="*/ 435819 w 1016"/>
                <a:gd name="T111" fmla="*/ 214 h 453"/>
                <a:gd name="T112" fmla="*/ 454322 w 1016"/>
                <a:gd name="T113" fmla="*/ 308 h 453"/>
                <a:gd name="T114" fmla="*/ 460022 w 1016"/>
                <a:gd name="T115" fmla="*/ 332 h 4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16"/>
                <a:gd name="T175" fmla="*/ 0 h 453"/>
                <a:gd name="T176" fmla="*/ 1016 w 1016"/>
                <a:gd name="T177" fmla="*/ 453 h 45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16" h="453">
                  <a:moveTo>
                    <a:pt x="1001" y="453"/>
                  </a:moveTo>
                  <a:lnTo>
                    <a:pt x="1016" y="444"/>
                  </a:lnTo>
                  <a:lnTo>
                    <a:pt x="1011" y="433"/>
                  </a:lnTo>
                  <a:lnTo>
                    <a:pt x="1007" y="423"/>
                  </a:lnTo>
                  <a:lnTo>
                    <a:pt x="1003" y="412"/>
                  </a:lnTo>
                  <a:lnTo>
                    <a:pt x="999" y="400"/>
                  </a:lnTo>
                  <a:lnTo>
                    <a:pt x="987" y="369"/>
                  </a:lnTo>
                  <a:lnTo>
                    <a:pt x="977" y="338"/>
                  </a:lnTo>
                  <a:lnTo>
                    <a:pt x="959" y="275"/>
                  </a:lnTo>
                  <a:lnTo>
                    <a:pt x="941" y="212"/>
                  </a:lnTo>
                  <a:lnTo>
                    <a:pt x="931" y="181"/>
                  </a:lnTo>
                  <a:lnTo>
                    <a:pt x="920" y="151"/>
                  </a:lnTo>
                  <a:lnTo>
                    <a:pt x="911" y="129"/>
                  </a:lnTo>
                  <a:lnTo>
                    <a:pt x="902" y="107"/>
                  </a:lnTo>
                  <a:lnTo>
                    <a:pt x="897" y="97"/>
                  </a:lnTo>
                  <a:lnTo>
                    <a:pt x="891" y="87"/>
                  </a:lnTo>
                  <a:lnTo>
                    <a:pt x="889" y="84"/>
                  </a:lnTo>
                  <a:lnTo>
                    <a:pt x="882" y="75"/>
                  </a:lnTo>
                  <a:lnTo>
                    <a:pt x="873" y="67"/>
                  </a:lnTo>
                  <a:lnTo>
                    <a:pt x="873" y="66"/>
                  </a:lnTo>
                  <a:lnTo>
                    <a:pt x="863" y="59"/>
                  </a:lnTo>
                  <a:lnTo>
                    <a:pt x="860" y="57"/>
                  </a:lnTo>
                  <a:lnTo>
                    <a:pt x="849" y="49"/>
                  </a:lnTo>
                  <a:lnTo>
                    <a:pt x="823" y="36"/>
                  </a:lnTo>
                  <a:lnTo>
                    <a:pt x="795" y="26"/>
                  </a:lnTo>
                  <a:lnTo>
                    <a:pt x="765" y="17"/>
                  </a:lnTo>
                  <a:lnTo>
                    <a:pt x="735" y="11"/>
                  </a:lnTo>
                  <a:lnTo>
                    <a:pt x="731" y="11"/>
                  </a:lnTo>
                  <a:lnTo>
                    <a:pt x="702" y="6"/>
                  </a:lnTo>
                  <a:lnTo>
                    <a:pt x="673" y="3"/>
                  </a:lnTo>
                  <a:lnTo>
                    <a:pt x="648" y="0"/>
                  </a:lnTo>
                  <a:lnTo>
                    <a:pt x="647" y="0"/>
                  </a:lnTo>
                  <a:lnTo>
                    <a:pt x="615" y="1"/>
                  </a:lnTo>
                  <a:lnTo>
                    <a:pt x="586" y="1"/>
                  </a:lnTo>
                  <a:lnTo>
                    <a:pt x="560" y="1"/>
                  </a:lnTo>
                  <a:lnTo>
                    <a:pt x="536" y="1"/>
                  </a:lnTo>
                  <a:lnTo>
                    <a:pt x="515" y="1"/>
                  </a:lnTo>
                  <a:lnTo>
                    <a:pt x="495" y="1"/>
                  </a:lnTo>
                  <a:lnTo>
                    <a:pt x="477" y="1"/>
                  </a:lnTo>
                  <a:lnTo>
                    <a:pt x="461" y="1"/>
                  </a:lnTo>
                  <a:lnTo>
                    <a:pt x="428" y="4"/>
                  </a:lnTo>
                  <a:lnTo>
                    <a:pt x="396" y="8"/>
                  </a:lnTo>
                  <a:lnTo>
                    <a:pt x="392" y="9"/>
                  </a:lnTo>
                  <a:lnTo>
                    <a:pt x="375" y="12"/>
                  </a:lnTo>
                  <a:lnTo>
                    <a:pt x="356" y="16"/>
                  </a:lnTo>
                  <a:lnTo>
                    <a:pt x="336" y="22"/>
                  </a:lnTo>
                  <a:lnTo>
                    <a:pt x="315" y="28"/>
                  </a:lnTo>
                  <a:lnTo>
                    <a:pt x="314" y="28"/>
                  </a:lnTo>
                  <a:lnTo>
                    <a:pt x="312" y="29"/>
                  </a:lnTo>
                  <a:lnTo>
                    <a:pt x="301" y="36"/>
                  </a:lnTo>
                  <a:lnTo>
                    <a:pt x="290" y="43"/>
                  </a:lnTo>
                  <a:lnTo>
                    <a:pt x="266" y="55"/>
                  </a:lnTo>
                  <a:lnTo>
                    <a:pt x="259" y="57"/>
                  </a:lnTo>
                  <a:lnTo>
                    <a:pt x="252" y="59"/>
                  </a:lnTo>
                  <a:lnTo>
                    <a:pt x="245" y="61"/>
                  </a:lnTo>
                  <a:lnTo>
                    <a:pt x="242" y="63"/>
                  </a:lnTo>
                  <a:lnTo>
                    <a:pt x="237" y="66"/>
                  </a:lnTo>
                  <a:lnTo>
                    <a:pt x="212" y="81"/>
                  </a:lnTo>
                  <a:lnTo>
                    <a:pt x="183" y="95"/>
                  </a:lnTo>
                  <a:lnTo>
                    <a:pt x="155" y="110"/>
                  </a:lnTo>
                  <a:lnTo>
                    <a:pt x="142" y="119"/>
                  </a:lnTo>
                  <a:lnTo>
                    <a:pt x="139" y="121"/>
                  </a:lnTo>
                  <a:lnTo>
                    <a:pt x="127" y="129"/>
                  </a:lnTo>
                  <a:lnTo>
                    <a:pt x="110" y="142"/>
                  </a:lnTo>
                  <a:lnTo>
                    <a:pt x="95" y="157"/>
                  </a:lnTo>
                  <a:lnTo>
                    <a:pt x="80" y="172"/>
                  </a:lnTo>
                  <a:lnTo>
                    <a:pt x="74" y="181"/>
                  </a:lnTo>
                  <a:lnTo>
                    <a:pt x="72" y="184"/>
                  </a:lnTo>
                  <a:lnTo>
                    <a:pt x="68" y="190"/>
                  </a:lnTo>
                  <a:lnTo>
                    <a:pt x="64" y="196"/>
                  </a:lnTo>
                  <a:lnTo>
                    <a:pt x="62" y="201"/>
                  </a:lnTo>
                  <a:lnTo>
                    <a:pt x="60" y="205"/>
                  </a:lnTo>
                  <a:lnTo>
                    <a:pt x="59" y="208"/>
                  </a:lnTo>
                  <a:lnTo>
                    <a:pt x="56" y="212"/>
                  </a:lnTo>
                  <a:lnTo>
                    <a:pt x="51" y="216"/>
                  </a:lnTo>
                  <a:lnTo>
                    <a:pt x="47" y="220"/>
                  </a:lnTo>
                  <a:lnTo>
                    <a:pt x="42" y="226"/>
                  </a:lnTo>
                  <a:lnTo>
                    <a:pt x="35" y="236"/>
                  </a:lnTo>
                  <a:lnTo>
                    <a:pt x="33" y="239"/>
                  </a:lnTo>
                  <a:lnTo>
                    <a:pt x="26" y="252"/>
                  </a:lnTo>
                  <a:lnTo>
                    <a:pt x="19" y="267"/>
                  </a:lnTo>
                  <a:lnTo>
                    <a:pt x="13" y="282"/>
                  </a:lnTo>
                  <a:lnTo>
                    <a:pt x="8" y="297"/>
                  </a:lnTo>
                  <a:lnTo>
                    <a:pt x="4" y="312"/>
                  </a:lnTo>
                  <a:lnTo>
                    <a:pt x="4" y="316"/>
                  </a:lnTo>
                  <a:lnTo>
                    <a:pt x="1" y="331"/>
                  </a:lnTo>
                  <a:lnTo>
                    <a:pt x="0" y="344"/>
                  </a:lnTo>
                  <a:lnTo>
                    <a:pt x="18" y="344"/>
                  </a:lnTo>
                  <a:lnTo>
                    <a:pt x="19" y="331"/>
                  </a:lnTo>
                  <a:lnTo>
                    <a:pt x="21" y="319"/>
                  </a:lnTo>
                  <a:lnTo>
                    <a:pt x="25" y="304"/>
                  </a:lnTo>
                  <a:lnTo>
                    <a:pt x="30" y="289"/>
                  </a:lnTo>
                  <a:lnTo>
                    <a:pt x="36" y="274"/>
                  </a:lnTo>
                  <a:lnTo>
                    <a:pt x="43" y="259"/>
                  </a:lnTo>
                  <a:lnTo>
                    <a:pt x="50" y="246"/>
                  </a:lnTo>
                  <a:lnTo>
                    <a:pt x="56" y="237"/>
                  </a:lnTo>
                  <a:lnTo>
                    <a:pt x="56" y="236"/>
                  </a:lnTo>
                  <a:lnTo>
                    <a:pt x="60" y="233"/>
                  </a:lnTo>
                  <a:lnTo>
                    <a:pt x="64" y="229"/>
                  </a:lnTo>
                  <a:lnTo>
                    <a:pt x="69" y="225"/>
                  </a:lnTo>
                  <a:lnTo>
                    <a:pt x="73" y="218"/>
                  </a:lnTo>
                  <a:lnTo>
                    <a:pt x="74" y="218"/>
                  </a:lnTo>
                  <a:lnTo>
                    <a:pt x="77" y="212"/>
                  </a:lnTo>
                  <a:lnTo>
                    <a:pt x="79" y="208"/>
                  </a:lnTo>
                  <a:lnTo>
                    <a:pt x="81" y="203"/>
                  </a:lnTo>
                  <a:lnTo>
                    <a:pt x="83" y="200"/>
                  </a:lnTo>
                  <a:lnTo>
                    <a:pt x="87" y="193"/>
                  </a:lnTo>
                  <a:lnTo>
                    <a:pt x="87" y="194"/>
                  </a:lnTo>
                  <a:lnTo>
                    <a:pt x="93" y="185"/>
                  </a:lnTo>
                  <a:lnTo>
                    <a:pt x="108" y="170"/>
                  </a:lnTo>
                  <a:lnTo>
                    <a:pt x="123" y="155"/>
                  </a:lnTo>
                  <a:lnTo>
                    <a:pt x="138" y="143"/>
                  </a:lnTo>
                  <a:lnTo>
                    <a:pt x="150" y="135"/>
                  </a:lnTo>
                  <a:lnTo>
                    <a:pt x="162" y="127"/>
                  </a:lnTo>
                  <a:lnTo>
                    <a:pt x="190" y="112"/>
                  </a:lnTo>
                  <a:lnTo>
                    <a:pt x="219" y="98"/>
                  </a:lnTo>
                  <a:lnTo>
                    <a:pt x="247" y="81"/>
                  </a:lnTo>
                  <a:lnTo>
                    <a:pt x="248" y="80"/>
                  </a:lnTo>
                  <a:lnTo>
                    <a:pt x="252" y="78"/>
                  </a:lnTo>
                  <a:lnTo>
                    <a:pt x="259" y="76"/>
                  </a:lnTo>
                  <a:lnTo>
                    <a:pt x="266" y="74"/>
                  </a:lnTo>
                  <a:lnTo>
                    <a:pt x="273" y="72"/>
                  </a:lnTo>
                  <a:lnTo>
                    <a:pt x="297" y="60"/>
                  </a:lnTo>
                  <a:lnTo>
                    <a:pt x="309" y="53"/>
                  </a:lnTo>
                  <a:lnTo>
                    <a:pt x="312" y="51"/>
                  </a:lnTo>
                  <a:lnTo>
                    <a:pt x="321" y="44"/>
                  </a:lnTo>
                  <a:lnTo>
                    <a:pt x="343" y="39"/>
                  </a:lnTo>
                  <a:lnTo>
                    <a:pt x="363" y="33"/>
                  </a:lnTo>
                  <a:lnTo>
                    <a:pt x="382" y="29"/>
                  </a:lnTo>
                  <a:lnTo>
                    <a:pt x="399" y="26"/>
                  </a:lnTo>
                  <a:lnTo>
                    <a:pt x="428" y="22"/>
                  </a:lnTo>
                  <a:lnTo>
                    <a:pt x="461" y="19"/>
                  </a:lnTo>
                  <a:lnTo>
                    <a:pt x="477" y="19"/>
                  </a:lnTo>
                  <a:lnTo>
                    <a:pt x="495" y="19"/>
                  </a:lnTo>
                  <a:lnTo>
                    <a:pt x="515" y="19"/>
                  </a:lnTo>
                  <a:lnTo>
                    <a:pt x="536" y="19"/>
                  </a:lnTo>
                  <a:lnTo>
                    <a:pt x="560" y="19"/>
                  </a:lnTo>
                  <a:lnTo>
                    <a:pt x="586" y="19"/>
                  </a:lnTo>
                  <a:lnTo>
                    <a:pt x="615" y="19"/>
                  </a:lnTo>
                  <a:lnTo>
                    <a:pt x="647" y="18"/>
                  </a:lnTo>
                  <a:lnTo>
                    <a:pt x="673" y="21"/>
                  </a:lnTo>
                  <a:lnTo>
                    <a:pt x="702" y="24"/>
                  </a:lnTo>
                  <a:lnTo>
                    <a:pt x="728" y="28"/>
                  </a:lnTo>
                  <a:lnTo>
                    <a:pt x="758" y="34"/>
                  </a:lnTo>
                  <a:lnTo>
                    <a:pt x="788" y="43"/>
                  </a:lnTo>
                  <a:lnTo>
                    <a:pt x="816" y="53"/>
                  </a:lnTo>
                  <a:lnTo>
                    <a:pt x="842" y="66"/>
                  </a:lnTo>
                  <a:lnTo>
                    <a:pt x="851" y="72"/>
                  </a:lnTo>
                  <a:lnTo>
                    <a:pt x="861" y="80"/>
                  </a:lnTo>
                  <a:lnTo>
                    <a:pt x="862" y="80"/>
                  </a:lnTo>
                  <a:lnTo>
                    <a:pt x="869" y="88"/>
                  </a:lnTo>
                  <a:lnTo>
                    <a:pt x="875" y="96"/>
                  </a:lnTo>
                  <a:lnTo>
                    <a:pt x="880" y="104"/>
                  </a:lnTo>
                  <a:lnTo>
                    <a:pt x="885" y="114"/>
                  </a:lnTo>
                  <a:lnTo>
                    <a:pt x="894" y="136"/>
                  </a:lnTo>
                  <a:lnTo>
                    <a:pt x="903" y="158"/>
                  </a:lnTo>
                  <a:lnTo>
                    <a:pt x="914" y="188"/>
                  </a:lnTo>
                  <a:lnTo>
                    <a:pt x="924" y="219"/>
                  </a:lnTo>
                  <a:lnTo>
                    <a:pt x="942" y="282"/>
                  </a:lnTo>
                  <a:lnTo>
                    <a:pt x="960" y="345"/>
                  </a:lnTo>
                  <a:lnTo>
                    <a:pt x="970" y="376"/>
                  </a:lnTo>
                  <a:lnTo>
                    <a:pt x="982" y="407"/>
                  </a:lnTo>
                  <a:lnTo>
                    <a:pt x="986" y="419"/>
                  </a:lnTo>
                  <a:lnTo>
                    <a:pt x="990" y="430"/>
                  </a:lnTo>
                  <a:lnTo>
                    <a:pt x="994" y="440"/>
                  </a:lnTo>
                  <a:lnTo>
                    <a:pt x="1001" y="453"/>
                  </a:ln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43308" name="Freeform 637"/>
            <p:cNvSpPr>
              <a:spLocks/>
            </p:cNvSpPr>
            <p:nvPr/>
          </p:nvSpPr>
          <p:spPr bwMode="auto">
            <a:xfrm>
              <a:off x="549" y="4110"/>
              <a:ext cx="657" cy="499"/>
            </a:xfrm>
            <a:custGeom>
              <a:avLst/>
              <a:gdLst>
                <a:gd name="T0" fmla="*/ 186774 w 424"/>
                <a:gd name="T1" fmla="*/ 0 h 510"/>
                <a:gd name="T2" fmla="*/ 180232 w 424"/>
                <a:gd name="T3" fmla="*/ 71 h 510"/>
                <a:gd name="T4" fmla="*/ 172521 w 424"/>
                <a:gd name="T5" fmla="*/ 144 h 510"/>
                <a:gd name="T6" fmla="*/ 170752 w 424"/>
                <a:gd name="T7" fmla="*/ 172 h 510"/>
                <a:gd name="T8" fmla="*/ 168390 w 424"/>
                <a:gd name="T9" fmla="*/ 203 h 510"/>
                <a:gd name="T10" fmla="*/ 166977 w 424"/>
                <a:gd name="T11" fmla="*/ 216 h 510"/>
                <a:gd name="T12" fmla="*/ 161765 w 424"/>
                <a:gd name="T13" fmla="*/ 245 h 510"/>
                <a:gd name="T14" fmla="*/ 159292 w 424"/>
                <a:gd name="T15" fmla="*/ 254 h 510"/>
                <a:gd name="T16" fmla="*/ 155539 w 424"/>
                <a:gd name="T17" fmla="*/ 262 h 510"/>
                <a:gd name="T18" fmla="*/ 150583 w 424"/>
                <a:gd name="T19" fmla="*/ 271 h 510"/>
                <a:gd name="T20" fmla="*/ 139895 w 424"/>
                <a:gd name="T21" fmla="*/ 286 h 510"/>
                <a:gd name="T22" fmla="*/ 128691 w 424"/>
                <a:gd name="T23" fmla="*/ 297 h 510"/>
                <a:gd name="T24" fmla="*/ 117045 w 424"/>
                <a:gd name="T25" fmla="*/ 309 h 510"/>
                <a:gd name="T26" fmla="*/ 99441 w 424"/>
                <a:gd name="T27" fmla="*/ 319 h 510"/>
                <a:gd name="T28" fmla="*/ 63856 w 424"/>
                <a:gd name="T29" fmla="*/ 332 h 510"/>
                <a:gd name="T30" fmla="*/ 46593 w 424"/>
                <a:gd name="T31" fmla="*/ 339 h 510"/>
                <a:gd name="T32" fmla="*/ 22022 w 424"/>
                <a:gd name="T33" fmla="*/ 346 h 510"/>
                <a:gd name="T34" fmla="*/ 10879 w 424"/>
                <a:gd name="T35" fmla="*/ 354 h 510"/>
                <a:gd name="T36" fmla="*/ 4487 w 424"/>
                <a:gd name="T37" fmla="*/ 360 h 510"/>
                <a:gd name="T38" fmla="*/ 5919 w 424"/>
                <a:gd name="T39" fmla="*/ 376 h 510"/>
                <a:gd name="T40" fmla="*/ 14212 w 424"/>
                <a:gd name="T41" fmla="*/ 366 h 510"/>
                <a:gd name="T42" fmla="*/ 25395 w 424"/>
                <a:gd name="T43" fmla="*/ 359 h 510"/>
                <a:gd name="T44" fmla="*/ 48443 w 424"/>
                <a:gd name="T45" fmla="*/ 352 h 510"/>
                <a:gd name="T46" fmla="*/ 67025 w 424"/>
                <a:gd name="T47" fmla="*/ 345 h 510"/>
                <a:gd name="T48" fmla="*/ 102800 w 424"/>
                <a:gd name="T49" fmla="*/ 332 h 510"/>
                <a:gd name="T50" fmla="*/ 119944 w 424"/>
                <a:gd name="T51" fmla="*/ 322 h 510"/>
                <a:gd name="T52" fmla="*/ 132144 w 424"/>
                <a:gd name="T53" fmla="*/ 311 h 510"/>
                <a:gd name="T54" fmla="*/ 145812 w 424"/>
                <a:gd name="T55" fmla="*/ 295 h 510"/>
                <a:gd name="T56" fmla="*/ 156577 w 424"/>
                <a:gd name="T57" fmla="*/ 280 h 510"/>
                <a:gd name="T58" fmla="*/ 162493 w 424"/>
                <a:gd name="T59" fmla="*/ 270 h 510"/>
                <a:gd name="T60" fmla="*/ 165888 w 424"/>
                <a:gd name="T61" fmla="*/ 262 h 510"/>
                <a:gd name="T62" fmla="*/ 169817 w 424"/>
                <a:gd name="T63" fmla="*/ 250 h 510"/>
                <a:gd name="T64" fmla="*/ 174977 w 424"/>
                <a:gd name="T65" fmla="*/ 222 h 510"/>
                <a:gd name="T66" fmla="*/ 174977 w 424"/>
                <a:gd name="T67" fmla="*/ 220 h 510"/>
                <a:gd name="T68" fmla="*/ 178176 w 424"/>
                <a:gd name="T69" fmla="*/ 188 h 510"/>
                <a:gd name="T70" fmla="*/ 179930 w 424"/>
                <a:gd name="T71" fmla="*/ 157 h 510"/>
                <a:gd name="T72" fmla="*/ 184335 w 424"/>
                <a:gd name="T73" fmla="*/ 109 h 510"/>
                <a:gd name="T74" fmla="*/ 191768 w 424"/>
                <a:gd name="T75" fmla="*/ 36 h 5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4"/>
                <a:gd name="T115" fmla="*/ 0 h 510"/>
                <a:gd name="T116" fmla="*/ 424 w 424"/>
                <a:gd name="T117" fmla="*/ 510 h 5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4" h="510">
                  <a:moveTo>
                    <a:pt x="424" y="2"/>
                  </a:moveTo>
                  <a:lnTo>
                    <a:pt x="406" y="0"/>
                  </a:lnTo>
                  <a:lnTo>
                    <a:pt x="399" y="50"/>
                  </a:lnTo>
                  <a:lnTo>
                    <a:pt x="392" y="99"/>
                  </a:lnTo>
                  <a:lnTo>
                    <a:pt x="383" y="148"/>
                  </a:lnTo>
                  <a:lnTo>
                    <a:pt x="375" y="195"/>
                  </a:lnTo>
                  <a:lnTo>
                    <a:pt x="373" y="213"/>
                  </a:lnTo>
                  <a:lnTo>
                    <a:pt x="371" y="233"/>
                  </a:lnTo>
                  <a:lnTo>
                    <a:pt x="369" y="254"/>
                  </a:lnTo>
                  <a:lnTo>
                    <a:pt x="366" y="276"/>
                  </a:lnTo>
                  <a:lnTo>
                    <a:pt x="363" y="293"/>
                  </a:lnTo>
                  <a:lnTo>
                    <a:pt x="358" y="314"/>
                  </a:lnTo>
                  <a:lnTo>
                    <a:pt x="352" y="332"/>
                  </a:lnTo>
                  <a:lnTo>
                    <a:pt x="349" y="340"/>
                  </a:lnTo>
                  <a:lnTo>
                    <a:pt x="346" y="345"/>
                  </a:lnTo>
                  <a:lnTo>
                    <a:pt x="338" y="356"/>
                  </a:lnTo>
                  <a:lnTo>
                    <a:pt x="327" y="367"/>
                  </a:lnTo>
                  <a:lnTo>
                    <a:pt x="316" y="378"/>
                  </a:lnTo>
                  <a:lnTo>
                    <a:pt x="304" y="388"/>
                  </a:lnTo>
                  <a:lnTo>
                    <a:pt x="280" y="404"/>
                  </a:lnTo>
                  <a:lnTo>
                    <a:pt x="254" y="419"/>
                  </a:lnTo>
                  <a:lnTo>
                    <a:pt x="235" y="426"/>
                  </a:lnTo>
                  <a:lnTo>
                    <a:pt x="216" y="433"/>
                  </a:lnTo>
                  <a:lnTo>
                    <a:pt x="178" y="443"/>
                  </a:lnTo>
                  <a:lnTo>
                    <a:pt x="139" y="451"/>
                  </a:lnTo>
                  <a:lnTo>
                    <a:pt x="101" y="460"/>
                  </a:lnTo>
                  <a:lnTo>
                    <a:pt x="73" y="464"/>
                  </a:lnTo>
                  <a:lnTo>
                    <a:pt x="48" y="470"/>
                  </a:lnTo>
                  <a:lnTo>
                    <a:pt x="35" y="474"/>
                  </a:lnTo>
                  <a:lnTo>
                    <a:pt x="24" y="479"/>
                  </a:lnTo>
                  <a:lnTo>
                    <a:pt x="13" y="486"/>
                  </a:lnTo>
                  <a:lnTo>
                    <a:pt x="10" y="488"/>
                  </a:lnTo>
                  <a:lnTo>
                    <a:pt x="0" y="498"/>
                  </a:lnTo>
                  <a:lnTo>
                    <a:pt x="13" y="510"/>
                  </a:lnTo>
                  <a:lnTo>
                    <a:pt x="23" y="502"/>
                  </a:lnTo>
                  <a:lnTo>
                    <a:pt x="31" y="496"/>
                  </a:lnTo>
                  <a:lnTo>
                    <a:pt x="42" y="491"/>
                  </a:lnTo>
                  <a:lnTo>
                    <a:pt x="55" y="487"/>
                  </a:lnTo>
                  <a:lnTo>
                    <a:pt x="80" y="481"/>
                  </a:lnTo>
                  <a:lnTo>
                    <a:pt x="105" y="477"/>
                  </a:lnTo>
                  <a:lnTo>
                    <a:pt x="146" y="468"/>
                  </a:lnTo>
                  <a:lnTo>
                    <a:pt x="185" y="460"/>
                  </a:lnTo>
                  <a:lnTo>
                    <a:pt x="223" y="450"/>
                  </a:lnTo>
                  <a:lnTo>
                    <a:pt x="242" y="443"/>
                  </a:lnTo>
                  <a:lnTo>
                    <a:pt x="261" y="436"/>
                  </a:lnTo>
                  <a:lnTo>
                    <a:pt x="261" y="435"/>
                  </a:lnTo>
                  <a:lnTo>
                    <a:pt x="287" y="421"/>
                  </a:lnTo>
                  <a:lnTo>
                    <a:pt x="314" y="403"/>
                  </a:lnTo>
                  <a:lnTo>
                    <a:pt x="317" y="401"/>
                  </a:lnTo>
                  <a:lnTo>
                    <a:pt x="329" y="391"/>
                  </a:lnTo>
                  <a:lnTo>
                    <a:pt x="340" y="380"/>
                  </a:lnTo>
                  <a:lnTo>
                    <a:pt x="351" y="369"/>
                  </a:lnTo>
                  <a:lnTo>
                    <a:pt x="353" y="366"/>
                  </a:lnTo>
                  <a:lnTo>
                    <a:pt x="361" y="355"/>
                  </a:lnTo>
                  <a:lnTo>
                    <a:pt x="366" y="347"/>
                  </a:lnTo>
                  <a:lnTo>
                    <a:pt x="369" y="339"/>
                  </a:lnTo>
                  <a:lnTo>
                    <a:pt x="375" y="321"/>
                  </a:lnTo>
                  <a:lnTo>
                    <a:pt x="380" y="300"/>
                  </a:lnTo>
                  <a:lnTo>
                    <a:pt x="380" y="297"/>
                  </a:lnTo>
                  <a:lnTo>
                    <a:pt x="384" y="276"/>
                  </a:lnTo>
                  <a:lnTo>
                    <a:pt x="387" y="254"/>
                  </a:lnTo>
                  <a:lnTo>
                    <a:pt x="389" y="233"/>
                  </a:lnTo>
                  <a:lnTo>
                    <a:pt x="391" y="213"/>
                  </a:lnTo>
                  <a:lnTo>
                    <a:pt x="393" y="198"/>
                  </a:lnTo>
                  <a:lnTo>
                    <a:pt x="401" y="148"/>
                  </a:lnTo>
                  <a:lnTo>
                    <a:pt x="410" y="99"/>
                  </a:lnTo>
                  <a:lnTo>
                    <a:pt x="417" y="50"/>
                  </a:lnTo>
                  <a:lnTo>
                    <a:pt x="424" y="2"/>
                  </a:ln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43309" name="Freeform 639"/>
            <p:cNvSpPr>
              <a:spLocks/>
            </p:cNvSpPr>
            <p:nvPr/>
          </p:nvSpPr>
          <p:spPr bwMode="auto">
            <a:xfrm>
              <a:off x="568" y="4603"/>
              <a:ext cx="719" cy="426"/>
            </a:xfrm>
            <a:custGeom>
              <a:avLst/>
              <a:gdLst>
                <a:gd name="T0" fmla="*/ 3201 w 464"/>
                <a:gd name="T1" fmla="*/ 0 h 434"/>
                <a:gd name="T2" fmla="*/ 1491 w 464"/>
                <a:gd name="T3" fmla="*/ 16 h 434"/>
                <a:gd name="T4" fmla="*/ 0 w 464"/>
                <a:gd name="T5" fmla="*/ 27 h 434"/>
                <a:gd name="T6" fmla="*/ 621 w 464"/>
                <a:gd name="T7" fmla="*/ 36 h 434"/>
                <a:gd name="T8" fmla="*/ 2727 w 464"/>
                <a:gd name="T9" fmla="*/ 52 h 434"/>
                <a:gd name="T10" fmla="*/ 5547 w 464"/>
                <a:gd name="T11" fmla="*/ 62 h 434"/>
                <a:gd name="T12" fmla="*/ 13554 w 464"/>
                <a:gd name="T13" fmla="*/ 73 h 434"/>
                <a:gd name="T14" fmla="*/ 22024 w 464"/>
                <a:gd name="T15" fmla="*/ 78 h 434"/>
                <a:gd name="T16" fmla="*/ 31982 w 464"/>
                <a:gd name="T17" fmla="*/ 81 h 434"/>
                <a:gd name="T18" fmla="*/ 50432 w 464"/>
                <a:gd name="T19" fmla="*/ 87 h 434"/>
                <a:gd name="T20" fmla="*/ 70177 w 464"/>
                <a:gd name="T21" fmla="*/ 87 h 434"/>
                <a:gd name="T22" fmla="*/ 88490 w 464"/>
                <a:gd name="T23" fmla="*/ 85 h 434"/>
                <a:gd name="T24" fmla="*/ 103127 w 464"/>
                <a:gd name="T25" fmla="*/ 83 h 434"/>
                <a:gd name="T26" fmla="*/ 115751 w 464"/>
                <a:gd name="T27" fmla="*/ 91 h 434"/>
                <a:gd name="T28" fmla="*/ 132474 w 464"/>
                <a:gd name="T29" fmla="*/ 109 h 434"/>
                <a:gd name="T30" fmla="*/ 147592 w 464"/>
                <a:gd name="T31" fmla="*/ 128 h 434"/>
                <a:gd name="T32" fmla="*/ 157999 w 464"/>
                <a:gd name="T33" fmla="*/ 156 h 434"/>
                <a:gd name="T34" fmla="*/ 161092 w 464"/>
                <a:gd name="T35" fmla="*/ 171 h 434"/>
                <a:gd name="T36" fmla="*/ 166015 w 464"/>
                <a:gd name="T37" fmla="*/ 231 h 434"/>
                <a:gd name="T38" fmla="*/ 169187 w 464"/>
                <a:gd name="T39" fmla="*/ 263 h 434"/>
                <a:gd name="T40" fmla="*/ 173395 w 464"/>
                <a:gd name="T41" fmla="*/ 290 h 434"/>
                <a:gd name="T42" fmla="*/ 173976 w 464"/>
                <a:gd name="T43" fmla="*/ 294 h 434"/>
                <a:gd name="T44" fmla="*/ 177300 w 464"/>
                <a:gd name="T45" fmla="*/ 310 h 434"/>
                <a:gd name="T46" fmla="*/ 179962 w 464"/>
                <a:gd name="T47" fmla="*/ 318 h 434"/>
                <a:gd name="T48" fmla="*/ 182690 w 464"/>
                <a:gd name="T49" fmla="*/ 323 h 434"/>
                <a:gd name="T50" fmla="*/ 185882 w 464"/>
                <a:gd name="T51" fmla="*/ 327 h 434"/>
                <a:gd name="T52" fmla="*/ 190842 w 464"/>
                <a:gd name="T53" fmla="*/ 330 h 434"/>
                <a:gd name="T54" fmla="*/ 196657 w 464"/>
                <a:gd name="T55" fmla="*/ 333 h 434"/>
                <a:gd name="T56" fmla="*/ 199859 w 464"/>
                <a:gd name="T57" fmla="*/ 334 h 434"/>
                <a:gd name="T58" fmla="*/ 204343 w 464"/>
                <a:gd name="T59" fmla="*/ 334 h 434"/>
                <a:gd name="T60" fmla="*/ 207972 w 464"/>
                <a:gd name="T61" fmla="*/ 334 h 434"/>
                <a:gd name="T62" fmla="*/ 213517 w 464"/>
                <a:gd name="T63" fmla="*/ 334 h 434"/>
                <a:gd name="T64" fmla="*/ 210249 w 464"/>
                <a:gd name="T65" fmla="*/ 320 h 434"/>
                <a:gd name="T66" fmla="*/ 205792 w 464"/>
                <a:gd name="T67" fmla="*/ 320 h 434"/>
                <a:gd name="T68" fmla="*/ 201608 w 464"/>
                <a:gd name="T69" fmla="*/ 321 h 434"/>
                <a:gd name="T70" fmla="*/ 199859 w 464"/>
                <a:gd name="T71" fmla="*/ 320 h 434"/>
                <a:gd name="T72" fmla="*/ 194201 w 464"/>
                <a:gd name="T73" fmla="*/ 317 h 434"/>
                <a:gd name="T74" fmla="*/ 188655 w 464"/>
                <a:gd name="T75" fmla="*/ 314 h 434"/>
                <a:gd name="T76" fmla="*/ 188655 w 464"/>
                <a:gd name="T77" fmla="*/ 314 h 434"/>
                <a:gd name="T78" fmla="*/ 186534 w 464"/>
                <a:gd name="T79" fmla="*/ 309 h 434"/>
                <a:gd name="T80" fmla="*/ 182690 w 464"/>
                <a:gd name="T81" fmla="*/ 293 h 434"/>
                <a:gd name="T82" fmla="*/ 181444 w 464"/>
                <a:gd name="T83" fmla="*/ 287 h 434"/>
                <a:gd name="T84" fmla="*/ 178935 w 464"/>
                <a:gd name="T85" fmla="*/ 273 h 434"/>
                <a:gd name="T86" fmla="*/ 177300 w 464"/>
                <a:gd name="T87" fmla="*/ 257 h 434"/>
                <a:gd name="T88" fmla="*/ 172373 w 464"/>
                <a:gd name="T89" fmla="*/ 200 h 434"/>
                <a:gd name="T90" fmla="*/ 167471 w 464"/>
                <a:gd name="T91" fmla="*/ 159 h 434"/>
                <a:gd name="T92" fmla="*/ 161092 w 464"/>
                <a:gd name="T93" fmla="*/ 133 h 434"/>
                <a:gd name="T94" fmla="*/ 153917 w 464"/>
                <a:gd name="T95" fmla="*/ 119 h 434"/>
                <a:gd name="T96" fmla="*/ 138149 w 464"/>
                <a:gd name="T97" fmla="*/ 97 h 434"/>
                <a:gd name="T98" fmla="*/ 128042 w 464"/>
                <a:gd name="T99" fmla="*/ 83 h 434"/>
                <a:gd name="T100" fmla="*/ 109604 w 464"/>
                <a:gd name="T101" fmla="*/ 73 h 434"/>
                <a:gd name="T102" fmla="*/ 103127 w 464"/>
                <a:gd name="T103" fmla="*/ 73 h 434"/>
                <a:gd name="T104" fmla="*/ 88490 w 464"/>
                <a:gd name="T105" fmla="*/ 74 h 434"/>
                <a:gd name="T106" fmla="*/ 70177 w 464"/>
                <a:gd name="T107" fmla="*/ 75 h 434"/>
                <a:gd name="T108" fmla="*/ 50432 w 464"/>
                <a:gd name="T109" fmla="*/ 75 h 434"/>
                <a:gd name="T110" fmla="*/ 33554 w 464"/>
                <a:gd name="T111" fmla="*/ 72 h 434"/>
                <a:gd name="T112" fmla="*/ 25397 w 464"/>
                <a:gd name="T113" fmla="*/ 69 h 434"/>
                <a:gd name="T114" fmla="*/ 13554 w 464"/>
                <a:gd name="T115" fmla="*/ 55 h 434"/>
                <a:gd name="T116" fmla="*/ 10776 w 464"/>
                <a:gd name="T117" fmla="*/ 45 h 434"/>
                <a:gd name="T118" fmla="*/ 8595 w 464"/>
                <a:gd name="T119" fmla="*/ 31 h 434"/>
                <a:gd name="T120" fmla="*/ 8595 w 464"/>
                <a:gd name="T121" fmla="*/ 27 h 434"/>
                <a:gd name="T122" fmla="*/ 9172 w 464"/>
                <a:gd name="T123" fmla="*/ 19 h 4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4"/>
                <a:gd name="T187" fmla="*/ 0 h 434"/>
                <a:gd name="T188" fmla="*/ 464 w 464"/>
                <a:gd name="T189" fmla="*/ 434 h 4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4" h="434">
                  <a:moveTo>
                    <a:pt x="24" y="6"/>
                  </a:moveTo>
                  <a:lnTo>
                    <a:pt x="7" y="0"/>
                  </a:lnTo>
                  <a:lnTo>
                    <a:pt x="3" y="12"/>
                  </a:lnTo>
                  <a:lnTo>
                    <a:pt x="3" y="16"/>
                  </a:lnTo>
                  <a:lnTo>
                    <a:pt x="1" y="27"/>
                  </a:lnTo>
                  <a:lnTo>
                    <a:pt x="0" y="37"/>
                  </a:lnTo>
                  <a:lnTo>
                    <a:pt x="1" y="47"/>
                  </a:lnTo>
                  <a:lnTo>
                    <a:pt x="1" y="50"/>
                  </a:lnTo>
                  <a:lnTo>
                    <a:pt x="3" y="59"/>
                  </a:lnTo>
                  <a:lnTo>
                    <a:pt x="6" y="66"/>
                  </a:lnTo>
                  <a:lnTo>
                    <a:pt x="10" y="73"/>
                  </a:lnTo>
                  <a:lnTo>
                    <a:pt x="12" y="76"/>
                  </a:lnTo>
                  <a:lnTo>
                    <a:pt x="17" y="82"/>
                  </a:lnTo>
                  <a:lnTo>
                    <a:pt x="30" y="93"/>
                  </a:lnTo>
                  <a:lnTo>
                    <a:pt x="33" y="95"/>
                  </a:lnTo>
                  <a:lnTo>
                    <a:pt x="48" y="103"/>
                  </a:lnTo>
                  <a:lnTo>
                    <a:pt x="66" y="108"/>
                  </a:lnTo>
                  <a:lnTo>
                    <a:pt x="70" y="109"/>
                  </a:lnTo>
                  <a:lnTo>
                    <a:pt x="89" y="112"/>
                  </a:lnTo>
                  <a:lnTo>
                    <a:pt x="110" y="115"/>
                  </a:lnTo>
                  <a:lnTo>
                    <a:pt x="131" y="115"/>
                  </a:lnTo>
                  <a:lnTo>
                    <a:pt x="152" y="115"/>
                  </a:lnTo>
                  <a:lnTo>
                    <a:pt x="173" y="115"/>
                  </a:lnTo>
                  <a:lnTo>
                    <a:pt x="192" y="113"/>
                  </a:lnTo>
                  <a:lnTo>
                    <a:pt x="209" y="112"/>
                  </a:lnTo>
                  <a:lnTo>
                    <a:pt x="224" y="111"/>
                  </a:lnTo>
                  <a:lnTo>
                    <a:pt x="234" y="111"/>
                  </a:lnTo>
                  <a:lnTo>
                    <a:pt x="252" y="119"/>
                  </a:lnTo>
                  <a:lnTo>
                    <a:pt x="271" y="128"/>
                  </a:lnTo>
                  <a:lnTo>
                    <a:pt x="288" y="139"/>
                  </a:lnTo>
                  <a:lnTo>
                    <a:pt x="305" y="152"/>
                  </a:lnTo>
                  <a:lnTo>
                    <a:pt x="321" y="167"/>
                  </a:lnTo>
                  <a:lnTo>
                    <a:pt x="333" y="183"/>
                  </a:lnTo>
                  <a:lnTo>
                    <a:pt x="343" y="202"/>
                  </a:lnTo>
                  <a:lnTo>
                    <a:pt x="347" y="213"/>
                  </a:lnTo>
                  <a:lnTo>
                    <a:pt x="350" y="222"/>
                  </a:lnTo>
                  <a:lnTo>
                    <a:pt x="356" y="259"/>
                  </a:lnTo>
                  <a:lnTo>
                    <a:pt x="361" y="298"/>
                  </a:lnTo>
                  <a:lnTo>
                    <a:pt x="367" y="336"/>
                  </a:lnTo>
                  <a:lnTo>
                    <a:pt x="368" y="340"/>
                  </a:lnTo>
                  <a:lnTo>
                    <a:pt x="372" y="359"/>
                  </a:lnTo>
                  <a:lnTo>
                    <a:pt x="377" y="377"/>
                  </a:lnTo>
                  <a:lnTo>
                    <a:pt x="378" y="383"/>
                  </a:lnTo>
                  <a:lnTo>
                    <a:pt x="380" y="389"/>
                  </a:lnTo>
                  <a:lnTo>
                    <a:pt x="385" y="401"/>
                  </a:lnTo>
                  <a:lnTo>
                    <a:pt x="388" y="407"/>
                  </a:lnTo>
                  <a:lnTo>
                    <a:pt x="391" y="412"/>
                  </a:lnTo>
                  <a:lnTo>
                    <a:pt x="393" y="415"/>
                  </a:lnTo>
                  <a:lnTo>
                    <a:pt x="397" y="419"/>
                  </a:lnTo>
                  <a:lnTo>
                    <a:pt x="400" y="421"/>
                  </a:lnTo>
                  <a:lnTo>
                    <a:pt x="404" y="424"/>
                  </a:lnTo>
                  <a:lnTo>
                    <a:pt x="410" y="426"/>
                  </a:lnTo>
                  <a:lnTo>
                    <a:pt x="415" y="428"/>
                  </a:lnTo>
                  <a:lnTo>
                    <a:pt x="422" y="430"/>
                  </a:lnTo>
                  <a:lnTo>
                    <a:pt x="427" y="432"/>
                  </a:lnTo>
                  <a:lnTo>
                    <a:pt x="431" y="433"/>
                  </a:lnTo>
                  <a:lnTo>
                    <a:pt x="434" y="433"/>
                  </a:lnTo>
                  <a:lnTo>
                    <a:pt x="438" y="434"/>
                  </a:lnTo>
                  <a:lnTo>
                    <a:pt x="444" y="434"/>
                  </a:lnTo>
                  <a:lnTo>
                    <a:pt x="447" y="433"/>
                  </a:lnTo>
                  <a:lnTo>
                    <a:pt x="452" y="433"/>
                  </a:lnTo>
                  <a:lnTo>
                    <a:pt x="457" y="433"/>
                  </a:lnTo>
                  <a:lnTo>
                    <a:pt x="464" y="433"/>
                  </a:lnTo>
                  <a:lnTo>
                    <a:pt x="464" y="415"/>
                  </a:lnTo>
                  <a:lnTo>
                    <a:pt x="457" y="415"/>
                  </a:lnTo>
                  <a:lnTo>
                    <a:pt x="452" y="415"/>
                  </a:lnTo>
                  <a:lnTo>
                    <a:pt x="447" y="415"/>
                  </a:lnTo>
                  <a:lnTo>
                    <a:pt x="444" y="416"/>
                  </a:lnTo>
                  <a:lnTo>
                    <a:pt x="438" y="416"/>
                  </a:lnTo>
                  <a:lnTo>
                    <a:pt x="436" y="415"/>
                  </a:lnTo>
                  <a:lnTo>
                    <a:pt x="434" y="415"/>
                  </a:lnTo>
                  <a:lnTo>
                    <a:pt x="429" y="413"/>
                  </a:lnTo>
                  <a:lnTo>
                    <a:pt x="422" y="411"/>
                  </a:lnTo>
                  <a:lnTo>
                    <a:pt x="417" y="409"/>
                  </a:lnTo>
                  <a:lnTo>
                    <a:pt x="410" y="407"/>
                  </a:lnTo>
                  <a:lnTo>
                    <a:pt x="410" y="406"/>
                  </a:lnTo>
                  <a:lnTo>
                    <a:pt x="406" y="403"/>
                  </a:lnTo>
                  <a:lnTo>
                    <a:pt x="405" y="400"/>
                  </a:lnTo>
                  <a:lnTo>
                    <a:pt x="402" y="394"/>
                  </a:lnTo>
                  <a:lnTo>
                    <a:pt x="397" y="382"/>
                  </a:lnTo>
                  <a:lnTo>
                    <a:pt x="395" y="376"/>
                  </a:lnTo>
                  <a:lnTo>
                    <a:pt x="394" y="372"/>
                  </a:lnTo>
                  <a:lnTo>
                    <a:pt x="389" y="352"/>
                  </a:lnTo>
                  <a:lnTo>
                    <a:pt x="385" y="333"/>
                  </a:lnTo>
                  <a:lnTo>
                    <a:pt x="379" y="298"/>
                  </a:lnTo>
                  <a:lnTo>
                    <a:pt x="374" y="259"/>
                  </a:lnTo>
                  <a:lnTo>
                    <a:pt x="367" y="218"/>
                  </a:lnTo>
                  <a:lnTo>
                    <a:pt x="364" y="206"/>
                  </a:lnTo>
                  <a:lnTo>
                    <a:pt x="360" y="195"/>
                  </a:lnTo>
                  <a:lnTo>
                    <a:pt x="350" y="175"/>
                  </a:lnTo>
                  <a:lnTo>
                    <a:pt x="348" y="172"/>
                  </a:lnTo>
                  <a:lnTo>
                    <a:pt x="334" y="154"/>
                  </a:lnTo>
                  <a:lnTo>
                    <a:pt x="318" y="139"/>
                  </a:lnTo>
                  <a:lnTo>
                    <a:pt x="300" y="125"/>
                  </a:lnTo>
                  <a:lnTo>
                    <a:pt x="297" y="123"/>
                  </a:lnTo>
                  <a:lnTo>
                    <a:pt x="278" y="111"/>
                  </a:lnTo>
                  <a:lnTo>
                    <a:pt x="259" y="102"/>
                  </a:lnTo>
                  <a:lnTo>
                    <a:pt x="238" y="94"/>
                  </a:lnTo>
                  <a:lnTo>
                    <a:pt x="235" y="93"/>
                  </a:lnTo>
                  <a:lnTo>
                    <a:pt x="224" y="93"/>
                  </a:lnTo>
                  <a:lnTo>
                    <a:pt x="209" y="94"/>
                  </a:lnTo>
                  <a:lnTo>
                    <a:pt x="192" y="95"/>
                  </a:lnTo>
                  <a:lnTo>
                    <a:pt x="173" y="97"/>
                  </a:lnTo>
                  <a:lnTo>
                    <a:pt x="152" y="97"/>
                  </a:lnTo>
                  <a:lnTo>
                    <a:pt x="131" y="97"/>
                  </a:lnTo>
                  <a:lnTo>
                    <a:pt x="110" y="97"/>
                  </a:lnTo>
                  <a:lnTo>
                    <a:pt x="89" y="94"/>
                  </a:lnTo>
                  <a:lnTo>
                    <a:pt x="73" y="91"/>
                  </a:lnTo>
                  <a:lnTo>
                    <a:pt x="55" y="86"/>
                  </a:lnTo>
                  <a:lnTo>
                    <a:pt x="41" y="78"/>
                  </a:lnTo>
                  <a:lnTo>
                    <a:pt x="30" y="69"/>
                  </a:lnTo>
                  <a:lnTo>
                    <a:pt x="26" y="64"/>
                  </a:lnTo>
                  <a:lnTo>
                    <a:pt x="23" y="59"/>
                  </a:lnTo>
                  <a:lnTo>
                    <a:pt x="20" y="52"/>
                  </a:lnTo>
                  <a:lnTo>
                    <a:pt x="19" y="45"/>
                  </a:lnTo>
                  <a:lnTo>
                    <a:pt x="18" y="37"/>
                  </a:lnTo>
                  <a:lnTo>
                    <a:pt x="19" y="27"/>
                  </a:lnTo>
                  <a:lnTo>
                    <a:pt x="20" y="19"/>
                  </a:lnTo>
                  <a:lnTo>
                    <a:pt x="24" y="6"/>
                  </a:lnTo>
                  <a:close/>
                </a:path>
              </a:pathLst>
            </a:custGeom>
            <a:solidFill>
              <a:schemeClr val="bg2"/>
            </a:solidFill>
            <a:ln>
              <a:noFill/>
            </a:ln>
            <a:extLst>
              <a:ext uri="{91240B29-F687-4f45-9708-019B960494DF}">
                <a14:hiddenLine xmlns:a14="http://schemas.microsoft.com/office/drawing/2010/main" xmlns="" w="6350">
                  <a:solidFill>
                    <a:srgbClr val="000000"/>
                  </a:solidFill>
                  <a:round/>
                  <a:headEnd/>
                  <a:tailEnd/>
                </a14:hiddenLine>
              </a:ext>
            </a:extLst>
          </p:spPr>
          <p:txBody>
            <a:bodyPr/>
            <a:lstStyle/>
            <a:p>
              <a:endParaRPr lang="en-US"/>
            </a:p>
          </p:txBody>
        </p:sp>
        <p:grpSp>
          <p:nvGrpSpPr>
            <p:cNvPr id="43310" name="Group 641"/>
            <p:cNvGrpSpPr>
              <a:grpSpLocks/>
            </p:cNvGrpSpPr>
            <p:nvPr/>
          </p:nvGrpSpPr>
          <p:grpSpPr bwMode="auto">
            <a:xfrm>
              <a:off x="1245" y="4741"/>
              <a:ext cx="156" cy="287"/>
              <a:chOff x="1623" y="3604"/>
              <a:chExt cx="101" cy="293"/>
            </a:xfrm>
          </p:grpSpPr>
          <p:sp>
            <p:nvSpPr>
              <p:cNvPr id="43343" name="Freeform 642"/>
              <p:cNvSpPr>
                <a:spLocks/>
              </p:cNvSpPr>
              <p:nvPr/>
            </p:nvSpPr>
            <p:spPr bwMode="auto">
              <a:xfrm>
                <a:off x="1631" y="3612"/>
                <a:ext cx="93" cy="285"/>
              </a:xfrm>
              <a:custGeom>
                <a:avLst/>
                <a:gdLst>
                  <a:gd name="T0" fmla="*/ 25 w 93"/>
                  <a:gd name="T1" fmla="*/ 285 h 285"/>
                  <a:gd name="T2" fmla="*/ 38 w 93"/>
                  <a:gd name="T3" fmla="*/ 283 h 285"/>
                  <a:gd name="T4" fmla="*/ 46 w 93"/>
                  <a:gd name="T5" fmla="*/ 282 h 285"/>
                  <a:gd name="T6" fmla="*/ 54 w 93"/>
                  <a:gd name="T7" fmla="*/ 280 h 285"/>
                  <a:gd name="T8" fmla="*/ 61 w 93"/>
                  <a:gd name="T9" fmla="*/ 275 h 285"/>
                  <a:gd name="T10" fmla="*/ 70 w 93"/>
                  <a:gd name="T11" fmla="*/ 264 h 285"/>
                  <a:gd name="T12" fmla="*/ 77 w 93"/>
                  <a:gd name="T13" fmla="*/ 254 h 285"/>
                  <a:gd name="T14" fmla="*/ 85 w 93"/>
                  <a:gd name="T15" fmla="*/ 241 h 285"/>
                  <a:gd name="T16" fmla="*/ 88 w 93"/>
                  <a:gd name="T17" fmla="*/ 236 h 285"/>
                  <a:gd name="T18" fmla="*/ 89 w 93"/>
                  <a:gd name="T19" fmla="*/ 233 h 285"/>
                  <a:gd name="T20" fmla="*/ 93 w 93"/>
                  <a:gd name="T21" fmla="*/ 210 h 285"/>
                  <a:gd name="T22" fmla="*/ 91 w 93"/>
                  <a:gd name="T23" fmla="*/ 164 h 285"/>
                  <a:gd name="T24" fmla="*/ 86 w 93"/>
                  <a:gd name="T25" fmla="*/ 138 h 285"/>
                  <a:gd name="T26" fmla="*/ 71 w 93"/>
                  <a:gd name="T27" fmla="*/ 93 h 285"/>
                  <a:gd name="T28" fmla="*/ 59 w 93"/>
                  <a:gd name="T29" fmla="*/ 71 h 285"/>
                  <a:gd name="T30" fmla="*/ 50 w 93"/>
                  <a:gd name="T31" fmla="*/ 56 h 285"/>
                  <a:gd name="T32" fmla="*/ 47 w 93"/>
                  <a:gd name="T33" fmla="*/ 47 h 285"/>
                  <a:gd name="T34" fmla="*/ 45 w 93"/>
                  <a:gd name="T35" fmla="*/ 42 h 285"/>
                  <a:gd name="T36" fmla="*/ 43 w 93"/>
                  <a:gd name="T37" fmla="*/ 38 h 285"/>
                  <a:gd name="T38" fmla="*/ 36 w 93"/>
                  <a:gd name="T39" fmla="*/ 35 h 285"/>
                  <a:gd name="T40" fmla="*/ 33 w 93"/>
                  <a:gd name="T41" fmla="*/ 34 h 285"/>
                  <a:gd name="T42" fmla="*/ 30 w 93"/>
                  <a:gd name="T43" fmla="*/ 30 h 285"/>
                  <a:gd name="T44" fmla="*/ 20 w 93"/>
                  <a:gd name="T45" fmla="*/ 16 h 285"/>
                  <a:gd name="T46" fmla="*/ 18 w 93"/>
                  <a:gd name="T47" fmla="*/ 8 h 285"/>
                  <a:gd name="T48" fmla="*/ 17 w 93"/>
                  <a:gd name="T49" fmla="*/ 7 h 285"/>
                  <a:gd name="T50" fmla="*/ 15 w 93"/>
                  <a:gd name="T51" fmla="*/ 3 h 285"/>
                  <a:gd name="T52" fmla="*/ 8 w 93"/>
                  <a:gd name="T53" fmla="*/ 0 h 285"/>
                  <a:gd name="T54" fmla="*/ 1 w 93"/>
                  <a:gd name="T55" fmla="*/ 0 h 285"/>
                  <a:gd name="T56" fmla="*/ 0 w 93"/>
                  <a:gd name="T57" fmla="*/ 10 h 285"/>
                  <a:gd name="T58" fmla="*/ 1 w 93"/>
                  <a:gd name="T59" fmla="*/ 15 h 285"/>
                  <a:gd name="T60" fmla="*/ 1 w 93"/>
                  <a:gd name="T61" fmla="*/ 18 h 285"/>
                  <a:gd name="T62" fmla="*/ 1 w 93"/>
                  <a:gd name="T63" fmla="*/ 18 h 285"/>
                  <a:gd name="T64" fmla="*/ 8 w 93"/>
                  <a:gd name="T65" fmla="*/ 30 h 285"/>
                  <a:gd name="T66" fmla="*/ 16 w 93"/>
                  <a:gd name="T67" fmla="*/ 42 h 285"/>
                  <a:gd name="T68" fmla="*/ 20 w 93"/>
                  <a:gd name="T69" fmla="*/ 47 h 285"/>
                  <a:gd name="T70" fmla="*/ 25 w 93"/>
                  <a:gd name="T71" fmla="*/ 51 h 285"/>
                  <a:gd name="T72" fmla="*/ 30 w 93"/>
                  <a:gd name="T73" fmla="*/ 54 h 285"/>
                  <a:gd name="T74" fmla="*/ 31 w 93"/>
                  <a:gd name="T75" fmla="*/ 58 h 285"/>
                  <a:gd name="T76" fmla="*/ 33 w 93"/>
                  <a:gd name="T77" fmla="*/ 63 h 285"/>
                  <a:gd name="T78" fmla="*/ 44 w 93"/>
                  <a:gd name="T79" fmla="*/ 80 h 285"/>
                  <a:gd name="T80" fmla="*/ 54 w 93"/>
                  <a:gd name="T81" fmla="*/ 100 h 285"/>
                  <a:gd name="T82" fmla="*/ 69 w 93"/>
                  <a:gd name="T83" fmla="*/ 145 h 285"/>
                  <a:gd name="T84" fmla="*/ 73 w 93"/>
                  <a:gd name="T85" fmla="*/ 164 h 285"/>
                  <a:gd name="T86" fmla="*/ 75 w 93"/>
                  <a:gd name="T87" fmla="*/ 210 h 285"/>
                  <a:gd name="T88" fmla="*/ 71 w 93"/>
                  <a:gd name="T89" fmla="*/ 229 h 285"/>
                  <a:gd name="T90" fmla="*/ 68 w 93"/>
                  <a:gd name="T91" fmla="*/ 234 h 285"/>
                  <a:gd name="T92" fmla="*/ 60 w 93"/>
                  <a:gd name="T93" fmla="*/ 247 h 285"/>
                  <a:gd name="T94" fmla="*/ 56 w 93"/>
                  <a:gd name="T95" fmla="*/ 253 h 285"/>
                  <a:gd name="T96" fmla="*/ 48 w 93"/>
                  <a:gd name="T97" fmla="*/ 262 h 285"/>
                  <a:gd name="T98" fmla="*/ 44 w 93"/>
                  <a:gd name="T99" fmla="*/ 264 h 285"/>
                  <a:gd name="T100" fmla="*/ 38 w 93"/>
                  <a:gd name="T101" fmla="*/ 265 h 285"/>
                  <a:gd name="T102" fmla="*/ 22 w 93"/>
                  <a:gd name="T103" fmla="*/ 267 h 285"/>
                  <a:gd name="T104" fmla="*/ 1 w 93"/>
                  <a:gd name="T105" fmla="*/ 15 h 285"/>
                  <a:gd name="T106" fmla="*/ 1 w 93"/>
                  <a:gd name="T107" fmla="*/ 13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
                  <a:gd name="T163" fmla="*/ 0 h 285"/>
                  <a:gd name="T164" fmla="*/ 93 w 93"/>
                  <a:gd name="T165" fmla="*/ 285 h 2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 h="285">
                    <a:moveTo>
                      <a:pt x="22" y="267"/>
                    </a:moveTo>
                    <a:lnTo>
                      <a:pt x="25" y="285"/>
                    </a:lnTo>
                    <a:lnTo>
                      <a:pt x="32" y="284"/>
                    </a:lnTo>
                    <a:lnTo>
                      <a:pt x="38" y="283"/>
                    </a:lnTo>
                    <a:lnTo>
                      <a:pt x="43" y="283"/>
                    </a:lnTo>
                    <a:lnTo>
                      <a:pt x="46" y="282"/>
                    </a:lnTo>
                    <a:lnTo>
                      <a:pt x="51" y="281"/>
                    </a:lnTo>
                    <a:lnTo>
                      <a:pt x="54" y="280"/>
                    </a:lnTo>
                    <a:lnTo>
                      <a:pt x="57" y="278"/>
                    </a:lnTo>
                    <a:lnTo>
                      <a:pt x="61" y="275"/>
                    </a:lnTo>
                    <a:lnTo>
                      <a:pt x="65" y="271"/>
                    </a:lnTo>
                    <a:lnTo>
                      <a:pt x="70" y="264"/>
                    </a:lnTo>
                    <a:lnTo>
                      <a:pt x="71" y="263"/>
                    </a:lnTo>
                    <a:lnTo>
                      <a:pt x="77" y="254"/>
                    </a:lnTo>
                    <a:lnTo>
                      <a:pt x="83" y="245"/>
                    </a:lnTo>
                    <a:lnTo>
                      <a:pt x="85" y="241"/>
                    </a:lnTo>
                    <a:lnTo>
                      <a:pt x="87" y="238"/>
                    </a:lnTo>
                    <a:lnTo>
                      <a:pt x="88" y="236"/>
                    </a:lnTo>
                    <a:lnTo>
                      <a:pt x="89" y="233"/>
                    </a:lnTo>
                    <a:lnTo>
                      <a:pt x="92" y="213"/>
                    </a:lnTo>
                    <a:lnTo>
                      <a:pt x="93" y="210"/>
                    </a:lnTo>
                    <a:lnTo>
                      <a:pt x="93" y="187"/>
                    </a:lnTo>
                    <a:lnTo>
                      <a:pt x="91" y="164"/>
                    </a:lnTo>
                    <a:lnTo>
                      <a:pt x="87" y="141"/>
                    </a:lnTo>
                    <a:lnTo>
                      <a:pt x="86" y="138"/>
                    </a:lnTo>
                    <a:lnTo>
                      <a:pt x="80" y="115"/>
                    </a:lnTo>
                    <a:lnTo>
                      <a:pt x="71" y="93"/>
                    </a:lnTo>
                    <a:lnTo>
                      <a:pt x="61" y="74"/>
                    </a:lnTo>
                    <a:lnTo>
                      <a:pt x="59" y="71"/>
                    </a:lnTo>
                    <a:lnTo>
                      <a:pt x="50" y="56"/>
                    </a:lnTo>
                    <a:lnTo>
                      <a:pt x="48" y="51"/>
                    </a:lnTo>
                    <a:lnTo>
                      <a:pt x="47" y="47"/>
                    </a:lnTo>
                    <a:lnTo>
                      <a:pt x="46" y="44"/>
                    </a:lnTo>
                    <a:lnTo>
                      <a:pt x="45" y="42"/>
                    </a:lnTo>
                    <a:lnTo>
                      <a:pt x="45" y="41"/>
                    </a:lnTo>
                    <a:lnTo>
                      <a:pt x="43" y="38"/>
                    </a:lnTo>
                    <a:lnTo>
                      <a:pt x="40" y="36"/>
                    </a:lnTo>
                    <a:lnTo>
                      <a:pt x="36" y="35"/>
                    </a:lnTo>
                    <a:lnTo>
                      <a:pt x="35" y="36"/>
                    </a:lnTo>
                    <a:lnTo>
                      <a:pt x="33" y="34"/>
                    </a:lnTo>
                    <a:lnTo>
                      <a:pt x="30" y="30"/>
                    </a:lnTo>
                    <a:lnTo>
                      <a:pt x="24" y="22"/>
                    </a:lnTo>
                    <a:lnTo>
                      <a:pt x="20" y="16"/>
                    </a:lnTo>
                    <a:lnTo>
                      <a:pt x="18" y="11"/>
                    </a:lnTo>
                    <a:lnTo>
                      <a:pt x="18" y="8"/>
                    </a:lnTo>
                    <a:lnTo>
                      <a:pt x="17" y="7"/>
                    </a:lnTo>
                    <a:lnTo>
                      <a:pt x="15" y="4"/>
                    </a:lnTo>
                    <a:lnTo>
                      <a:pt x="15" y="3"/>
                    </a:lnTo>
                    <a:lnTo>
                      <a:pt x="12" y="1"/>
                    </a:lnTo>
                    <a:lnTo>
                      <a:pt x="8" y="0"/>
                    </a:lnTo>
                    <a:lnTo>
                      <a:pt x="6" y="0"/>
                    </a:lnTo>
                    <a:lnTo>
                      <a:pt x="1" y="0"/>
                    </a:lnTo>
                    <a:lnTo>
                      <a:pt x="1" y="10"/>
                    </a:lnTo>
                    <a:lnTo>
                      <a:pt x="0" y="10"/>
                    </a:lnTo>
                    <a:lnTo>
                      <a:pt x="0" y="12"/>
                    </a:lnTo>
                    <a:lnTo>
                      <a:pt x="1" y="15"/>
                    </a:lnTo>
                    <a:lnTo>
                      <a:pt x="1" y="18"/>
                    </a:lnTo>
                    <a:lnTo>
                      <a:pt x="3" y="23"/>
                    </a:lnTo>
                    <a:lnTo>
                      <a:pt x="8" y="30"/>
                    </a:lnTo>
                    <a:lnTo>
                      <a:pt x="10" y="33"/>
                    </a:lnTo>
                    <a:lnTo>
                      <a:pt x="16" y="42"/>
                    </a:lnTo>
                    <a:lnTo>
                      <a:pt x="20" y="47"/>
                    </a:lnTo>
                    <a:lnTo>
                      <a:pt x="23" y="50"/>
                    </a:lnTo>
                    <a:lnTo>
                      <a:pt x="25" y="51"/>
                    </a:lnTo>
                    <a:lnTo>
                      <a:pt x="28" y="53"/>
                    </a:lnTo>
                    <a:lnTo>
                      <a:pt x="30" y="54"/>
                    </a:lnTo>
                    <a:lnTo>
                      <a:pt x="31" y="58"/>
                    </a:lnTo>
                    <a:lnTo>
                      <a:pt x="33" y="62"/>
                    </a:lnTo>
                    <a:lnTo>
                      <a:pt x="33" y="63"/>
                    </a:lnTo>
                    <a:lnTo>
                      <a:pt x="34" y="64"/>
                    </a:lnTo>
                    <a:lnTo>
                      <a:pt x="44" y="80"/>
                    </a:lnTo>
                    <a:lnTo>
                      <a:pt x="44" y="81"/>
                    </a:lnTo>
                    <a:lnTo>
                      <a:pt x="54" y="100"/>
                    </a:lnTo>
                    <a:lnTo>
                      <a:pt x="63" y="122"/>
                    </a:lnTo>
                    <a:lnTo>
                      <a:pt x="69" y="145"/>
                    </a:lnTo>
                    <a:lnTo>
                      <a:pt x="73" y="164"/>
                    </a:lnTo>
                    <a:lnTo>
                      <a:pt x="75" y="187"/>
                    </a:lnTo>
                    <a:lnTo>
                      <a:pt x="75" y="210"/>
                    </a:lnTo>
                    <a:lnTo>
                      <a:pt x="72" y="228"/>
                    </a:lnTo>
                    <a:lnTo>
                      <a:pt x="71" y="229"/>
                    </a:lnTo>
                    <a:lnTo>
                      <a:pt x="70" y="231"/>
                    </a:lnTo>
                    <a:lnTo>
                      <a:pt x="68" y="234"/>
                    </a:lnTo>
                    <a:lnTo>
                      <a:pt x="66" y="238"/>
                    </a:lnTo>
                    <a:lnTo>
                      <a:pt x="60" y="247"/>
                    </a:lnTo>
                    <a:lnTo>
                      <a:pt x="56" y="253"/>
                    </a:lnTo>
                    <a:lnTo>
                      <a:pt x="52" y="258"/>
                    </a:lnTo>
                    <a:lnTo>
                      <a:pt x="48" y="262"/>
                    </a:lnTo>
                    <a:lnTo>
                      <a:pt x="46" y="263"/>
                    </a:lnTo>
                    <a:lnTo>
                      <a:pt x="44" y="264"/>
                    </a:lnTo>
                    <a:lnTo>
                      <a:pt x="40" y="265"/>
                    </a:lnTo>
                    <a:lnTo>
                      <a:pt x="38" y="265"/>
                    </a:lnTo>
                    <a:lnTo>
                      <a:pt x="32" y="266"/>
                    </a:lnTo>
                    <a:lnTo>
                      <a:pt x="22" y="267"/>
                    </a:lnTo>
                    <a:lnTo>
                      <a:pt x="1" y="13"/>
                    </a:lnTo>
                    <a:lnTo>
                      <a:pt x="1" y="15"/>
                    </a:lnTo>
                    <a:lnTo>
                      <a:pt x="1" y="14"/>
                    </a:lnTo>
                    <a:lnTo>
                      <a:pt x="1" y="13"/>
                    </a:lnTo>
                    <a:lnTo>
                      <a:pt x="22" y="267"/>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344" name="Freeform 643"/>
              <p:cNvSpPr>
                <a:spLocks/>
              </p:cNvSpPr>
              <p:nvPr/>
            </p:nvSpPr>
            <p:spPr bwMode="auto">
              <a:xfrm>
                <a:off x="1623" y="3604"/>
                <a:ext cx="93" cy="285"/>
              </a:xfrm>
              <a:custGeom>
                <a:avLst/>
                <a:gdLst>
                  <a:gd name="T0" fmla="*/ 25 w 93"/>
                  <a:gd name="T1" fmla="*/ 285 h 285"/>
                  <a:gd name="T2" fmla="*/ 38 w 93"/>
                  <a:gd name="T3" fmla="*/ 283 h 285"/>
                  <a:gd name="T4" fmla="*/ 46 w 93"/>
                  <a:gd name="T5" fmla="*/ 282 h 285"/>
                  <a:gd name="T6" fmla="*/ 54 w 93"/>
                  <a:gd name="T7" fmla="*/ 280 h 285"/>
                  <a:gd name="T8" fmla="*/ 61 w 93"/>
                  <a:gd name="T9" fmla="*/ 275 h 285"/>
                  <a:gd name="T10" fmla="*/ 70 w 93"/>
                  <a:gd name="T11" fmla="*/ 264 h 285"/>
                  <a:gd name="T12" fmla="*/ 77 w 93"/>
                  <a:gd name="T13" fmla="*/ 254 h 285"/>
                  <a:gd name="T14" fmla="*/ 85 w 93"/>
                  <a:gd name="T15" fmla="*/ 241 h 285"/>
                  <a:gd name="T16" fmla="*/ 88 w 93"/>
                  <a:gd name="T17" fmla="*/ 236 h 285"/>
                  <a:gd name="T18" fmla="*/ 89 w 93"/>
                  <a:gd name="T19" fmla="*/ 233 h 285"/>
                  <a:gd name="T20" fmla="*/ 93 w 93"/>
                  <a:gd name="T21" fmla="*/ 210 h 285"/>
                  <a:gd name="T22" fmla="*/ 91 w 93"/>
                  <a:gd name="T23" fmla="*/ 164 h 285"/>
                  <a:gd name="T24" fmla="*/ 86 w 93"/>
                  <a:gd name="T25" fmla="*/ 138 h 285"/>
                  <a:gd name="T26" fmla="*/ 71 w 93"/>
                  <a:gd name="T27" fmla="*/ 93 h 285"/>
                  <a:gd name="T28" fmla="*/ 59 w 93"/>
                  <a:gd name="T29" fmla="*/ 71 h 285"/>
                  <a:gd name="T30" fmla="*/ 50 w 93"/>
                  <a:gd name="T31" fmla="*/ 56 h 285"/>
                  <a:gd name="T32" fmla="*/ 47 w 93"/>
                  <a:gd name="T33" fmla="*/ 47 h 285"/>
                  <a:gd name="T34" fmla="*/ 45 w 93"/>
                  <a:gd name="T35" fmla="*/ 42 h 285"/>
                  <a:gd name="T36" fmla="*/ 43 w 93"/>
                  <a:gd name="T37" fmla="*/ 38 h 285"/>
                  <a:gd name="T38" fmla="*/ 36 w 93"/>
                  <a:gd name="T39" fmla="*/ 35 h 285"/>
                  <a:gd name="T40" fmla="*/ 33 w 93"/>
                  <a:gd name="T41" fmla="*/ 34 h 285"/>
                  <a:gd name="T42" fmla="*/ 30 w 93"/>
                  <a:gd name="T43" fmla="*/ 30 h 285"/>
                  <a:gd name="T44" fmla="*/ 20 w 93"/>
                  <a:gd name="T45" fmla="*/ 16 h 285"/>
                  <a:gd name="T46" fmla="*/ 18 w 93"/>
                  <a:gd name="T47" fmla="*/ 8 h 285"/>
                  <a:gd name="T48" fmla="*/ 17 w 93"/>
                  <a:gd name="T49" fmla="*/ 7 h 285"/>
                  <a:gd name="T50" fmla="*/ 15 w 93"/>
                  <a:gd name="T51" fmla="*/ 3 h 285"/>
                  <a:gd name="T52" fmla="*/ 8 w 93"/>
                  <a:gd name="T53" fmla="*/ 0 h 285"/>
                  <a:gd name="T54" fmla="*/ 1 w 93"/>
                  <a:gd name="T55" fmla="*/ 0 h 285"/>
                  <a:gd name="T56" fmla="*/ 0 w 93"/>
                  <a:gd name="T57" fmla="*/ 10 h 285"/>
                  <a:gd name="T58" fmla="*/ 1 w 93"/>
                  <a:gd name="T59" fmla="*/ 15 h 285"/>
                  <a:gd name="T60" fmla="*/ 1 w 93"/>
                  <a:gd name="T61" fmla="*/ 18 h 285"/>
                  <a:gd name="T62" fmla="*/ 1 w 93"/>
                  <a:gd name="T63" fmla="*/ 18 h 285"/>
                  <a:gd name="T64" fmla="*/ 8 w 93"/>
                  <a:gd name="T65" fmla="*/ 30 h 285"/>
                  <a:gd name="T66" fmla="*/ 16 w 93"/>
                  <a:gd name="T67" fmla="*/ 42 h 285"/>
                  <a:gd name="T68" fmla="*/ 20 w 93"/>
                  <a:gd name="T69" fmla="*/ 47 h 285"/>
                  <a:gd name="T70" fmla="*/ 25 w 93"/>
                  <a:gd name="T71" fmla="*/ 51 h 285"/>
                  <a:gd name="T72" fmla="*/ 30 w 93"/>
                  <a:gd name="T73" fmla="*/ 54 h 285"/>
                  <a:gd name="T74" fmla="*/ 31 w 93"/>
                  <a:gd name="T75" fmla="*/ 58 h 285"/>
                  <a:gd name="T76" fmla="*/ 33 w 93"/>
                  <a:gd name="T77" fmla="*/ 63 h 285"/>
                  <a:gd name="T78" fmla="*/ 44 w 93"/>
                  <a:gd name="T79" fmla="*/ 80 h 285"/>
                  <a:gd name="T80" fmla="*/ 54 w 93"/>
                  <a:gd name="T81" fmla="*/ 100 h 285"/>
                  <a:gd name="T82" fmla="*/ 69 w 93"/>
                  <a:gd name="T83" fmla="*/ 145 h 285"/>
                  <a:gd name="T84" fmla="*/ 73 w 93"/>
                  <a:gd name="T85" fmla="*/ 164 h 285"/>
                  <a:gd name="T86" fmla="*/ 75 w 93"/>
                  <a:gd name="T87" fmla="*/ 210 h 285"/>
                  <a:gd name="T88" fmla="*/ 71 w 93"/>
                  <a:gd name="T89" fmla="*/ 229 h 285"/>
                  <a:gd name="T90" fmla="*/ 68 w 93"/>
                  <a:gd name="T91" fmla="*/ 234 h 285"/>
                  <a:gd name="T92" fmla="*/ 60 w 93"/>
                  <a:gd name="T93" fmla="*/ 247 h 285"/>
                  <a:gd name="T94" fmla="*/ 56 w 93"/>
                  <a:gd name="T95" fmla="*/ 253 h 285"/>
                  <a:gd name="T96" fmla="*/ 48 w 93"/>
                  <a:gd name="T97" fmla="*/ 262 h 285"/>
                  <a:gd name="T98" fmla="*/ 44 w 93"/>
                  <a:gd name="T99" fmla="*/ 264 h 285"/>
                  <a:gd name="T100" fmla="*/ 38 w 93"/>
                  <a:gd name="T101" fmla="*/ 265 h 285"/>
                  <a:gd name="T102" fmla="*/ 22 w 93"/>
                  <a:gd name="T103" fmla="*/ 267 h 285"/>
                  <a:gd name="T104" fmla="*/ 1 w 93"/>
                  <a:gd name="T105" fmla="*/ 15 h 285"/>
                  <a:gd name="T106" fmla="*/ 1 w 93"/>
                  <a:gd name="T107" fmla="*/ 13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
                  <a:gd name="T163" fmla="*/ 0 h 285"/>
                  <a:gd name="T164" fmla="*/ 93 w 93"/>
                  <a:gd name="T165" fmla="*/ 285 h 2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 h="285">
                    <a:moveTo>
                      <a:pt x="22" y="267"/>
                    </a:moveTo>
                    <a:lnTo>
                      <a:pt x="25" y="285"/>
                    </a:lnTo>
                    <a:lnTo>
                      <a:pt x="32" y="284"/>
                    </a:lnTo>
                    <a:lnTo>
                      <a:pt x="38" y="283"/>
                    </a:lnTo>
                    <a:lnTo>
                      <a:pt x="43" y="283"/>
                    </a:lnTo>
                    <a:lnTo>
                      <a:pt x="46" y="282"/>
                    </a:lnTo>
                    <a:lnTo>
                      <a:pt x="51" y="281"/>
                    </a:lnTo>
                    <a:lnTo>
                      <a:pt x="54" y="280"/>
                    </a:lnTo>
                    <a:lnTo>
                      <a:pt x="57" y="278"/>
                    </a:lnTo>
                    <a:lnTo>
                      <a:pt x="61" y="275"/>
                    </a:lnTo>
                    <a:lnTo>
                      <a:pt x="65" y="271"/>
                    </a:lnTo>
                    <a:lnTo>
                      <a:pt x="70" y="264"/>
                    </a:lnTo>
                    <a:lnTo>
                      <a:pt x="71" y="263"/>
                    </a:lnTo>
                    <a:lnTo>
                      <a:pt x="77" y="254"/>
                    </a:lnTo>
                    <a:lnTo>
                      <a:pt x="83" y="245"/>
                    </a:lnTo>
                    <a:lnTo>
                      <a:pt x="85" y="241"/>
                    </a:lnTo>
                    <a:lnTo>
                      <a:pt x="87" y="238"/>
                    </a:lnTo>
                    <a:lnTo>
                      <a:pt x="88" y="236"/>
                    </a:lnTo>
                    <a:lnTo>
                      <a:pt x="89" y="233"/>
                    </a:lnTo>
                    <a:lnTo>
                      <a:pt x="92" y="213"/>
                    </a:lnTo>
                    <a:lnTo>
                      <a:pt x="93" y="210"/>
                    </a:lnTo>
                    <a:lnTo>
                      <a:pt x="93" y="187"/>
                    </a:lnTo>
                    <a:lnTo>
                      <a:pt x="91" y="164"/>
                    </a:lnTo>
                    <a:lnTo>
                      <a:pt x="87" y="141"/>
                    </a:lnTo>
                    <a:lnTo>
                      <a:pt x="86" y="138"/>
                    </a:lnTo>
                    <a:lnTo>
                      <a:pt x="80" y="115"/>
                    </a:lnTo>
                    <a:lnTo>
                      <a:pt x="71" y="93"/>
                    </a:lnTo>
                    <a:lnTo>
                      <a:pt x="61" y="74"/>
                    </a:lnTo>
                    <a:lnTo>
                      <a:pt x="59" y="71"/>
                    </a:lnTo>
                    <a:lnTo>
                      <a:pt x="50" y="56"/>
                    </a:lnTo>
                    <a:lnTo>
                      <a:pt x="48" y="51"/>
                    </a:lnTo>
                    <a:lnTo>
                      <a:pt x="47" y="47"/>
                    </a:lnTo>
                    <a:lnTo>
                      <a:pt x="46" y="44"/>
                    </a:lnTo>
                    <a:lnTo>
                      <a:pt x="45" y="42"/>
                    </a:lnTo>
                    <a:lnTo>
                      <a:pt x="45" y="41"/>
                    </a:lnTo>
                    <a:lnTo>
                      <a:pt x="43" y="38"/>
                    </a:lnTo>
                    <a:lnTo>
                      <a:pt x="40" y="36"/>
                    </a:lnTo>
                    <a:lnTo>
                      <a:pt x="36" y="35"/>
                    </a:lnTo>
                    <a:lnTo>
                      <a:pt x="35" y="36"/>
                    </a:lnTo>
                    <a:lnTo>
                      <a:pt x="33" y="34"/>
                    </a:lnTo>
                    <a:lnTo>
                      <a:pt x="30" y="30"/>
                    </a:lnTo>
                    <a:lnTo>
                      <a:pt x="24" y="22"/>
                    </a:lnTo>
                    <a:lnTo>
                      <a:pt x="20" y="16"/>
                    </a:lnTo>
                    <a:lnTo>
                      <a:pt x="18" y="11"/>
                    </a:lnTo>
                    <a:lnTo>
                      <a:pt x="18" y="8"/>
                    </a:lnTo>
                    <a:lnTo>
                      <a:pt x="17" y="7"/>
                    </a:lnTo>
                    <a:lnTo>
                      <a:pt x="15" y="4"/>
                    </a:lnTo>
                    <a:lnTo>
                      <a:pt x="15" y="3"/>
                    </a:lnTo>
                    <a:lnTo>
                      <a:pt x="12" y="1"/>
                    </a:lnTo>
                    <a:lnTo>
                      <a:pt x="8" y="0"/>
                    </a:lnTo>
                    <a:lnTo>
                      <a:pt x="6" y="0"/>
                    </a:lnTo>
                    <a:lnTo>
                      <a:pt x="1" y="0"/>
                    </a:lnTo>
                    <a:lnTo>
                      <a:pt x="1" y="10"/>
                    </a:lnTo>
                    <a:lnTo>
                      <a:pt x="0" y="10"/>
                    </a:lnTo>
                    <a:lnTo>
                      <a:pt x="0" y="12"/>
                    </a:lnTo>
                    <a:lnTo>
                      <a:pt x="1" y="15"/>
                    </a:lnTo>
                    <a:lnTo>
                      <a:pt x="1" y="18"/>
                    </a:lnTo>
                    <a:lnTo>
                      <a:pt x="3" y="23"/>
                    </a:lnTo>
                    <a:lnTo>
                      <a:pt x="8" y="30"/>
                    </a:lnTo>
                    <a:lnTo>
                      <a:pt x="10" y="33"/>
                    </a:lnTo>
                    <a:lnTo>
                      <a:pt x="16" y="42"/>
                    </a:lnTo>
                    <a:lnTo>
                      <a:pt x="20" y="47"/>
                    </a:lnTo>
                    <a:lnTo>
                      <a:pt x="23" y="50"/>
                    </a:lnTo>
                    <a:lnTo>
                      <a:pt x="25" y="51"/>
                    </a:lnTo>
                    <a:lnTo>
                      <a:pt x="28" y="53"/>
                    </a:lnTo>
                    <a:lnTo>
                      <a:pt x="30" y="54"/>
                    </a:lnTo>
                    <a:lnTo>
                      <a:pt x="31" y="58"/>
                    </a:lnTo>
                    <a:lnTo>
                      <a:pt x="33" y="62"/>
                    </a:lnTo>
                    <a:lnTo>
                      <a:pt x="33" y="63"/>
                    </a:lnTo>
                    <a:lnTo>
                      <a:pt x="34" y="64"/>
                    </a:lnTo>
                    <a:lnTo>
                      <a:pt x="44" y="80"/>
                    </a:lnTo>
                    <a:lnTo>
                      <a:pt x="44" y="81"/>
                    </a:lnTo>
                    <a:lnTo>
                      <a:pt x="54" y="100"/>
                    </a:lnTo>
                    <a:lnTo>
                      <a:pt x="63" y="122"/>
                    </a:lnTo>
                    <a:lnTo>
                      <a:pt x="69" y="145"/>
                    </a:lnTo>
                    <a:lnTo>
                      <a:pt x="73" y="164"/>
                    </a:lnTo>
                    <a:lnTo>
                      <a:pt x="75" y="187"/>
                    </a:lnTo>
                    <a:lnTo>
                      <a:pt x="75" y="210"/>
                    </a:lnTo>
                    <a:lnTo>
                      <a:pt x="72" y="228"/>
                    </a:lnTo>
                    <a:lnTo>
                      <a:pt x="71" y="229"/>
                    </a:lnTo>
                    <a:lnTo>
                      <a:pt x="70" y="231"/>
                    </a:lnTo>
                    <a:lnTo>
                      <a:pt x="68" y="234"/>
                    </a:lnTo>
                    <a:lnTo>
                      <a:pt x="66" y="238"/>
                    </a:lnTo>
                    <a:lnTo>
                      <a:pt x="60" y="247"/>
                    </a:lnTo>
                    <a:lnTo>
                      <a:pt x="56" y="253"/>
                    </a:lnTo>
                    <a:lnTo>
                      <a:pt x="52" y="258"/>
                    </a:lnTo>
                    <a:lnTo>
                      <a:pt x="48" y="262"/>
                    </a:lnTo>
                    <a:lnTo>
                      <a:pt x="46" y="263"/>
                    </a:lnTo>
                    <a:lnTo>
                      <a:pt x="44" y="264"/>
                    </a:lnTo>
                    <a:lnTo>
                      <a:pt x="40" y="265"/>
                    </a:lnTo>
                    <a:lnTo>
                      <a:pt x="38" y="265"/>
                    </a:lnTo>
                    <a:lnTo>
                      <a:pt x="32" y="266"/>
                    </a:lnTo>
                    <a:lnTo>
                      <a:pt x="22" y="267"/>
                    </a:lnTo>
                    <a:lnTo>
                      <a:pt x="1" y="13"/>
                    </a:lnTo>
                    <a:lnTo>
                      <a:pt x="1" y="15"/>
                    </a:lnTo>
                    <a:lnTo>
                      <a:pt x="1" y="14"/>
                    </a:lnTo>
                    <a:lnTo>
                      <a:pt x="1" y="13"/>
                    </a:lnTo>
                    <a:lnTo>
                      <a:pt x="22" y="267"/>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43311" name="Freeform 645"/>
            <p:cNvSpPr>
              <a:spLocks/>
            </p:cNvSpPr>
            <p:nvPr/>
          </p:nvSpPr>
          <p:spPr bwMode="auto">
            <a:xfrm>
              <a:off x="1252" y="4285"/>
              <a:ext cx="419" cy="547"/>
            </a:xfrm>
            <a:custGeom>
              <a:avLst/>
              <a:gdLst>
                <a:gd name="T0" fmla="*/ 950 w 322"/>
                <a:gd name="T1" fmla="*/ 359 h 558"/>
                <a:gd name="T2" fmla="*/ 887 w 322"/>
                <a:gd name="T3" fmla="*/ 333 h 558"/>
                <a:gd name="T4" fmla="*/ 1857 w 322"/>
                <a:gd name="T5" fmla="*/ 297 h 558"/>
                <a:gd name="T6" fmla="*/ 2597 w 322"/>
                <a:gd name="T7" fmla="*/ 286 h 558"/>
                <a:gd name="T8" fmla="*/ 3379 w 322"/>
                <a:gd name="T9" fmla="*/ 282 h 558"/>
                <a:gd name="T10" fmla="*/ 2873 w 322"/>
                <a:gd name="T11" fmla="*/ 330 h 558"/>
                <a:gd name="T12" fmla="*/ 3275 w 322"/>
                <a:gd name="T13" fmla="*/ 372 h 558"/>
                <a:gd name="T14" fmla="*/ 4397 w 322"/>
                <a:gd name="T15" fmla="*/ 397 h 558"/>
                <a:gd name="T16" fmla="*/ 7031 w 322"/>
                <a:gd name="T17" fmla="*/ 399 h 558"/>
                <a:gd name="T18" fmla="*/ 8184 w 322"/>
                <a:gd name="T19" fmla="*/ 416 h 558"/>
                <a:gd name="T20" fmla="*/ 10342 w 322"/>
                <a:gd name="T21" fmla="*/ 422 h 558"/>
                <a:gd name="T22" fmla="*/ 12027 w 322"/>
                <a:gd name="T23" fmla="*/ 403 h 558"/>
                <a:gd name="T24" fmla="*/ 12848 w 322"/>
                <a:gd name="T25" fmla="*/ 359 h 558"/>
                <a:gd name="T26" fmla="*/ 12580 w 322"/>
                <a:gd name="T27" fmla="*/ 305 h 558"/>
                <a:gd name="T28" fmla="*/ 11792 w 322"/>
                <a:gd name="T29" fmla="*/ 275 h 558"/>
                <a:gd name="T30" fmla="*/ 10717 w 322"/>
                <a:gd name="T31" fmla="*/ 254 h 558"/>
                <a:gd name="T32" fmla="*/ 11107 w 322"/>
                <a:gd name="T33" fmla="*/ 224 h 558"/>
                <a:gd name="T34" fmla="*/ 12439 w 322"/>
                <a:gd name="T35" fmla="*/ 168 h 558"/>
                <a:gd name="T36" fmla="*/ 12345 w 322"/>
                <a:gd name="T37" fmla="*/ 79 h 558"/>
                <a:gd name="T38" fmla="*/ 10259 w 322"/>
                <a:gd name="T39" fmla="*/ 9 h 558"/>
                <a:gd name="T40" fmla="*/ 10403 w 322"/>
                <a:gd name="T41" fmla="*/ 34 h 558"/>
                <a:gd name="T42" fmla="*/ 11785 w 322"/>
                <a:gd name="T43" fmla="*/ 96 h 558"/>
                <a:gd name="T44" fmla="*/ 10773 w 322"/>
                <a:gd name="T45" fmla="*/ 212 h 558"/>
                <a:gd name="T46" fmla="*/ 9089 w 322"/>
                <a:gd name="T47" fmla="*/ 243 h 558"/>
                <a:gd name="T48" fmla="*/ 5997 w 322"/>
                <a:gd name="T49" fmla="*/ 241 h 558"/>
                <a:gd name="T50" fmla="*/ 4908 w 322"/>
                <a:gd name="T51" fmla="*/ 248 h 558"/>
                <a:gd name="T52" fmla="*/ 3798 w 322"/>
                <a:gd name="T53" fmla="*/ 269 h 558"/>
                <a:gd name="T54" fmla="*/ 2786 w 322"/>
                <a:gd name="T55" fmla="*/ 270 h 558"/>
                <a:gd name="T56" fmla="*/ 1724 w 322"/>
                <a:gd name="T57" fmla="*/ 277 h 558"/>
                <a:gd name="T58" fmla="*/ 1325 w 322"/>
                <a:gd name="T59" fmla="*/ 288 h 558"/>
                <a:gd name="T60" fmla="*/ 131 w 322"/>
                <a:gd name="T61" fmla="*/ 336 h 558"/>
                <a:gd name="T62" fmla="*/ 221 w 322"/>
                <a:gd name="T63" fmla="*/ 360 h 558"/>
                <a:gd name="T64" fmla="*/ 782 w 322"/>
                <a:gd name="T65" fmla="*/ 376 h 558"/>
                <a:gd name="T66" fmla="*/ 4152 w 322"/>
                <a:gd name="T67" fmla="*/ 282 h 558"/>
                <a:gd name="T68" fmla="*/ 6833 w 322"/>
                <a:gd name="T69" fmla="*/ 290 h 558"/>
                <a:gd name="T70" fmla="*/ 6251 w 322"/>
                <a:gd name="T71" fmla="*/ 332 h 558"/>
                <a:gd name="T72" fmla="*/ 6738 w 322"/>
                <a:gd name="T73" fmla="*/ 385 h 558"/>
                <a:gd name="T74" fmla="*/ 4368 w 322"/>
                <a:gd name="T75" fmla="*/ 382 h 558"/>
                <a:gd name="T76" fmla="*/ 3686 w 322"/>
                <a:gd name="T77" fmla="*/ 354 h 558"/>
                <a:gd name="T78" fmla="*/ 3846 w 322"/>
                <a:gd name="T79" fmla="*/ 298 h 558"/>
                <a:gd name="T80" fmla="*/ 7528 w 322"/>
                <a:gd name="T81" fmla="*/ 315 h 558"/>
                <a:gd name="T82" fmla="*/ 7841 w 322"/>
                <a:gd name="T83" fmla="*/ 347 h 558"/>
                <a:gd name="T84" fmla="*/ 7217 w 322"/>
                <a:gd name="T85" fmla="*/ 368 h 558"/>
                <a:gd name="T86" fmla="*/ 950 w 322"/>
                <a:gd name="T87" fmla="*/ 382 h 558"/>
                <a:gd name="T88" fmla="*/ 5178 w 322"/>
                <a:gd name="T89" fmla="*/ 260 h 558"/>
                <a:gd name="T90" fmla="*/ 6898 w 322"/>
                <a:gd name="T91" fmla="*/ 255 h 558"/>
                <a:gd name="T92" fmla="*/ 7217 w 322"/>
                <a:gd name="T93" fmla="*/ 278 h 558"/>
                <a:gd name="T94" fmla="*/ 4804 w 322"/>
                <a:gd name="T95" fmla="*/ 269 h 558"/>
                <a:gd name="T96" fmla="*/ 10403 w 322"/>
                <a:gd name="T97" fmla="*/ 265 h 558"/>
                <a:gd name="T98" fmla="*/ 11382 w 322"/>
                <a:gd name="T99" fmla="*/ 288 h 558"/>
                <a:gd name="T100" fmla="*/ 12039 w 322"/>
                <a:gd name="T101" fmla="*/ 326 h 558"/>
                <a:gd name="T102" fmla="*/ 11214 w 322"/>
                <a:gd name="T103" fmla="*/ 399 h 558"/>
                <a:gd name="T104" fmla="*/ 9057 w 322"/>
                <a:gd name="T105" fmla="*/ 407 h 558"/>
                <a:gd name="T106" fmla="*/ 7716 w 322"/>
                <a:gd name="T107" fmla="*/ 387 h 558"/>
                <a:gd name="T108" fmla="*/ 8536 w 322"/>
                <a:gd name="T109" fmla="*/ 352 h 558"/>
                <a:gd name="T110" fmla="*/ 8458 w 322"/>
                <a:gd name="T111" fmla="*/ 323 h 558"/>
                <a:gd name="T112" fmla="*/ 7948 w 322"/>
                <a:gd name="T113" fmla="*/ 294 h 5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2"/>
                <a:gd name="T172" fmla="*/ 0 h 558"/>
                <a:gd name="T173" fmla="*/ 322 w 322"/>
                <a:gd name="T174" fmla="*/ 558 h 55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2" h="558">
                  <a:moveTo>
                    <a:pt x="24" y="505"/>
                  </a:moveTo>
                  <a:lnTo>
                    <a:pt x="39" y="496"/>
                  </a:lnTo>
                  <a:lnTo>
                    <a:pt x="36" y="491"/>
                  </a:lnTo>
                  <a:lnTo>
                    <a:pt x="33" y="487"/>
                  </a:lnTo>
                  <a:lnTo>
                    <a:pt x="29" y="480"/>
                  </a:lnTo>
                  <a:lnTo>
                    <a:pt x="27" y="477"/>
                  </a:lnTo>
                  <a:lnTo>
                    <a:pt x="24" y="473"/>
                  </a:lnTo>
                  <a:lnTo>
                    <a:pt x="23" y="471"/>
                  </a:lnTo>
                  <a:lnTo>
                    <a:pt x="22" y="468"/>
                  </a:lnTo>
                  <a:lnTo>
                    <a:pt x="20" y="463"/>
                  </a:lnTo>
                  <a:lnTo>
                    <a:pt x="19" y="459"/>
                  </a:lnTo>
                  <a:lnTo>
                    <a:pt x="20" y="451"/>
                  </a:lnTo>
                  <a:lnTo>
                    <a:pt x="22" y="441"/>
                  </a:lnTo>
                  <a:lnTo>
                    <a:pt x="25" y="432"/>
                  </a:lnTo>
                  <a:lnTo>
                    <a:pt x="28" y="424"/>
                  </a:lnTo>
                  <a:lnTo>
                    <a:pt x="37" y="408"/>
                  </a:lnTo>
                  <a:lnTo>
                    <a:pt x="42" y="399"/>
                  </a:lnTo>
                  <a:lnTo>
                    <a:pt x="47" y="392"/>
                  </a:lnTo>
                  <a:lnTo>
                    <a:pt x="51" y="386"/>
                  </a:lnTo>
                  <a:lnTo>
                    <a:pt x="53" y="383"/>
                  </a:lnTo>
                  <a:lnTo>
                    <a:pt x="54" y="381"/>
                  </a:lnTo>
                  <a:lnTo>
                    <a:pt x="55" y="380"/>
                  </a:lnTo>
                  <a:lnTo>
                    <a:pt x="60" y="379"/>
                  </a:lnTo>
                  <a:lnTo>
                    <a:pt x="65" y="377"/>
                  </a:lnTo>
                  <a:lnTo>
                    <a:pt x="71" y="376"/>
                  </a:lnTo>
                  <a:lnTo>
                    <a:pt x="77" y="375"/>
                  </a:lnTo>
                  <a:lnTo>
                    <a:pt x="77" y="374"/>
                  </a:lnTo>
                  <a:lnTo>
                    <a:pt x="79" y="374"/>
                  </a:lnTo>
                  <a:lnTo>
                    <a:pt x="83" y="374"/>
                  </a:lnTo>
                  <a:lnTo>
                    <a:pt x="84" y="373"/>
                  </a:lnTo>
                  <a:lnTo>
                    <a:pt x="85" y="373"/>
                  </a:lnTo>
                  <a:lnTo>
                    <a:pt x="84" y="375"/>
                  </a:lnTo>
                  <a:lnTo>
                    <a:pt x="80" y="386"/>
                  </a:lnTo>
                  <a:lnTo>
                    <a:pt x="77" y="397"/>
                  </a:lnTo>
                  <a:lnTo>
                    <a:pt x="76" y="401"/>
                  </a:lnTo>
                  <a:lnTo>
                    <a:pt x="74" y="412"/>
                  </a:lnTo>
                  <a:lnTo>
                    <a:pt x="72" y="436"/>
                  </a:lnTo>
                  <a:lnTo>
                    <a:pt x="70" y="458"/>
                  </a:lnTo>
                  <a:lnTo>
                    <a:pt x="70" y="459"/>
                  </a:lnTo>
                  <a:lnTo>
                    <a:pt x="71" y="462"/>
                  </a:lnTo>
                  <a:lnTo>
                    <a:pt x="73" y="468"/>
                  </a:lnTo>
                  <a:lnTo>
                    <a:pt x="75" y="475"/>
                  </a:lnTo>
                  <a:lnTo>
                    <a:pt x="78" y="484"/>
                  </a:lnTo>
                  <a:lnTo>
                    <a:pt x="82" y="492"/>
                  </a:lnTo>
                  <a:lnTo>
                    <a:pt x="85" y="501"/>
                  </a:lnTo>
                  <a:lnTo>
                    <a:pt x="89" y="508"/>
                  </a:lnTo>
                  <a:lnTo>
                    <a:pt x="91" y="511"/>
                  </a:lnTo>
                  <a:lnTo>
                    <a:pt x="96" y="517"/>
                  </a:lnTo>
                  <a:lnTo>
                    <a:pt x="99" y="519"/>
                  </a:lnTo>
                  <a:lnTo>
                    <a:pt x="103" y="522"/>
                  </a:lnTo>
                  <a:lnTo>
                    <a:pt x="111" y="524"/>
                  </a:lnTo>
                  <a:lnTo>
                    <a:pt x="114" y="524"/>
                  </a:lnTo>
                  <a:lnTo>
                    <a:pt x="122" y="526"/>
                  </a:lnTo>
                  <a:lnTo>
                    <a:pt x="139" y="527"/>
                  </a:lnTo>
                  <a:lnTo>
                    <a:pt x="156" y="527"/>
                  </a:lnTo>
                  <a:lnTo>
                    <a:pt x="171" y="527"/>
                  </a:lnTo>
                  <a:lnTo>
                    <a:pt x="172" y="527"/>
                  </a:lnTo>
                  <a:lnTo>
                    <a:pt x="176" y="527"/>
                  </a:lnTo>
                  <a:lnTo>
                    <a:pt x="178" y="525"/>
                  </a:lnTo>
                  <a:lnTo>
                    <a:pt x="179" y="524"/>
                  </a:lnTo>
                  <a:lnTo>
                    <a:pt x="180" y="525"/>
                  </a:lnTo>
                  <a:lnTo>
                    <a:pt x="188" y="536"/>
                  </a:lnTo>
                  <a:lnTo>
                    <a:pt x="195" y="543"/>
                  </a:lnTo>
                  <a:lnTo>
                    <a:pt x="202" y="548"/>
                  </a:lnTo>
                  <a:lnTo>
                    <a:pt x="205" y="550"/>
                  </a:lnTo>
                  <a:lnTo>
                    <a:pt x="213" y="553"/>
                  </a:lnTo>
                  <a:lnTo>
                    <a:pt x="217" y="553"/>
                  </a:lnTo>
                  <a:lnTo>
                    <a:pt x="227" y="555"/>
                  </a:lnTo>
                  <a:lnTo>
                    <a:pt x="234" y="556"/>
                  </a:lnTo>
                  <a:lnTo>
                    <a:pt x="241" y="557"/>
                  </a:lnTo>
                  <a:lnTo>
                    <a:pt x="250" y="557"/>
                  </a:lnTo>
                  <a:lnTo>
                    <a:pt x="259" y="558"/>
                  </a:lnTo>
                  <a:lnTo>
                    <a:pt x="260" y="558"/>
                  </a:lnTo>
                  <a:lnTo>
                    <a:pt x="263" y="558"/>
                  </a:lnTo>
                  <a:lnTo>
                    <a:pt x="274" y="554"/>
                  </a:lnTo>
                  <a:lnTo>
                    <a:pt x="283" y="548"/>
                  </a:lnTo>
                  <a:lnTo>
                    <a:pt x="286" y="546"/>
                  </a:lnTo>
                  <a:lnTo>
                    <a:pt x="294" y="540"/>
                  </a:lnTo>
                  <a:lnTo>
                    <a:pt x="301" y="533"/>
                  </a:lnTo>
                  <a:lnTo>
                    <a:pt x="306" y="526"/>
                  </a:lnTo>
                  <a:lnTo>
                    <a:pt x="308" y="523"/>
                  </a:lnTo>
                  <a:lnTo>
                    <a:pt x="313" y="515"/>
                  </a:lnTo>
                  <a:lnTo>
                    <a:pt x="319" y="497"/>
                  </a:lnTo>
                  <a:lnTo>
                    <a:pt x="319" y="493"/>
                  </a:lnTo>
                  <a:lnTo>
                    <a:pt x="322" y="473"/>
                  </a:lnTo>
                  <a:lnTo>
                    <a:pt x="322" y="452"/>
                  </a:lnTo>
                  <a:lnTo>
                    <a:pt x="320" y="431"/>
                  </a:lnTo>
                  <a:lnTo>
                    <a:pt x="317" y="408"/>
                  </a:lnTo>
                  <a:lnTo>
                    <a:pt x="317" y="406"/>
                  </a:lnTo>
                  <a:lnTo>
                    <a:pt x="316" y="406"/>
                  </a:lnTo>
                  <a:lnTo>
                    <a:pt x="316" y="405"/>
                  </a:lnTo>
                  <a:lnTo>
                    <a:pt x="315" y="402"/>
                  </a:lnTo>
                  <a:lnTo>
                    <a:pt x="313" y="397"/>
                  </a:lnTo>
                  <a:lnTo>
                    <a:pt x="311" y="392"/>
                  </a:lnTo>
                  <a:lnTo>
                    <a:pt x="305" y="380"/>
                  </a:lnTo>
                  <a:lnTo>
                    <a:pt x="302" y="374"/>
                  </a:lnTo>
                  <a:lnTo>
                    <a:pt x="299" y="369"/>
                  </a:lnTo>
                  <a:lnTo>
                    <a:pt x="298" y="367"/>
                  </a:lnTo>
                  <a:lnTo>
                    <a:pt x="296" y="364"/>
                  </a:lnTo>
                  <a:lnTo>
                    <a:pt x="293" y="359"/>
                  </a:lnTo>
                  <a:lnTo>
                    <a:pt x="285" y="350"/>
                  </a:lnTo>
                  <a:lnTo>
                    <a:pt x="277" y="340"/>
                  </a:lnTo>
                  <a:lnTo>
                    <a:pt x="274" y="337"/>
                  </a:lnTo>
                  <a:lnTo>
                    <a:pt x="271" y="335"/>
                  </a:lnTo>
                  <a:lnTo>
                    <a:pt x="269" y="333"/>
                  </a:lnTo>
                  <a:lnTo>
                    <a:pt x="269" y="334"/>
                  </a:lnTo>
                  <a:lnTo>
                    <a:pt x="255" y="326"/>
                  </a:lnTo>
                  <a:lnTo>
                    <a:pt x="249" y="325"/>
                  </a:lnTo>
                  <a:lnTo>
                    <a:pt x="253" y="321"/>
                  </a:lnTo>
                  <a:lnTo>
                    <a:pt x="254" y="320"/>
                  </a:lnTo>
                  <a:lnTo>
                    <a:pt x="262" y="313"/>
                  </a:lnTo>
                  <a:lnTo>
                    <a:pt x="270" y="306"/>
                  </a:lnTo>
                  <a:lnTo>
                    <a:pt x="278" y="298"/>
                  </a:lnTo>
                  <a:lnTo>
                    <a:pt x="280" y="295"/>
                  </a:lnTo>
                  <a:lnTo>
                    <a:pt x="286" y="287"/>
                  </a:lnTo>
                  <a:lnTo>
                    <a:pt x="286" y="286"/>
                  </a:lnTo>
                  <a:lnTo>
                    <a:pt x="296" y="266"/>
                  </a:lnTo>
                  <a:lnTo>
                    <a:pt x="304" y="246"/>
                  </a:lnTo>
                  <a:lnTo>
                    <a:pt x="311" y="226"/>
                  </a:lnTo>
                  <a:lnTo>
                    <a:pt x="312" y="222"/>
                  </a:lnTo>
                  <a:lnTo>
                    <a:pt x="317" y="202"/>
                  </a:lnTo>
                  <a:lnTo>
                    <a:pt x="317" y="200"/>
                  </a:lnTo>
                  <a:lnTo>
                    <a:pt x="316" y="162"/>
                  </a:lnTo>
                  <a:lnTo>
                    <a:pt x="313" y="123"/>
                  </a:lnTo>
                  <a:lnTo>
                    <a:pt x="313" y="122"/>
                  </a:lnTo>
                  <a:lnTo>
                    <a:pt x="311" y="111"/>
                  </a:lnTo>
                  <a:lnTo>
                    <a:pt x="310" y="107"/>
                  </a:lnTo>
                  <a:lnTo>
                    <a:pt x="305" y="92"/>
                  </a:lnTo>
                  <a:lnTo>
                    <a:pt x="297" y="75"/>
                  </a:lnTo>
                  <a:lnTo>
                    <a:pt x="288" y="58"/>
                  </a:lnTo>
                  <a:lnTo>
                    <a:pt x="278" y="41"/>
                  </a:lnTo>
                  <a:lnTo>
                    <a:pt x="268" y="25"/>
                  </a:lnTo>
                  <a:lnTo>
                    <a:pt x="266" y="22"/>
                  </a:lnTo>
                  <a:lnTo>
                    <a:pt x="257" y="9"/>
                  </a:lnTo>
                  <a:lnTo>
                    <a:pt x="253" y="4"/>
                  </a:lnTo>
                  <a:lnTo>
                    <a:pt x="249" y="0"/>
                  </a:lnTo>
                  <a:lnTo>
                    <a:pt x="236" y="13"/>
                  </a:lnTo>
                  <a:lnTo>
                    <a:pt x="240" y="17"/>
                  </a:lnTo>
                  <a:lnTo>
                    <a:pt x="244" y="22"/>
                  </a:lnTo>
                  <a:lnTo>
                    <a:pt x="253" y="34"/>
                  </a:lnTo>
                  <a:lnTo>
                    <a:pt x="261" y="48"/>
                  </a:lnTo>
                  <a:lnTo>
                    <a:pt x="271" y="65"/>
                  </a:lnTo>
                  <a:lnTo>
                    <a:pt x="280" y="82"/>
                  </a:lnTo>
                  <a:lnTo>
                    <a:pt x="288" y="99"/>
                  </a:lnTo>
                  <a:lnTo>
                    <a:pt x="293" y="114"/>
                  </a:lnTo>
                  <a:lnTo>
                    <a:pt x="295" y="124"/>
                  </a:lnTo>
                  <a:lnTo>
                    <a:pt x="298" y="162"/>
                  </a:lnTo>
                  <a:lnTo>
                    <a:pt x="299" y="200"/>
                  </a:lnTo>
                  <a:lnTo>
                    <a:pt x="295" y="219"/>
                  </a:lnTo>
                  <a:lnTo>
                    <a:pt x="294" y="219"/>
                  </a:lnTo>
                  <a:lnTo>
                    <a:pt x="287" y="239"/>
                  </a:lnTo>
                  <a:lnTo>
                    <a:pt x="279" y="259"/>
                  </a:lnTo>
                  <a:lnTo>
                    <a:pt x="270" y="278"/>
                  </a:lnTo>
                  <a:lnTo>
                    <a:pt x="265" y="285"/>
                  </a:lnTo>
                  <a:lnTo>
                    <a:pt x="257" y="293"/>
                  </a:lnTo>
                  <a:lnTo>
                    <a:pt x="249" y="300"/>
                  </a:lnTo>
                  <a:lnTo>
                    <a:pt x="241" y="308"/>
                  </a:lnTo>
                  <a:lnTo>
                    <a:pt x="228" y="320"/>
                  </a:lnTo>
                  <a:lnTo>
                    <a:pt x="221" y="319"/>
                  </a:lnTo>
                  <a:lnTo>
                    <a:pt x="204" y="318"/>
                  </a:lnTo>
                  <a:lnTo>
                    <a:pt x="188" y="318"/>
                  </a:lnTo>
                  <a:lnTo>
                    <a:pt x="173" y="318"/>
                  </a:lnTo>
                  <a:lnTo>
                    <a:pt x="161" y="318"/>
                  </a:lnTo>
                  <a:lnTo>
                    <a:pt x="151" y="318"/>
                  </a:lnTo>
                  <a:lnTo>
                    <a:pt x="150" y="318"/>
                  </a:lnTo>
                  <a:lnTo>
                    <a:pt x="148" y="319"/>
                  </a:lnTo>
                  <a:lnTo>
                    <a:pt x="146" y="319"/>
                  </a:lnTo>
                  <a:lnTo>
                    <a:pt x="144" y="319"/>
                  </a:lnTo>
                  <a:lnTo>
                    <a:pt x="140" y="320"/>
                  </a:lnTo>
                  <a:lnTo>
                    <a:pt x="136" y="321"/>
                  </a:lnTo>
                  <a:lnTo>
                    <a:pt x="127" y="324"/>
                  </a:lnTo>
                  <a:lnTo>
                    <a:pt x="123" y="326"/>
                  </a:lnTo>
                  <a:lnTo>
                    <a:pt x="119" y="329"/>
                  </a:lnTo>
                  <a:lnTo>
                    <a:pt x="119" y="328"/>
                  </a:lnTo>
                  <a:lnTo>
                    <a:pt x="117" y="330"/>
                  </a:lnTo>
                  <a:lnTo>
                    <a:pt x="114" y="332"/>
                  </a:lnTo>
                  <a:lnTo>
                    <a:pt x="110" y="336"/>
                  </a:lnTo>
                  <a:lnTo>
                    <a:pt x="102" y="345"/>
                  </a:lnTo>
                  <a:lnTo>
                    <a:pt x="95" y="355"/>
                  </a:lnTo>
                  <a:lnTo>
                    <a:pt x="85" y="355"/>
                  </a:lnTo>
                  <a:lnTo>
                    <a:pt x="84" y="355"/>
                  </a:lnTo>
                  <a:lnTo>
                    <a:pt x="83" y="356"/>
                  </a:lnTo>
                  <a:lnTo>
                    <a:pt x="79" y="356"/>
                  </a:lnTo>
                  <a:lnTo>
                    <a:pt x="74" y="357"/>
                  </a:lnTo>
                  <a:lnTo>
                    <a:pt x="70" y="358"/>
                  </a:lnTo>
                  <a:lnTo>
                    <a:pt x="64" y="359"/>
                  </a:lnTo>
                  <a:lnTo>
                    <a:pt x="58" y="360"/>
                  </a:lnTo>
                  <a:lnTo>
                    <a:pt x="53" y="362"/>
                  </a:lnTo>
                  <a:lnTo>
                    <a:pt x="48" y="363"/>
                  </a:lnTo>
                  <a:lnTo>
                    <a:pt x="45" y="365"/>
                  </a:lnTo>
                  <a:lnTo>
                    <a:pt x="43" y="367"/>
                  </a:lnTo>
                  <a:lnTo>
                    <a:pt x="43" y="368"/>
                  </a:lnTo>
                  <a:lnTo>
                    <a:pt x="40" y="370"/>
                  </a:lnTo>
                  <a:lnTo>
                    <a:pt x="38" y="373"/>
                  </a:lnTo>
                  <a:lnTo>
                    <a:pt x="36" y="376"/>
                  </a:lnTo>
                  <a:lnTo>
                    <a:pt x="33" y="381"/>
                  </a:lnTo>
                  <a:lnTo>
                    <a:pt x="27" y="389"/>
                  </a:lnTo>
                  <a:lnTo>
                    <a:pt x="25" y="392"/>
                  </a:lnTo>
                  <a:lnTo>
                    <a:pt x="20" y="401"/>
                  </a:lnTo>
                  <a:lnTo>
                    <a:pt x="11" y="417"/>
                  </a:lnTo>
                  <a:lnTo>
                    <a:pt x="8" y="425"/>
                  </a:lnTo>
                  <a:lnTo>
                    <a:pt x="5" y="434"/>
                  </a:lnTo>
                  <a:lnTo>
                    <a:pt x="3" y="444"/>
                  </a:lnTo>
                  <a:lnTo>
                    <a:pt x="2" y="447"/>
                  </a:lnTo>
                  <a:lnTo>
                    <a:pt x="0" y="458"/>
                  </a:lnTo>
                  <a:lnTo>
                    <a:pt x="0" y="459"/>
                  </a:lnTo>
                  <a:lnTo>
                    <a:pt x="1" y="462"/>
                  </a:lnTo>
                  <a:lnTo>
                    <a:pt x="3" y="470"/>
                  </a:lnTo>
                  <a:lnTo>
                    <a:pt x="5" y="475"/>
                  </a:lnTo>
                  <a:lnTo>
                    <a:pt x="6" y="478"/>
                  </a:lnTo>
                  <a:lnTo>
                    <a:pt x="7" y="480"/>
                  </a:lnTo>
                  <a:lnTo>
                    <a:pt x="9" y="483"/>
                  </a:lnTo>
                  <a:lnTo>
                    <a:pt x="11" y="486"/>
                  </a:lnTo>
                  <a:lnTo>
                    <a:pt x="14" y="490"/>
                  </a:lnTo>
                  <a:lnTo>
                    <a:pt x="16" y="494"/>
                  </a:lnTo>
                  <a:lnTo>
                    <a:pt x="19" y="498"/>
                  </a:lnTo>
                  <a:lnTo>
                    <a:pt x="24" y="505"/>
                  </a:lnTo>
                  <a:lnTo>
                    <a:pt x="52" y="382"/>
                  </a:lnTo>
                  <a:lnTo>
                    <a:pt x="53" y="382"/>
                  </a:lnTo>
                  <a:lnTo>
                    <a:pt x="50" y="385"/>
                  </a:lnTo>
                  <a:lnTo>
                    <a:pt x="52" y="382"/>
                  </a:lnTo>
                  <a:lnTo>
                    <a:pt x="24" y="505"/>
                  </a:lnTo>
                  <a:lnTo>
                    <a:pt x="104" y="373"/>
                  </a:lnTo>
                  <a:lnTo>
                    <a:pt x="121" y="373"/>
                  </a:lnTo>
                  <a:lnTo>
                    <a:pt x="136" y="372"/>
                  </a:lnTo>
                  <a:lnTo>
                    <a:pt x="147" y="373"/>
                  </a:lnTo>
                  <a:lnTo>
                    <a:pt x="156" y="375"/>
                  </a:lnTo>
                  <a:lnTo>
                    <a:pt x="166" y="379"/>
                  </a:lnTo>
                  <a:lnTo>
                    <a:pt x="168" y="381"/>
                  </a:lnTo>
                  <a:lnTo>
                    <a:pt x="171" y="383"/>
                  </a:lnTo>
                  <a:lnTo>
                    <a:pt x="170" y="384"/>
                  </a:lnTo>
                  <a:lnTo>
                    <a:pt x="168" y="387"/>
                  </a:lnTo>
                  <a:lnTo>
                    <a:pt x="162" y="403"/>
                  </a:lnTo>
                  <a:lnTo>
                    <a:pt x="159" y="419"/>
                  </a:lnTo>
                  <a:lnTo>
                    <a:pt x="158" y="422"/>
                  </a:lnTo>
                  <a:lnTo>
                    <a:pt x="157" y="439"/>
                  </a:lnTo>
                  <a:lnTo>
                    <a:pt x="158" y="456"/>
                  </a:lnTo>
                  <a:lnTo>
                    <a:pt x="160" y="473"/>
                  </a:lnTo>
                  <a:lnTo>
                    <a:pt x="160" y="477"/>
                  </a:lnTo>
                  <a:lnTo>
                    <a:pt x="164" y="493"/>
                  </a:lnTo>
                  <a:lnTo>
                    <a:pt x="168" y="507"/>
                  </a:lnTo>
                  <a:lnTo>
                    <a:pt x="168" y="508"/>
                  </a:lnTo>
                  <a:lnTo>
                    <a:pt x="169" y="509"/>
                  </a:lnTo>
                  <a:lnTo>
                    <a:pt x="156" y="509"/>
                  </a:lnTo>
                  <a:lnTo>
                    <a:pt x="139" y="509"/>
                  </a:lnTo>
                  <a:lnTo>
                    <a:pt x="122" y="508"/>
                  </a:lnTo>
                  <a:lnTo>
                    <a:pt x="118" y="507"/>
                  </a:lnTo>
                  <a:lnTo>
                    <a:pt x="109" y="505"/>
                  </a:lnTo>
                  <a:lnTo>
                    <a:pt x="108" y="504"/>
                  </a:lnTo>
                  <a:lnTo>
                    <a:pt x="109" y="504"/>
                  </a:lnTo>
                  <a:lnTo>
                    <a:pt x="106" y="500"/>
                  </a:lnTo>
                  <a:lnTo>
                    <a:pt x="102" y="494"/>
                  </a:lnTo>
                  <a:lnTo>
                    <a:pt x="99" y="485"/>
                  </a:lnTo>
                  <a:lnTo>
                    <a:pt x="95" y="477"/>
                  </a:lnTo>
                  <a:lnTo>
                    <a:pt x="92" y="468"/>
                  </a:lnTo>
                  <a:lnTo>
                    <a:pt x="90" y="461"/>
                  </a:lnTo>
                  <a:lnTo>
                    <a:pt x="88" y="458"/>
                  </a:lnTo>
                  <a:lnTo>
                    <a:pt x="90" y="436"/>
                  </a:lnTo>
                  <a:lnTo>
                    <a:pt x="92" y="412"/>
                  </a:lnTo>
                  <a:lnTo>
                    <a:pt x="94" y="404"/>
                  </a:lnTo>
                  <a:lnTo>
                    <a:pt x="97" y="393"/>
                  </a:lnTo>
                  <a:lnTo>
                    <a:pt x="101" y="382"/>
                  </a:lnTo>
                  <a:lnTo>
                    <a:pt x="104" y="373"/>
                  </a:lnTo>
                  <a:lnTo>
                    <a:pt x="24" y="505"/>
                  </a:lnTo>
                  <a:lnTo>
                    <a:pt x="183" y="399"/>
                  </a:lnTo>
                  <a:lnTo>
                    <a:pt x="185" y="403"/>
                  </a:lnTo>
                  <a:lnTo>
                    <a:pt x="187" y="410"/>
                  </a:lnTo>
                  <a:lnTo>
                    <a:pt x="189" y="416"/>
                  </a:lnTo>
                  <a:lnTo>
                    <a:pt x="191" y="422"/>
                  </a:lnTo>
                  <a:lnTo>
                    <a:pt x="193" y="427"/>
                  </a:lnTo>
                  <a:lnTo>
                    <a:pt x="195" y="434"/>
                  </a:lnTo>
                  <a:lnTo>
                    <a:pt x="197" y="443"/>
                  </a:lnTo>
                  <a:lnTo>
                    <a:pt x="198" y="450"/>
                  </a:lnTo>
                  <a:lnTo>
                    <a:pt x="197" y="458"/>
                  </a:lnTo>
                  <a:lnTo>
                    <a:pt x="195" y="468"/>
                  </a:lnTo>
                  <a:lnTo>
                    <a:pt x="192" y="477"/>
                  </a:lnTo>
                  <a:lnTo>
                    <a:pt x="189" y="485"/>
                  </a:lnTo>
                  <a:lnTo>
                    <a:pt x="186" y="491"/>
                  </a:lnTo>
                  <a:lnTo>
                    <a:pt x="183" y="495"/>
                  </a:lnTo>
                  <a:lnTo>
                    <a:pt x="181" y="486"/>
                  </a:lnTo>
                  <a:lnTo>
                    <a:pt x="177" y="470"/>
                  </a:lnTo>
                  <a:lnTo>
                    <a:pt x="176" y="456"/>
                  </a:lnTo>
                  <a:lnTo>
                    <a:pt x="175" y="439"/>
                  </a:lnTo>
                  <a:lnTo>
                    <a:pt x="176" y="424"/>
                  </a:lnTo>
                  <a:lnTo>
                    <a:pt x="179" y="410"/>
                  </a:lnTo>
                  <a:lnTo>
                    <a:pt x="183" y="399"/>
                  </a:lnTo>
                  <a:lnTo>
                    <a:pt x="24" y="505"/>
                  </a:lnTo>
                  <a:lnTo>
                    <a:pt x="118" y="355"/>
                  </a:lnTo>
                  <a:lnTo>
                    <a:pt x="123" y="349"/>
                  </a:lnTo>
                  <a:lnTo>
                    <a:pt x="127" y="345"/>
                  </a:lnTo>
                  <a:lnTo>
                    <a:pt x="128" y="344"/>
                  </a:lnTo>
                  <a:lnTo>
                    <a:pt x="130" y="343"/>
                  </a:lnTo>
                  <a:lnTo>
                    <a:pt x="134" y="341"/>
                  </a:lnTo>
                  <a:lnTo>
                    <a:pt x="143" y="338"/>
                  </a:lnTo>
                  <a:lnTo>
                    <a:pt x="147" y="337"/>
                  </a:lnTo>
                  <a:lnTo>
                    <a:pt x="151" y="336"/>
                  </a:lnTo>
                  <a:lnTo>
                    <a:pt x="161" y="336"/>
                  </a:lnTo>
                  <a:lnTo>
                    <a:pt x="173" y="336"/>
                  </a:lnTo>
                  <a:lnTo>
                    <a:pt x="188" y="336"/>
                  </a:lnTo>
                  <a:lnTo>
                    <a:pt x="204" y="336"/>
                  </a:lnTo>
                  <a:lnTo>
                    <a:pt x="211" y="337"/>
                  </a:lnTo>
                  <a:lnTo>
                    <a:pt x="209" y="339"/>
                  </a:lnTo>
                  <a:lnTo>
                    <a:pt x="193" y="354"/>
                  </a:lnTo>
                  <a:lnTo>
                    <a:pt x="181" y="368"/>
                  </a:lnTo>
                  <a:lnTo>
                    <a:pt x="176" y="364"/>
                  </a:lnTo>
                  <a:lnTo>
                    <a:pt x="173" y="362"/>
                  </a:lnTo>
                  <a:lnTo>
                    <a:pt x="163" y="358"/>
                  </a:lnTo>
                  <a:lnTo>
                    <a:pt x="152" y="355"/>
                  </a:lnTo>
                  <a:lnTo>
                    <a:pt x="148" y="355"/>
                  </a:lnTo>
                  <a:lnTo>
                    <a:pt x="136" y="354"/>
                  </a:lnTo>
                  <a:lnTo>
                    <a:pt x="121" y="355"/>
                  </a:lnTo>
                  <a:lnTo>
                    <a:pt x="118" y="355"/>
                  </a:lnTo>
                  <a:lnTo>
                    <a:pt x="24" y="505"/>
                  </a:lnTo>
                  <a:lnTo>
                    <a:pt x="234" y="339"/>
                  </a:lnTo>
                  <a:lnTo>
                    <a:pt x="248" y="343"/>
                  </a:lnTo>
                  <a:lnTo>
                    <a:pt x="260" y="349"/>
                  </a:lnTo>
                  <a:lnTo>
                    <a:pt x="261" y="350"/>
                  </a:lnTo>
                  <a:lnTo>
                    <a:pt x="264" y="353"/>
                  </a:lnTo>
                  <a:lnTo>
                    <a:pt x="272" y="363"/>
                  </a:lnTo>
                  <a:lnTo>
                    <a:pt x="280" y="372"/>
                  </a:lnTo>
                  <a:lnTo>
                    <a:pt x="281" y="375"/>
                  </a:lnTo>
                  <a:lnTo>
                    <a:pt x="283" y="378"/>
                  </a:lnTo>
                  <a:lnTo>
                    <a:pt x="285" y="381"/>
                  </a:lnTo>
                  <a:lnTo>
                    <a:pt x="288" y="387"/>
                  </a:lnTo>
                  <a:lnTo>
                    <a:pt x="294" y="399"/>
                  </a:lnTo>
                  <a:lnTo>
                    <a:pt x="296" y="404"/>
                  </a:lnTo>
                  <a:lnTo>
                    <a:pt x="298" y="409"/>
                  </a:lnTo>
                  <a:lnTo>
                    <a:pt x="299" y="412"/>
                  </a:lnTo>
                  <a:lnTo>
                    <a:pt x="302" y="431"/>
                  </a:lnTo>
                  <a:lnTo>
                    <a:pt x="304" y="452"/>
                  </a:lnTo>
                  <a:lnTo>
                    <a:pt x="304" y="473"/>
                  </a:lnTo>
                  <a:lnTo>
                    <a:pt x="302" y="490"/>
                  </a:lnTo>
                  <a:lnTo>
                    <a:pt x="296" y="508"/>
                  </a:lnTo>
                  <a:lnTo>
                    <a:pt x="292" y="515"/>
                  </a:lnTo>
                  <a:lnTo>
                    <a:pt x="288" y="520"/>
                  </a:lnTo>
                  <a:lnTo>
                    <a:pt x="281" y="527"/>
                  </a:lnTo>
                  <a:lnTo>
                    <a:pt x="275" y="532"/>
                  </a:lnTo>
                  <a:lnTo>
                    <a:pt x="267" y="537"/>
                  </a:lnTo>
                  <a:lnTo>
                    <a:pt x="259" y="540"/>
                  </a:lnTo>
                  <a:lnTo>
                    <a:pt x="250" y="539"/>
                  </a:lnTo>
                  <a:lnTo>
                    <a:pt x="241" y="539"/>
                  </a:lnTo>
                  <a:lnTo>
                    <a:pt x="234" y="538"/>
                  </a:lnTo>
                  <a:lnTo>
                    <a:pt x="227" y="537"/>
                  </a:lnTo>
                  <a:lnTo>
                    <a:pt x="220" y="536"/>
                  </a:lnTo>
                  <a:lnTo>
                    <a:pt x="212" y="533"/>
                  </a:lnTo>
                  <a:lnTo>
                    <a:pt x="208" y="530"/>
                  </a:lnTo>
                  <a:lnTo>
                    <a:pt x="201" y="523"/>
                  </a:lnTo>
                  <a:lnTo>
                    <a:pt x="193" y="512"/>
                  </a:lnTo>
                  <a:lnTo>
                    <a:pt x="195" y="510"/>
                  </a:lnTo>
                  <a:lnTo>
                    <a:pt x="200" y="503"/>
                  </a:lnTo>
                  <a:lnTo>
                    <a:pt x="202" y="500"/>
                  </a:lnTo>
                  <a:lnTo>
                    <a:pt x="206" y="492"/>
                  </a:lnTo>
                  <a:lnTo>
                    <a:pt x="209" y="484"/>
                  </a:lnTo>
                  <a:lnTo>
                    <a:pt x="212" y="475"/>
                  </a:lnTo>
                  <a:lnTo>
                    <a:pt x="214" y="465"/>
                  </a:lnTo>
                  <a:lnTo>
                    <a:pt x="214" y="462"/>
                  </a:lnTo>
                  <a:lnTo>
                    <a:pt x="216" y="452"/>
                  </a:lnTo>
                  <a:lnTo>
                    <a:pt x="216" y="449"/>
                  </a:lnTo>
                  <a:lnTo>
                    <a:pt x="214" y="439"/>
                  </a:lnTo>
                  <a:lnTo>
                    <a:pt x="214" y="436"/>
                  </a:lnTo>
                  <a:lnTo>
                    <a:pt x="212" y="427"/>
                  </a:lnTo>
                  <a:lnTo>
                    <a:pt x="210" y="420"/>
                  </a:lnTo>
                  <a:lnTo>
                    <a:pt x="208" y="415"/>
                  </a:lnTo>
                  <a:lnTo>
                    <a:pt x="206" y="409"/>
                  </a:lnTo>
                  <a:lnTo>
                    <a:pt x="204" y="403"/>
                  </a:lnTo>
                  <a:lnTo>
                    <a:pt x="202" y="396"/>
                  </a:lnTo>
                  <a:lnTo>
                    <a:pt x="199" y="389"/>
                  </a:lnTo>
                  <a:lnTo>
                    <a:pt x="199" y="388"/>
                  </a:lnTo>
                  <a:lnTo>
                    <a:pt x="197" y="386"/>
                  </a:lnTo>
                  <a:lnTo>
                    <a:pt x="194" y="381"/>
                  </a:lnTo>
                  <a:lnTo>
                    <a:pt x="206" y="367"/>
                  </a:lnTo>
                  <a:lnTo>
                    <a:pt x="222" y="352"/>
                  </a:lnTo>
                  <a:lnTo>
                    <a:pt x="234" y="339"/>
                  </a:lnTo>
                  <a:lnTo>
                    <a:pt x="24" y="505"/>
                  </a:ln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43312" name="Freeform 649"/>
            <p:cNvSpPr>
              <a:spLocks/>
            </p:cNvSpPr>
            <p:nvPr/>
          </p:nvSpPr>
          <p:spPr bwMode="auto">
            <a:xfrm>
              <a:off x="1243" y="4218"/>
              <a:ext cx="299" cy="61"/>
            </a:xfrm>
            <a:custGeom>
              <a:avLst/>
              <a:gdLst>
                <a:gd name="T0" fmla="*/ 84231 w 193"/>
                <a:gd name="T1" fmla="*/ 34 h 62"/>
                <a:gd name="T2" fmla="*/ 88458 w 193"/>
                <a:gd name="T3" fmla="*/ 31 h 62"/>
                <a:gd name="T4" fmla="*/ 84512 w 193"/>
                <a:gd name="T5" fmla="*/ 26 h 62"/>
                <a:gd name="T6" fmla="*/ 84512 w 193"/>
                <a:gd name="T7" fmla="*/ 26 h 62"/>
                <a:gd name="T8" fmla="*/ 80801 w 193"/>
                <a:gd name="T9" fmla="*/ 21 h 62"/>
                <a:gd name="T10" fmla="*/ 77878 w 193"/>
                <a:gd name="T11" fmla="*/ 16 h 62"/>
                <a:gd name="T12" fmla="*/ 76597 w 193"/>
                <a:gd name="T13" fmla="*/ 14 h 62"/>
                <a:gd name="T14" fmla="*/ 74384 w 193"/>
                <a:gd name="T15" fmla="*/ 11 h 62"/>
                <a:gd name="T16" fmla="*/ 71669 w 193"/>
                <a:gd name="T17" fmla="*/ 8 h 62"/>
                <a:gd name="T18" fmla="*/ 68491 w 193"/>
                <a:gd name="T19" fmla="*/ 5 h 62"/>
                <a:gd name="T20" fmla="*/ 63641 w 193"/>
                <a:gd name="T21" fmla="*/ 3 h 62"/>
                <a:gd name="T22" fmla="*/ 62522 w 193"/>
                <a:gd name="T23" fmla="*/ 3 h 62"/>
                <a:gd name="T24" fmla="*/ 59459 w 193"/>
                <a:gd name="T25" fmla="*/ 2 h 62"/>
                <a:gd name="T26" fmla="*/ 56808 w 193"/>
                <a:gd name="T27" fmla="*/ 0 h 62"/>
                <a:gd name="T28" fmla="*/ 55989 w 193"/>
                <a:gd name="T29" fmla="*/ 0 h 62"/>
                <a:gd name="T30" fmla="*/ 39984 w 193"/>
                <a:gd name="T31" fmla="*/ 2 h 62"/>
                <a:gd name="T32" fmla="*/ 31914 w 193"/>
                <a:gd name="T33" fmla="*/ 3 h 62"/>
                <a:gd name="T34" fmla="*/ 23328 w 193"/>
                <a:gd name="T35" fmla="*/ 4 h 62"/>
                <a:gd name="T36" fmla="*/ 22729 w 193"/>
                <a:gd name="T37" fmla="*/ 5 h 62"/>
                <a:gd name="T38" fmla="*/ 18420 w 193"/>
                <a:gd name="T39" fmla="*/ 7 h 62"/>
                <a:gd name="T40" fmla="*/ 14671 w 193"/>
                <a:gd name="T41" fmla="*/ 10 h 62"/>
                <a:gd name="T42" fmla="*/ 12807 w 193"/>
                <a:gd name="T43" fmla="*/ 11 h 62"/>
                <a:gd name="T44" fmla="*/ 11433 w 193"/>
                <a:gd name="T45" fmla="*/ 13 h 62"/>
                <a:gd name="T46" fmla="*/ 10753 w 193"/>
                <a:gd name="T47" fmla="*/ 13 h 62"/>
                <a:gd name="T48" fmla="*/ 10140 w 193"/>
                <a:gd name="T49" fmla="*/ 14 h 62"/>
                <a:gd name="T50" fmla="*/ 10140 w 193"/>
                <a:gd name="T51" fmla="*/ 14 h 62"/>
                <a:gd name="T52" fmla="*/ 8583 w 193"/>
                <a:gd name="T53" fmla="*/ 16 h 62"/>
                <a:gd name="T54" fmla="*/ 8267 w 193"/>
                <a:gd name="T55" fmla="*/ 17 h 62"/>
                <a:gd name="T56" fmla="*/ 5540 w 193"/>
                <a:gd name="T57" fmla="*/ 28 h 62"/>
                <a:gd name="T58" fmla="*/ 3576 w 193"/>
                <a:gd name="T59" fmla="*/ 31 h 62"/>
                <a:gd name="T60" fmla="*/ 1760 w 193"/>
                <a:gd name="T61" fmla="*/ 32 h 62"/>
                <a:gd name="T62" fmla="*/ 0 w 193"/>
                <a:gd name="T63" fmla="*/ 40 h 62"/>
                <a:gd name="T64" fmla="*/ 7380 w 193"/>
                <a:gd name="T65" fmla="*/ 48 h 62"/>
                <a:gd name="T66" fmla="*/ 9720 w 193"/>
                <a:gd name="T67" fmla="*/ 39 h 62"/>
                <a:gd name="T68" fmla="*/ 11433 w 193"/>
                <a:gd name="T69" fmla="*/ 31 h 62"/>
                <a:gd name="T70" fmla="*/ 13297 w 193"/>
                <a:gd name="T71" fmla="*/ 31 h 62"/>
                <a:gd name="T72" fmla="*/ 14199 w 193"/>
                <a:gd name="T73" fmla="*/ 30 h 62"/>
                <a:gd name="T74" fmla="*/ 14671 w 193"/>
                <a:gd name="T75" fmla="*/ 30 h 62"/>
                <a:gd name="T76" fmla="*/ 15991 w 193"/>
                <a:gd name="T77" fmla="*/ 28 h 62"/>
                <a:gd name="T78" fmla="*/ 17712 w 193"/>
                <a:gd name="T79" fmla="*/ 27 h 62"/>
                <a:gd name="T80" fmla="*/ 21609 w 193"/>
                <a:gd name="T81" fmla="*/ 24 h 62"/>
                <a:gd name="T82" fmla="*/ 24337 w 193"/>
                <a:gd name="T83" fmla="*/ 22 h 62"/>
                <a:gd name="T84" fmla="*/ 24337 w 193"/>
                <a:gd name="T85" fmla="*/ 22 h 62"/>
                <a:gd name="T86" fmla="*/ 31914 w 193"/>
                <a:gd name="T87" fmla="*/ 21 h 62"/>
                <a:gd name="T88" fmla="*/ 39984 w 193"/>
                <a:gd name="T89" fmla="*/ 20 h 62"/>
                <a:gd name="T90" fmla="*/ 55411 w 193"/>
                <a:gd name="T91" fmla="*/ 18 h 62"/>
                <a:gd name="T92" fmla="*/ 59459 w 193"/>
                <a:gd name="T93" fmla="*/ 20 h 62"/>
                <a:gd name="T94" fmla="*/ 60463 w 193"/>
                <a:gd name="T95" fmla="*/ 20 h 62"/>
                <a:gd name="T96" fmla="*/ 60463 w 193"/>
                <a:gd name="T97" fmla="*/ 20 h 62"/>
                <a:gd name="T98" fmla="*/ 65129 w 193"/>
                <a:gd name="T99" fmla="*/ 22 h 62"/>
                <a:gd name="T100" fmla="*/ 68491 w 193"/>
                <a:gd name="T101" fmla="*/ 25 h 62"/>
                <a:gd name="T102" fmla="*/ 71046 w 193"/>
                <a:gd name="T103" fmla="*/ 28 h 62"/>
                <a:gd name="T104" fmla="*/ 72629 w 193"/>
                <a:gd name="T105" fmla="*/ 29 h 62"/>
                <a:gd name="T106" fmla="*/ 74863 w 193"/>
                <a:gd name="T107" fmla="*/ 31 h 62"/>
                <a:gd name="T108" fmla="*/ 78612 w 193"/>
                <a:gd name="T109" fmla="*/ 31 h 62"/>
                <a:gd name="T110" fmla="*/ 79943 w 193"/>
                <a:gd name="T111" fmla="*/ 31 h 62"/>
                <a:gd name="T112" fmla="*/ 84231 w 193"/>
                <a:gd name="T113" fmla="*/ 34 h 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3"/>
                <a:gd name="T172" fmla="*/ 0 h 62"/>
                <a:gd name="T173" fmla="*/ 193 w 193"/>
                <a:gd name="T174" fmla="*/ 62 h 6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3" h="62">
                  <a:moveTo>
                    <a:pt x="183" y="48"/>
                  </a:moveTo>
                  <a:lnTo>
                    <a:pt x="193" y="33"/>
                  </a:lnTo>
                  <a:lnTo>
                    <a:pt x="184" y="26"/>
                  </a:lnTo>
                  <a:lnTo>
                    <a:pt x="176" y="21"/>
                  </a:lnTo>
                  <a:lnTo>
                    <a:pt x="170" y="16"/>
                  </a:lnTo>
                  <a:lnTo>
                    <a:pt x="167" y="14"/>
                  </a:lnTo>
                  <a:lnTo>
                    <a:pt x="162" y="11"/>
                  </a:lnTo>
                  <a:lnTo>
                    <a:pt x="156" y="8"/>
                  </a:lnTo>
                  <a:lnTo>
                    <a:pt x="149" y="5"/>
                  </a:lnTo>
                  <a:lnTo>
                    <a:pt x="139" y="3"/>
                  </a:lnTo>
                  <a:lnTo>
                    <a:pt x="136" y="3"/>
                  </a:lnTo>
                  <a:lnTo>
                    <a:pt x="130" y="2"/>
                  </a:lnTo>
                  <a:lnTo>
                    <a:pt x="124" y="0"/>
                  </a:lnTo>
                  <a:lnTo>
                    <a:pt x="122" y="0"/>
                  </a:lnTo>
                  <a:lnTo>
                    <a:pt x="87" y="2"/>
                  </a:lnTo>
                  <a:lnTo>
                    <a:pt x="70" y="3"/>
                  </a:lnTo>
                  <a:lnTo>
                    <a:pt x="51" y="4"/>
                  </a:lnTo>
                  <a:lnTo>
                    <a:pt x="50" y="5"/>
                  </a:lnTo>
                  <a:lnTo>
                    <a:pt x="40" y="7"/>
                  </a:lnTo>
                  <a:lnTo>
                    <a:pt x="32" y="10"/>
                  </a:lnTo>
                  <a:lnTo>
                    <a:pt x="28" y="11"/>
                  </a:lnTo>
                  <a:lnTo>
                    <a:pt x="25" y="13"/>
                  </a:lnTo>
                  <a:lnTo>
                    <a:pt x="23" y="13"/>
                  </a:lnTo>
                  <a:lnTo>
                    <a:pt x="22" y="14"/>
                  </a:lnTo>
                  <a:lnTo>
                    <a:pt x="19" y="16"/>
                  </a:lnTo>
                  <a:lnTo>
                    <a:pt x="18" y="17"/>
                  </a:lnTo>
                  <a:lnTo>
                    <a:pt x="12" y="28"/>
                  </a:lnTo>
                  <a:lnTo>
                    <a:pt x="8" y="37"/>
                  </a:lnTo>
                  <a:lnTo>
                    <a:pt x="4" y="46"/>
                  </a:lnTo>
                  <a:lnTo>
                    <a:pt x="0" y="54"/>
                  </a:lnTo>
                  <a:lnTo>
                    <a:pt x="16" y="62"/>
                  </a:lnTo>
                  <a:lnTo>
                    <a:pt x="21" y="53"/>
                  </a:lnTo>
                  <a:lnTo>
                    <a:pt x="25" y="44"/>
                  </a:lnTo>
                  <a:lnTo>
                    <a:pt x="29" y="35"/>
                  </a:lnTo>
                  <a:lnTo>
                    <a:pt x="31" y="30"/>
                  </a:lnTo>
                  <a:lnTo>
                    <a:pt x="32" y="30"/>
                  </a:lnTo>
                  <a:lnTo>
                    <a:pt x="35" y="28"/>
                  </a:lnTo>
                  <a:lnTo>
                    <a:pt x="39" y="27"/>
                  </a:lnTo>
                  <a:lnTo>
                    <a:pt x="47" y="24"/>
                  </a:lnTo>
                  <a:lnTo>
                    <a:pt x="53" y="22"/>
                  </a:lnTo>
                  <a:lnTo>
                    <a:pt x="70" y="21"/>
                  </a:lnTo>
                  <a:lnTo>
                    <a:pt x="87" y="20"/>
                  </a:lnTo>
                  <a:lnTo>
                    <a:pt x="121" y="18"/>
                  </a:lnTo>
                  <a:lnTo>
                    <a:pt x="130" y="20"/>
                  </a:lnTo>
                  <a:lnTo>
                    <a:pt x="132" y="20"/>
                  </a:lnTo>
                  <a:lnTo>
                    <a:pt x="142" y="22"/>
                  </a:lnTo>
                  <a:lnTo>
                    <a:pt x="149" y="25"/>
                  </a:lnTo>
                  <a:lnTo>
                    <a:pt x="155" y="28"/>
                  </a:lnTo>
                  <a:lnTo>
                    <a:pt x="158" y="29"/>
                  </a:lnTo>
                  <a:lnTo>
                    <a:pt x="163" y="34"/>
                  </a:lnTo>
                  <a:lnTo>
                    <a:pt x="171" y="39"/>
                  </a:lnTo>
                  <a:lnTo>
                    <a:pt x="174" y="41"/>
                  </a:lnTo>
                  <a:lnTo>
                    <a:pt x="183" y="48"/>
                  </a:lnTo>
                  <a:close/>
                </a:path>
              </a:pathLst>
            </a:custGeom>
            <a:solidFill>
              <a:schemeClr val="bg2"/>
            </a:solidFill>
            <a:ln w="9525">
              <a:solidFill>
                <a:schemeClr val="bg2"/>
              </a:solidFill>
              <a:round/>
              <a:headEnd/>
              <a:tailEnd/>
            </a:ln>
          </p:spPr>
          <p:txBody>
            <a:bodyPr/>
            <a:lstStyle/>
            <a:p>
              <a:endParaRPr lang="en-US"/>
            </a:p>
          </p:txBody>
        </p:sp>
        <p:sp>
          <p:nvSpPr>
            <p:cNvPr id="43313" name="Freeform 652"/>
            <p:cNvSpPr>
              <a:spLocks/>
            </p:cNvSpPr>
            <p:nvPr/>
          </p:nvSpPr>
          <p:spPr bwMode="auto">
            <a:xfrm>
              <a:off x="3216" y="3690"/>
              <a:ext cx="115" cy="65"/>
            </a:xfrm>
            <a:custGeom>
              <a:avLst/>
              <a:gdLst>
                <a:gd name="T0" fmla="*/ 0 w 74"/>
                <a:gd name="T1" fmla="*/ 44 h 67"/>
                <a:gd name="T2" fmla="*/ 35487 w 74"/>
                <a:gd name="T3" fmla="*/ 31 h 67"/>
                <a:gd name="T4" fmla="*/ 6002 w 74"/>
                <a:gd name="T5" fmla="*/ 0 h 67"/>
                <a:gd name="T6" fmla="*/ 0 w 74"/>
                <a:gd name="T7" fmla="*/ 44 h 67"/>
                <a:gd name="T8" fmla="*/ 0 60000 65536"/>
                <a:gd name="T9" fmla="*/ 0 60000 65536"/>
                <a:gd name="T10" fmla="*/ 0 60000 65536"/>
                <a:gd name="T11" fmla="*/ 0 60000 65536"/>
                <a:gd name="T12" fmla="*/ 0 w 74"/>
                <a:gd name="T13" fmla="*/ 0 h 67"/>
                <a:gd name="T14" fmla="*/ 74 w 74"/>
                <a:gd name="T15" fmla="*/ 67 h 67"/>
              </a:gdLst>
              <a:ahLst/>
              <a:cxnLst>
                <a:cxn ang="T8">
                  <a:pos x="T0" y="T1"/>
                </a:cxn>
                <a:cxn ang="T9">
                  <a:pos x="T2" y="T3"/>
                </a:cxn>
                <a:cxn ang="T10">
                  <a:pos x="T4" y="T5"/>
                </a:cxn>
                <a:cxn ang="T11">
                  <a:pos x="T6" y="T7"/>
                </a:cxn>
              </a:cxnLst>
              <a:rect l="T12" t="T13" r="T14" b="T15"/>
              <a:pathLst>
                <a:path w="74" h="67">
                  <a:moveTo>
                    <a:pt x="0" y="67"/>
                  </a:moveTo>
                  <a:lnTo>
                    <a:pt x="74" y="45"/>
                  </a:lnTo>
                  <a:lnTo>
                    <a:pt x="12" y="0"/>
                  </a:lnTo>
                  <a:lnTo>
                    <a:pt x="0" y="67"/>
                  </a:ln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43314" name="Freeform 653"/>
            <p:cNvSpPr>
              <a:spLocks/>
            </p:cNvSpPr>
            <p:nvPr/>
          </p:nvSpPr>
          <p:spPr bwMode="auto">
            <a:xfrm>
              <a:off x="1244" y="3661"/>
              <a:ext cx="1972" cy="603"/>
            </a:xfrm>
            <a:custGeom>
              <a:avLst/>
              <a:gdLst>
                <a:gd name="T0" fmla="*/ 7742 w 1271"/>
                <a:gd name="T1" fmla="*/ 457 h 616"/>
                <a:gd name="T2" fmla="*/ 14172 w 1271"/>
                <a:gd name="T3" fmla="*/ 431 h 616"/>
                <a:gd name="T4" fmla="*/ 25698 w 1271"/>
                <a:gd name="T5" fmla="*/ 387 h 616"/>
                <a:gd name="T6" fmla="*/ 35012 w 1271"/>
                <a:gd name="T7" fmla="*/ 361 h 616"/>
                <a:gd name="T8" fmla="*/ 38849 w 1271"/>
                <a:gd name="T9" fmla="*/ 349 h 616"/>
                <a:gd name="T10" fmla="*/ 39871 w 1271"/>
                <a:gd name="T11" fmla="*/ 348 h 616"/>
                <a:gd name="T12" fmla="*/ 47680 w 1271"/>
                <a:gd name="T13" fmla="*/ 322 h 616"/>
                <a:gd name="T14" fmla="*/ 58586 w 1271"/>
                <a:gd name="T15" fmla="*/ 298 h 616"/>
                <a:gd name="T16" fmla="*/ 71226 w 1271"/>
                <a:gd name="T17" fmla="*/ 272 h 616"/>
                <a:gd name="T18" fmla="*/ 83235 w 1271"/>
                <a:gd name="T19" fmla="*/ 249 h 616"/>
                <a:gd name="T20" fmla="*/ 103450 w 1271"/>
                <a:gd name="T21" fmla="*/ 212 h 616"/>
                <a:gd name="T22" fmla="*/ 149472 w 1271"/>
                <a:gd name="T23" fmla="*/ 142 h 616"/>
                <a:gd name="T24" fmla="*/ 174675 w 1271"/>
                <a:gd name="T25" fmla="*/ 110 h 616"/>
                <a:gd name="T26" fmla="*/ 199634 w 1271"/>
                <a:gd name="T27" fmla="*/ 84 h 616"/>
                <a:gd name="T28" fmla="*/ 227640 w 1271"/>
                <a:gd name="T29" fmla="*/ 61 h 616"/>
                <a:gd name="T30" fmla="*/ 256217 w 1271"/>
                <a:gd name="T31" fmla="*/ 41 h 616"/>
                <a:gd name="T32" fmla="*/ 271014 w 1271"/>
                <a:gd name="T33" fmla="*/ 32 h 616"/>
                <a:gd name="T34" fmla="*/ 285679 w 1271"/>
                <a:gd name="T35" fmla="*/ 26 h 616"/>
                <a:gd name="T36" fmla="*/ 312664 w 1271"/>
                <a:gd name="T37" fmla="*/ 23 h 616"/>
                <a:gd name="T38" fmla="*/ 325240 w 1271"/>
                <a:gd name="T39" fmla="*/ 21 h 616"/>
                <a:gd name="T40" fmla="*/ 364086 w 1271"/>
                <a:gd name="T41" fmla="*/ 19 h 616"/>
                <a:gd name="T42" fmla="*/ 439166 w 1271"/>
                <a:gd name="T43" fmla="*/ 18 h 616"/>
                <a:gd name="T44" fmla="*/ 490375 w 1271"/>
                <a:gd name="T45" fmla="*/ 21 h 616"/>
                <a:gd name="T46" fmla="*/ 540502 w 1271"/>
                <a:gd name="T47" fmla="*/ 23 h 616"/>
                <a:gd name="T48" fmla="*/ 546221 w 1271"/>
                <a:gd name="T49" fmla="*/ 23 h 616"/>
                <a:gd name="T50" fmla="*/ 552844 w 1271"/>
                <a:gd name="T51" fmla="*/ 23 h 616"/>
                <a:gd name="T52" fmla="*/ 579073 w 1271"/>
                <a:gd name="T53" fmla="*/ 40 h 616"/>
                <a:gd name="T54" fmla="*/ 595518 w 1271"/>
                <a:gd name="T55" fmla="*/ 33 h 616"/>
                <a:gd name="T56" fmla="*/ 569165 w 1271"/>
                <a:gd name="T57" fmla="*/ 23 h 616"/>
                <a:gd name="T58" fmla="*/ 549615 w 1271"/>
                <a:gd name="T59" fmla="*/ 16 h 616"/>
                <a:gd name="T60" fmla="*/ 541937 w 1271"/>
                <a:gd name="T61" fmla="*/ 13 h 616"/>
                <a:gd name="T62" fmla="*/ 516244 w 1271"/>
                <a:gd name="T63" fmla="*/ 7 h 616"/>
                <a:gd name="T64" fmla="*/ 465338 w 1271"/>
                <a:gd name="T65" fmla="*/ 1 h 616"/>
                <a:gd name="T66" fmla="*/ 388825 w 1271"/>
                <a:gd name="T67" fmla="*/ 0 h 616"/>
                <a:gd name="T68" fmla="*/ 339024 w 1271"/>
                <a:gd name="T69" fmla="*/ 0 h 616"/>
                <a:gd name="T70" fmla="*/ 325240 w 1271"/>
                <a:gd name="T71" fmla="*/ 3 h 616"/>
                <a:gd name="T72" fmla="*/ 309739 w 1271"/>
                <a:gd name="T73" fmla="*/ 8 h 616"/>
                <a:gd name="T74" fmla="*/ 283751 w 1271"/>
                <a:gd name="T75" fmla="*/ 22 h 616"/>
                <a:gd name="T76" fmla="*/ 269239 w 1271"/>
                <a:gd name="T77" fmla="*/ 23 h 616"/>
                <a:gd name="T78" fmla="*/ 252971 w 1271"/>
                <a:gd name="T79" fmla="*/ 24 h 616"/>
                <a:gd name="T80" fmla="*/ 224375 w 1271"/>
                <a:gd name="T81" fmla="*/ 48 h 616"/>
                <a:gd name="T82" fmla="*/ 196223 w 1271"/>
                <a:gd name="T83" fmla="*/ 69 h 616"/>
                <a:gd name="T84" fmla="*/ 181736 w 1271"/>
                <a:gd name="T85" fmla="*/ 87 h 616"/>
                <a:gd name="T86" fmla="*/ 155518 w 1271"/>
                <a:gd name="T87" fmla="*/ 115 h 616"/>
                <a:gd name="T88" fmla="*/ 119578 w 1271"/>
                <a:gd name="T89" fmla="*/ 166 h 616"/>
                <a:gd name="T90" fmla="*/ 87184 w 1271"/>
                <a:gd name="T91" fmla="*/ 221 h 616"/>
                <a:gd name="T92" fmla="*/ 71226 w 1271"/>
                <a:gd name="T93" fmla="*/ 250 h 616"/>
                <a:gd name="T94" fmla="*/ 58586 w 1271"/>
                <a:gd name="T95" fmla="*/ 275 h 616"/>
                <a:gd name="T96" fmla="*/ 46579 w 1271"/>
                <a:gd name="T97" fmla="*/ 301 h 616"/>
                <a:gd name="T98" fmla="*/ 39871 w 1271"/>
                <a:gd name="T99" fmla="*/ 317 h 616"/>
                <a:gd name="T100" fmla="*/ 31836 w 1271"/>
                <a:gd name="T101" fmla="*/ 344 h 616"/>
                <a:gd name="T102" fmla="*/ 27970 w 1271"/>
                <a:gd name="T103" fmla="*/ 353 h 616"/>
                <a:gd name="T104" fmla="*/ 22286 w 1271"/>
                <a:gd name="T105" fmla="*/ 369 h 616"/>
                <a:gd name="T106" fmla="*/ 13658 w 1271"/>
                <a:gd name="T107" fmla="*/ 396 h 616"/>
                <a:gd name="T108" fmla="*/ 2751 w 1271"/>
                <a:gd name="T109" fmla="*/ 440 h 61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1"/>
                <a:gd name="T166" fmla="*/ 0 h 616"/>
                <a:gd name="T167" fmla="*/ 1271 w 1271"/>
                <a:gd name="T168" fmla="*/ 616 h 61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1" h="616">
                  <a:moveTo>
                    <a:pt x="0" y="610"/>
                  </a:moveTo>
                  <a:lnTo>
                    <a:pt x="17" y="616"/>
                  </a:lnTo>
                  <a:lnTo>
                    <a:pt x="23" y="599"/>
                  </a:lnTo>
                  <a:lnTo>
                    <a:pt x="30" y="580"/>
                  </a:lnTo>
                  <a:lnTo>
                    <a:pt x="46" y="541"/>
                  </a:lnTo>
                  <a:lnTo>
                    <a:pt x="55" y="522"/>
                  </a:lnTo>
                  <a:lnTo>
                    <a:pt x="65" y="503"/>
                  </a:lnTo>
                  <a:lnTo>
                    <a:pt x="75" y="486"/>
                  </a:lnTo>
                  <a:lnTo>
                    <a:pt x="83" y="472"/>
                  </a:lnTo>
                  <a:lnTo>
                    <a:pt x="85" y="471"/>
                  </a:lnTo>
                  <a:lnTo>
                    <a:pt x="85" y="470"/>
                  </a:lnTo>
                  <a:lnTo>
                    <a:pt x="92" y="453"/>
                  </a:lnTo>
                  <a:lnTo>
                    <a:pt x="102" y="434"/>
                  </a:lnTo>
                  <a:lnTo>
                    <a:pt x="113" y="418"/>
                  </a:lnTo>
                  <a:lnTo>
                    <a:pt x="125" y="401"/>
                  </a:lnTo>
                  <a:lnTo>
                    <a:pt x="138" y="383"/>
                  </a:lnTo>
                  <a:lnTo>
                    <a:pt x="152" y="366"/>
                  </a:lnTo>
                  <a:lnTo>
                    <a:pt x="165" y="350"/>
                  </a:lnTo>
                  <a:lnTo>
                    <a:pt x="178" y="335"/>
                  </a:lnTo>
                  <a:lnTo>
                    <a:pt x="199" y="311"/>
                  </a:lnTo>
                  <a:lnTo>
                    <a:pt x="221" y="287"/>
                  </a:lnTo>
                  <a:lnTo>
                    <a:pt x="268" y="238"/>
                  </a:lnTo>
                  <a:lnTo>
                    <a:pt x="319" y="191"/>
                  </a:lnTo>
                  <a:lnTo>
                    <a:pt x="345" y="169"/>
                  </a:lnTo>
                  <a:lnTo>
                    <a:pt x="373" y="148"/>
                  </a:lnTo>
                  <a:lnTo>
                    <a:pt x="400" y="129"/>
                  </a:lnTo>
                  <a:lnTo>
                    <a:pt x="426" y="112"/>
                  </a:lnTo>
                  <a:lnTo>
                    <a:pt x="456" y="95"/>
                  </a:lnTo>
                  <a:lnTo>
                    <a:pt x="486" y="79"/>
                  </a:lnTo>
                  <a:lnTo>
                    <a:pt x="516" y="66"/>
                  </a:lnTo>
                  <a:lnTo>
                    <a:pt x="547" y="55"/>
                  </a:lnTo>
                  <a:lnTo>
                    <a:pt x="579" y="46"/>
                  </a:lnTo>
                  <a:lnTo>
                    <a:pt x="609" y="40"/>
                  </a:lnTo>
                  <a:lnTo>
                    <a:pt x="610" y="40"/>
                  </a:lnTo>
                  <a:lnTo>
                    <a:pt x="640" y="31"/>
                  </a:lnTo>
                  <a:lnTo>
                    <a:pt x="668" y="25"/>
                  </a:lnTo>
                  <a:lnTo>
                    <a:pt x="694" y="21"/>
                  </a:lnTo>
                  <a:lnTo>
                    <a:pt x="725" y="18"/>
                  </a:lnTo>
                  <a:lnTo>
                    <a:pt x="777" y="19"/>
                  </a:lnTo>
                  <a:lnTo>
                    <a:pt x="830" y="18"/>
                  </a:lnTo>
                  <a:lnTo>
                    <a:pt x="938" y="18"/>
                  </a:lnTo>
                  <a:lnTo>
                    <a:pt x="993" y="19"/>
                  </a:lnTo>
                  <a:lnTo>
                    <a:pt x="1047" y="21"/>
                  </a:lnTo>
                  <a:lnTo>
                    <a:pt x="1102" y="25"/>
                  </a:lnTo>
                  <a:lnTo>
                    <a:pt x="1154" y="31"/>
                  </a:lnTo>
                  <a:lnTo>
                    <a:pt x="1166" y="33"/>
                  </a:lnTo>
                  <a:lnTo>
                    <a:pt x="1180" y="36"/>
                  </a:lnTo>
                  <a:lnTo>
                    <a:pt x="1208" y="45"/>
                  </a:lnTo>
                  <a:lnTo>
                    <a:pt x="1236" y="54"/>
                  </a:lnTo>
                  <a:lnTo>
                    <a:pt x="1265" y="64"/>
                  </a:lnTo>
                  <a:lnTo>
                    <a:pt x="1271" y="47"/>
                  </a:lnTo>
                  <a:lnTo>
                    <a:pt x="1243" y="37"/>
                  </a:lnTo>
                  <a:lnTo>
                    <a:pt x="1215" y="28"/>
                  </a:lnTo>
                  <a:lnTo>
                    <a:pt x="1187" y="19"/>
                  </a:lnTo>
                  <a:lnTo>
                    <a:pt x="1173" y="16"/>
                  </a:lnTo>
                  <a:lnTo>
                    <a:pt x="1169" y="16"/>
                  </a:lnTo>
                  <a:lnTo>
                    <a:pt x="1157" y="13"/>
                  </a:lnTo>
                  <a:lnTo>
                    <a:pt x="1102" y="7"/>
                  </a:lnTo>
                  <a:lnTo>
                    <a:pt x="1047" y="3"/>
                  </a:lnTo>
                  <a:lnTo>
                    <a:pt x="993" y="1"/>
                  </a:lnTo>
                  <a:lnTo>
                    <a:pt x="938" y="0"/>
                  </a:lnTo>
                  <a:lnTo>
                    <a:pt x="830" y="0"/>
                  </a:lnTo>
                  <a:lnTo>
                    <a:pt x="777" y="1"/>
                  </a:lnTo>
                  <a:lnTo>
                    <a:pt x="724" y="0"/>
                  </a:lnTo>
                  <a:lnTo>
                    <a:pt x="694" y="3"/>
                  </a:lnTo>
                  <a:lnTo>
                    <a:pt x="665" y="8"/>
                  </a:lnTo>
                  <a:lnTo>
                    <a:pt x="661" y="8"/>
                  </a:lnTo>
                  <a:lnTo>
                    <a:pt x="633" y="14"/>
                  </a:lnTo>
                  <a:lnTo>
                    <a:pt x="606" y="22"/>
                  </a:lnTo>
                  <a:lnTo>
                    <a:pt x="575" y="29"/>
                  </a:lnTo>
                  <a:lnTo>
                    <a:pt x="572" y="29"/>
                  </a:lnTo>
                  <a:lnTo>
                    <a:pt x="540" y="38"/>
                  </a:lnTo>
                  <a:lnTo>
                    <a:pt x="509" y="49"/>
                  </a:lnTo>
                  <a:lnTo>
                    <a:pt x="479" y="62"/>
                  </a:lnTo>
                  <a:lnTo>
                    <a:pt x="449" y="78"/>
                  </a:lnTo>
                  <a:lnTo>
                    <a:pt x="419" y="95"/>
                  </a:lnTo>
                  <a:lnTo>
                    <a:pt x="391" y="113"/>
                  </a:lnTo>
                  <a:lnTo>
                    <a:pt x="388" y="115"/>
                  </a:lnTo>
                  <a:lnTo>
                    <a:pt x="360" y="135"/>
                  </a:lnTo>
                  <a:lnTo>
                    <a:pt x="332" y="156"/>
                  </a:lnTo>
                  <a:lnTo>
                    <a:pt x="306" y="178"/>
                  </a:lnTo>
                  <a:lnTo>
                    <a:pt x="255" y="225"/>
                  </a:lnTo>
                  <a:lnTo>
                    <a:pt x="208" y="274"/>
                  </a:lnTo>
                  <a:lnTo>
                    <a:pt x="186" y="298"/>
                  </a:lnTo>
                  <a:lnTo>
                    <a:pt x="164" y="323"/>
                  </a:lnTo>
                  <a:lnTo>
                    <a:pt x="152" y="337"/>
                  </a:lnTo>
                  <a:lnTo>
                    <a:pt x="139" y="353"/>
                  </a:lnTo>
                  <a:lnTo>
                    <a:pt x="125" y="370"/>
                  </a:lnTo>
                  <a:lnTo>
                    <a:pt x="112" y="388"/>
                  </a:lnTo>
                  <a:lnTo>
                    <a:pt x="99" y="406"/>
                  </a:lnTo>
                  <a:lnTo>
                    <a:pt x="97" y="409"/>
                  </a:lnTo>
                  <a:lnTo>
                    <a:pt x="85" y="427"/>
                  </a:lnTo>
                  <a:lnTo>
                    <a:pt x="75" y="446"/>
                  </a:lnTo>
                  <a:lnTo>
                    <a:pt x="68" y="464"/>
                  </a:lnTo>
                  <a:lnTo>
                    <a:pt x="60" y="476"/>
                  </a:lnTo>
                  <a:lnTo>
                    <a:pt x="58" y="479"/>
                  </a:lnTo>
                  <a:lnTo>
                    <a:pt x="48" y="496"/>
                  </a:lnTo>
                  <a:lnTo>
                    <a:pt x="38" y="515"/>
                  </a:lnTo>
                  <a:lnTo>
                    <a:pt x="29" y="534"/>
                  </a:lnTo>
                  <a:lnTo>
                    <a:pt x="13" y="573"/>
                  </a:lnTo>
                  <a:lnTo>
                    <a:pt x="6" y="592"/>
                  </a:lnTo>
                  <a:lnTo>
                    <a:pt x="0" y="610"/>
                  </a:ln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43315" name="Freeform 654"/>
            <p:cNvSpPr>
              <a:spLocks/>
            </p:cNvSpPr>
            <p:nvPr/>
          </p:nvSpPr>
          <p:spPr bwMode="auto">
            <a:xfrm>
              <a:off x="3203" y="3682"/>
              <a:ext cx="116" cy="66"/>
            </a:xfrm>
            <a:custGeom>
              <a:avLst/>
              <a:gdLst>
                <a:gd name="T0" fmla="*/ 0 w 74"/>
                <a:gd name="T1" fmla="*/ 53 h 67"/>
                <a:gd name="T2" fmla="*/ 40075 w 74"/>
                <a:gd name="T3" fmla="*/ 33 h 67"/>
                <a:gd name="T4" fmla="*/ 6637 w 74"/>
                <a:gd name="T5" fmla="*/ 0 h 67"/>
                <a:gd name="T6" fmla="*/ 0 w 74"/>
                <a:gd name="T7" fmla="*/ 53 h 67"/>
                <a:gd name="T8" fmla="*/ 0 60000 65536"/>
                <a:gd name="T9" fmla="*/ 0 60000 65536"/>
                <a:gd name="T10" fmla="*/ 0 60000 65536"/>
                <a:gd name="T11" fmla="*/ 0 60000 65536"/>
                <a:gd name="T12" fmla="*/ 0 w 74"/>
                <a:gd name="T13" fmla="*/ 0 h 67"/>
                <a:gd name="T14" fmla="*/ 74 w 74"/>
                <a:gd name="T15" fmla="*/ 67 h 67"/>
              </a:gdLst>
              <a:ahLst/>
              <a:cxnLst>
                <a:cxn ang="T8">
                  <a:pos x="T0" y="T1"/>
                </a:cxn>
                <a:cxn ang="T9">
                  <a:pos x="T2" y="T3"/>
                </a:cxn>
                <a:cxn ang="T10">
                  <a:pos x="T4" y="T5"/>
                </a:cxn>
                <a:cxn ang="T11">
                  <a:pos x="T6" y="T7"/>
                </a:cxn>
              </a:cxnLst>
              <a:rect l="T12" t="T13" r="T14" b="T15"/>
              <a:pathLst>
                <a:path w="74" h="67">
                  <a:moveTo>
                    <a:pt x="0" y="67"/>
                  </a:moveTo>
                  <a:lnTo>
                    <a:pt x="74" y="45"/>
                  </a:lnTo>
                  <a:lnTo>
                    <a:pt x="12" y="0"/>
                  </a:lnTo>
                  <a:lnTo>
                    <a:pt x="0" y="67"/>
                  </a:ln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43316" name="Freeform 657"/>
            <p:cNvSpPr>
              <a:spLocks/>
            </p:cNvSpPr>
            <p:nvPr/>
          </p:nvSpPr>
          <p:spPr bwMode="auto">
            <a:xfrm>
              <a:off x="3171" y="3549"/>
              <a:ext cx="161" cy="118"/>
            </a:xfrm>
            <a:custGeom>
              <a:avLst/>
              <a:gdLst>
                <a:gd name="T0" fmla="*/ 40814 w 104"/>
                <a:gd name="T1" fmla="*/ 86 h 121"/>
                <a:gd name="T2" fmla="*/ 47133 w 104"/>
                <a:gd name="T3" fmla="*/ 78 h 121"/>
                <a:gd name="T4" fmla="*/ 6499 w 104"/>
                <a:gd name="T5" fmla="*/ 0 h 121"/>
                <a:gd name="T6" fmla="*/ 0 w 104"/>
                <a:gd name="T7" fmla="*/ 11 h 121"/>
                <a:gd name="T8" fmla="*/ 40814 w 104"/>
                <a:gd name="T9" fmla="*/ 86 h 121"/>
                <a:gd name="T10" fmla="*/ 0 60000 65536"/>
                <a:gd name="T11" fmla="*/ 0 60000 65536"/>
                <a:gd name="T12" fmla="*/ 0 60000 65536"/>
                <a:gd name="T13" fmla="*/ 0 60000 65536"/>
                <a:gd name="T14" fmla="*/ 0 60000 65536"/>
                <a:gd name="T15" fmla="*/ 0 w 104"/>
                <a:gd name="T16" fmla="*/ 0 h 121"/>
                <a:gd name="T17" fmla="*/ 104 w 104"/>
                <a:gd name="T18" fmla="*/ 121 h 121"/>
              </a:gdLst>
              <a:ahLst/>
              <a:cxnLst>
                <a:cxn ang="T10">
                  <a:pos x="T0" y="T1"/>
                </a:cxn>
                <a:cxn ang="T11">
                  <a:pos x="T2" y="T3"/>
                </a:cxn>
                <a:cxn ang="T12">
                  <a:pos x="T4" y="T5"/>
                </a:cxn>
                <a:cxn ang="T13">
                  <a:pos x="T6" y="T7"/>
                </a:cxn>
                <a:cxn ang="T14">
                  <a:pos x="T8" y="T9"/>
                </a:cxn>
              </a:cxnLst>
              <a:rect l="T15" t="T16" r="T17" b="T18"/>
              <a:pathLst>
                <a:path w="104" h="121">
                  <a:moveTo>
                    <a:pt x="90" y="121"/>
                  </a:moveTo>
                  <a:lnTo>
                    <a:pt x="104" y="110"/>
                  </a:lnTo>
                  <a:lnTo>
                    <a:pt x="14" y="0"/>
                  </a:lnTo>
                  <a:lnTo>
                    <a:pt x="0" y="11"/>
                  </a:lnTo>
                  <a:lnTo>
                    <a:pt x="90" y="121"/>
                  </a:ln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43317" name="Freeform 658"/>
            <p:cNvSpPr>
              <a:spLocks/>
            </p:cNvSpPr>
            <p:nvPr/>
          </p:nvSpPr>
          <p:spPr bwMode="auto">
            <a:xfrm>
              <a:off x="3116" y="3502"/>
              <a:ext cx="109" cy="74"/>
            </a:xfrm>
            <a:custGeom>
              <a:avLst/>
              <a:gdLst>
                <a:gd name="T0" fmla="*/ 34615 w 70"/>
                <a:gd name="T1" fmla="*/ 32 h 75"/>
                <a:gd name="T2" fmla="*/ 0 w 70"/>
                <a:gd name="T3" fmla="*/ 0 h 75"/>
                <a:gd name="T4" fmla="*/ 7937 w 70"/>
                <a:gd name="T5" fmla="*/ 61 h 75"/>
                <a:gd name="T6" fmla="*/ 34615 w 70"/>
                <a:gd name="T7" fmla="*/ 32 h 75"/>
                <a:gd name="T8" fmla="*/ 0 60000 65536"/>
                <a:gd name="T9" fmla="*/ 0 60000 65536"/>
                <a:gd name="T10" fmla="*/ 0 60000 65536"/>
                <a:gd name="T11" fmla="*/ 0 60000 65536"/>
                <a:gd name="T12" fmla="*/ 0 w 70"/>
                <a:gd name="T13" fmla="*/ 0 h 75"/>
                <a:gd name="T14" fmla="*/ 70 w 70"/>
                <a:gd name="T15" fmla="*/ 75 h 75"/>
              </a:gdLst>
              <a:ahLst/>
              <a:cxnLst>
                <a:cxn ang="T8">
                  <a:pos x="T0" y="T1"/>
                </a:cxn>
                <a:cxn ang="T9">
                  <a:pos x="T2" y="T3"/>
                </a:cxn>
                <a:cxn ang="T10">
                  <a:pos x="T4" y="T5"/>
                </a:cxn>
                <a:cxn ang="T11">
                  <a:pos x="T6" y="T7"/>
                </a:cxn>
              </a:cxnLst>
              <a:rect l="T12" t="T13" r="T14" b="T15"/>
              <a:pathLst>
                <a:path w="70" h="75">
                  <a:moveTo>
                    <a:pt x="70" y="32"/>
                  </a:moveTo>
                  <a:lnTo>
                    <a:pt x="0" y="0"/>
                  </a:lnTo>
                  <a:lnTo>
                    <a:pt x="16" y="75"/>
                  </a:lnTo>
                  <a:lnTo>
                    <a:pt x="70" y="32"/>
                  </a:ln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43318" name="Freeform 662"/>
            <p:cNvSpPr>
              <a:spLocks/>
            </p:cNvSpPr>
            <p:nvPr/>
          </p:nvSpPr>
          <p:spPr bwMode="auto">
            <a:xfrm>
              <a:off x="3474" y="3549"/>
              <a:ext cx="159" cy="118"/>
            </a:xfrm>
            <a:custGeom>
              <a:avLst/>
              <a:gdLst>
                <a:gd name="T0" fmla="*/ 0 w 103"/>
                <a:gd name="T1" fmla="*/ 78 h 121"/>
                <a:gd name="T2" fmla="*/ 6118 w 103"/>
                <a:gd name="T3" fmla="*/ 86 h 121"/>
                <a:gd name="T4" fmla="*/ 44883 w 103"/>
                <a:gd name="T5" fmla="*/ 11 h 121"/>
                <a:gd name="T6" fmla="*/ 38622 w 103"/>
                <a:gd name="T7" fmla="*/ 0 h 121"/>
                <a:gd name="T8" fmla="*/ 0 w 103"/>
                <a:gd name="T9" fmla="*/ 78 h 121"/>
                <a:gd name="T10" fmla="*/ 0 60000 65536"/>
                <a:gd name="T11" fmla="*/ 0 60000 65536"/>
                <a:gd name="T12" fmla="*/ 0 60000 65536"/>
                <a:gd name="T13" fmla="*/ 0 60000 65536"/>
                <a:gd name="T14" fmla="*/ 0 60000 65536"/>
                <a:gd name="T15" fmla="*/ 0 w 103"/>
                <a:gd name="T16" fmla="*/ 0 h 121"/>
                <a:gd name="T17" fmla="*/ 103 w 103"/>
                <a:gd name="T18" fmla="*/ 121 h 121"/>
              </a:gdLst>
              <a:ahLst/>
              <a:cxnLst>
                <a:cxn ang="T10">
                  <a:pos x="T0" y="T1"/>
                </a:cxn>
                <a:cxn ang="T11">
                  <a:pos x="T2" y="T3"/>
                </a:cxn>
                <a:cxn ang="T12">
                  <a:pos x="T4" y="T5"/>
                </a:cxn>
                <a:cxn ang="T13">
                  <a:pos x="T6" y="T7"/>
                </a:cxn>
                <a:cxn ang="T14">
                  <a:pos x="T8" y="T9"/>
                </a:cxn>
              </a:cxnLst>
              <a:rect l="T15" t="T16" r="T17" b="T18"/>
              <a:pathLst>
                <a:path w="103" h="121">
                  <a:moveTo>
                    <a:pt x="0" y="110"/>
                  </a:moveTo>
                  <a:lnTo>
                    <a:pt x="14" y="121"/>
                  </a:lnTo>
                  <a:lnTo>
                    <a:pt x="103" y="11"/>
                  </a:lnTo>
                  <a:lnTo>
                    <a:pt x="89" y="0"/>
                  </a:lnTo>
                  <a:lnTo>
                    <a:pt x="0" y="110"/>
                  </a:ln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43319" name="Freeform 663"/>
            <p:cNvSpPr>
              <a:spLocks/>
            </p:cNvSpPr>
            <p:nvPr/>
          </p:nvSpPr>
          <p:spPr bwMode="auto">
            <a:xfrm>
              <a:off x="3581" y="3502"/>
              <a:ext cx="107" cy="74"/>
            </a:xfrm>
            <a:custGeom>
              <a:avLst/>
              <a:gdLst>
                <a:gd name="T0" fmla="*/ 20685 w 70"/>
                <a:gd name="T1" fmla="*/ 61 h 75"/>
                <a:gd name="T2" fmla="*/ 26739 w 70"/>
                <a:gd name="T3" fmla="*/ 0 h 75"/>
                <a:gd name="T4" fmla="*/ 0 w 70"/>
                <a:gd name="T5" fmla="*/ 32 h 75"/>
                <a:gd name="T6" fmla="*/ 20685 w 70"/>
                <a:gd name="T7" fmla="*/ 61 h 75"/>
                <a:gd name="T8" fmla="*/ 0 60000 65536"/>
                <a:gd name="T9" fmla="*/ 0 60000 65536"/>
                <a:gd name="T10" fmla="*/ 0 60000 65536"/>
                <a:gd name="T11" fmla="*/ 0 60000 65536"/>
                <a:gd name="T12" fmla="*/ 0 w 70"/>
                <a:gd name="T13" fmla="*/ 0 h 75"/>
                <a:gd name="T14" fmla="*/ 70 w 70"/>
                <a:gd name="T15" fmla="*/ 75 h 75"/>
              </a:gdLst>
              <a:ahLst/>
              <a:cxnLst>
                <a:cxn ang="T8">
                  <a:pos x="T0" y="T1"/>
                </a:cxn>
                <a:cxn ang="T9">
                  <a:pos x="T2" y="T3"/>
                </a:cxn>
                <a:cxn ang="T10">
                  <a:pos x="T4" y="T5"/>
                </a:cxn>
                <a:cxn ang="T11">
                  <a:pos x="T6" y="T7"/>
                </a:cxn>
              </a:cxnLst>
              <a:rect l="T12" t="T13" r="T14" b="T15"/>
              <a:pathLst>
                <a:path w="70" h="75">
                  <a:moveTo>
                    <a:pt x="54" y="75"/>
                  </a:moveTo>
                  <a:lnTo>
                    <a:pt x="70" y="0"/>
                  </a:lnTo>
                  <a:lnTo>
                    <a:pt x="0" y="32"/>
                  </a:lnTo>
                  <a:lnTo>
                    <a:pt x="54" y="75"/>
                  </a:ln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43320" name="Freeform 667"/>
            <p:cNvSpPr>
              <a:spLocks/>
            </p:cNvSpPr>
            <p:nvPr/>
          </p:nvSpPr>
          <p:spPr bwMode="auto">
            <a:xfrm>
              <a:off x="3474" y="3790"/>
              <a:ext cx="129" cy="115"/>
            </a:xfrm>
            <a:custGeom>
              <a:avLst/>
              <a:gdLst>
                <a:gd name="T0" fmla="*/ 6023 w 84"/>
                <a:gd name="T1" fmla="*/ 0 h 116"/>
                <a:gd name="T2" fmla="*/ 0 w 84"/>
                <a:gd name="T3" fmla="*/ 10 h 116"/>
                <a:gd name="T4" fmla="*/ 28016 w 84"/>
                <a:gd name="T5" fmla="*/ 102 h 116"/>
                <a:gd name="T6" fmla="*/ 34062 w 84"/>
                <a:gd name="T7" fmla="*/ 92 h 116"/>
                <a:gd name="T8" fmla="*/ 6023 w 84"/>
                <a:gd name="T9" fmla="*/ 0 h 116"/>
                <a:gd name="T10" fmla="*/ 0 60000 65536"/>
                <a:gd name="T11" fmla="*/ 0 60000 65536"/>
                <a:gd name="T12" fmla="*/ 0 60000 65536"/>
                <a:gd name="T13" fmla="*/ 0 60000 65536"/>
                <a:gd name="T14" fmla="*/ 0 60000 65536"/>
                <a:gd name="T15" fmla="*/ 0 w 84"/>
                <a:gd name="T16" fmla="*/ 0 h 116"/>
                <a:gd name="T17" fmla="*/ 84 w 84"/>
                <a:gd name="T18" fmla="*/ 116 h 116"/>
              </a:gdLst>
              <a:ahLst/>
              <a:cxnLst>
                <a:cxn ang="T10">
                  <a:pos x="T0" y="T1"/>
                </a:cxn>
                <a:cxn ang="T11">
                  <a:pos x="T2" y="T3"/>
                </a:cxn>
                <a:cxn ang="T12">
                  <a:pos x="T4" y="T5"/>
                </a:cxn>
                <a:cxn ang="T13">
                  <a:pos x="T6" y="T7"/>
                </a:cxn>
                <a:cxn ang="T14">
                  <a:pos x="T8" y="T9"/>
                </a:cxn>
              </a:cxnLst>
              <a:rect l="T15" t="T16" r="T17" b="T18"/>
              <a:pathLst>
                <a:path w="84" h="116">
                  <a:moveTo>
                    <a:pt x="15" y="0"/>
                  </a:moveTo>
                  <a:lnTo>
                    <a:pt x="0" y="10"/>
                  </a:lnTo>
                  <a:lnTo>
                    <a:pt x="69" y="116"/>
                  </a:lnTo>
                  <a:lnTo>
                    <a:pt x="84" y="106"/>
                  </a:lnTo>
                  <a:lnTo>
                    <a:pt x="15" y="0"/>
                  </a:ln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43321" name="Freeform 668"/>
            <p:cNvSpPr>
              <a:spLocks/>
            </p:cNvSpPr>
            <p:nvPr/>
          </p:nvSpPr>
          <p:spPr bwMode="auto">
            <a:xfrm>
              <a:off x="3544" y="3881"/>
              <a:ext cx="104" cy="75"/>
            </a:xfrm>
            <a:custGeom>
              <a:avLst/>
              <a:gdLst>
                <a:gd name="T0" fmla="*/ 0 w 67"/>
                <a:gd name="T1" fmla="*/ 23 h 77"/>
                <a:gd name="T2" fmla="*/ 31487 w 67"/>
                <a:gd name="T3" fmla="*/ 53 h 77"/>
                <a:gd name="T4" fmla="*/ 27361 w 67"/>
                <a:gd name="T5" fmla="*/ 0 h 77"/>
                <a:gd name="T6" fmla="*/ 0 w 67"/>
                <a:gd name="T7" fmla="*/ 23 h 77"/>
                <a:gd name="T8" fmla="*/ 0 60000 65536"/>
                <a:gd name="T9" fmla="*/ 0 60000 65536"/>
                <a:gd name="T10" fmla="*/ 0 60000 65536"/>
                <a:gd name="T11" fmla="*/ 0 60000 65536"/>
                <a:gd name="T12" fmla="*/ 0 w 67"/>
                <a:gd name="T13" fmla="*/ 0 h 77"/>
                <a:gd name="T14" fmla="*/ 67 w 67"/>
                <a:gd name="T15" fmla="*/ 77 h 77"/>
              </a:gdLst>
              <a:ahLst/>
              <a:cxnLst>
                <a:cxn ang="T8">
                  <a:pos x="T0" y="T1"/>
                </a:cxn>
                <a:cxn ang="T9">
                  <a:pos x="T2" y="T3"/>
                </a:cxn>
                <a:cxn ang="T10">
                  <a:pos x="T4" y="T5"/>
                </a:cxn>
                <a:cxn ang="T11">
                  <a:pos x="T6" y="T7"/>
                </a:cxn>
              </a:cxnLst>
              <a:rect l="T12" t="T13" r="T14" b="T15"/>
              <a:pathLst>
                <a:path w="67" h="77">
                  <a:moveTo>
                    <a:pt x="0" y="37"/>
                  </a:moveTo>
                  <a:lnTo>
                    <a:pt x="67" y="77"/>
                  </a:lnTo>
                  <a:lnTo>
                    <a:pt x="58" y="0"/>
                  </a:lnTo>
                  <a:lnTo>
                    <a:pt x="0" y="37"/>
                  </a:ln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43322" name="Freeform 672"/>
            <p:cNvSpPr>
              <a:spLocks/>
            </p:cNvSpPr>
            <p:nvPr/>
          </p:nvSpPr>
          <p:spPr bwMode="auto">
            <a:xfrm>
              <a:off x="3252" y="3790"/>
              <a:ext cx="120" cy="92"/>
            </a:xfrm>
            <a:custGeom>
              <a:avLst/>
              <a:gdLst>
                <a:gd name="T0" fmla="*/ 32535 w 78"/>
                <a:gd name="T1" fmla="*/ 11 h 93"/>
                <a:gd name="T2" fmla="*/ 26520 w 78"/>
                <a:gd name="T3" fmla="*/ 0 h 93"/>
                <a:gd name="T4" fmla="*/ 0 w 78"/>
                <a:gd name="T5" fmla="*/ 68 h 93"/>
                <a:gd name="T6" fmla="*/ 5938 w 78"/>
                <a:gd name="T7" fmla="*/ 79 h 93"/>
                <a:gd name="T8" fmla="*/ 32535 w 78"/>
                <a:gd name="T9" fmla="*/ 11 h 93"/>
                <a:gd name="T10" fmla="*/ 0 60000 65536"/>
                <a:gd name="T11" fmla="*/ 0 60000 65536"/>
                <a:gd name="T12" fmla="*/ 0 60000 65536"/>
                <a:gd name="T13" fmla="*/ 0 60000 65536"/>
                <a:gd name="T14" fmla="*/ 0 60000 65536"/>
                <a:gd name="T15" fmla="*/ 0 w 78"/>
                <a:gd name="T16" fmla="*/ 0 h 93"/>
                <a:gd name="T17" fmla="*/ 78 w 78"/>
                <a:gd name="T18" fmla="*/ 93 h 93"/>
              </a:gdLst>
              <a:ahLst/>
              <a:cxnLst>
                <a:cxn ang="T10">
                  <a:pos x="T0" y="T1"/>
                </a:cxn>
                <a:cxn ang="T11">
                  <a:pos x="T2" y="T3"/>
                </a:cxn>
                <a:cxn ang="T12">
                  <a:pos x="T4" y="T5"/>
                </a:cxn>
                <a:cxn ang="T13">
                  <a:pos x="T6" y="T7"/>
                </a:cxn>
                <a:cxn ang="T14">
                  <a:pos x="T8" y="T9"/>
                </a:cxn>
              </a:cxnLst>
              <a:rect l="T15" t="T16" r="T17" b="T18"/>
              <a:pathLst>
                <a:path w="78" h="93">
                  <a:moveTo>
                    <a:pt x="78" y="11"/>
                  </a:moveTo>
                  <a:lnTo>
                    <a:pt x="64" y="0"/>
                  </a:lnTo>
                  <a:lnTo>
                    <a:pt x="0" y="82"/>
                  </a:lnTo>
                  <a:lnTo>
                    <a:pt x="14" y="93"/>
                  </a:lnTo>
                  <a:lnTo>
                    <a:pt x="78" y="11"/>
                  </a:ln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43323" name="Freeform 673"/>
            <p:cNvSpPr>
              <a:spLocks/>
            </p:cNvSpPr>
            <p:nvPr/>
          </p:nvSpPr>
          <p:spPr bwMode="auto">
            <a:xfrm>
              <a:off x="3200" y="3855"/>
              <a:ext cx="107" cy="74"/>
            </a:xfrm>
            <a:custGeom>
              <a:avLst/>
              <a:gdLst>
                <a:gd name="T0" fmla="*/ 6575 w 69"/>
                <a:gd name="T1" fmla="*/ 0 h 75"/>
                <a:gd name="T2" fmla="*/ 0 w 69"/>
                <a:gd name="T3" fmla="*/ 61 h 75"/>
                <a:gd name="T4" fmla="*/ 32111 w 69"/>
                <a:gd name="T5" fmla="*/ 37 h 75"/>
                <a:gd name="T6" fmla="*/ 6575 w 69"/>
                <a:gd name="T7" fmla="*/ 0 h 75"/>
                <a:gd name="T8" fmla="*/ 0 60000 65536"/>
                <a:gd name="T9" fmla="*/ 0 60000 65536"/>
                <a:gd name="T10" fmla="*/ 0 60000 65536"/>
                <a:gd name="T11" fmla="*/ 0 60000 65536"/>
                <a:gd name="T12" fmla="*/ 0 w 69"/>
                <a:gd name="T13" fmla="*/ 0 h 75"/>
                <a:gd name="T14" fmla="*/ 69 w 69"/>
                <a:gd name="T15" fmla="*/ 75 h 75"/>
              </a:gdLst>
              <a:ahLst/>
              <a:cxnLst>
                <a:cxn ang="T8">
                  <a:pos x="T0" y="T1"/>
                </a:cxn>
                <a:cxn ang="T9">
                  <a:pos x="T2" y="T3"/>
                </a:cxn>
                <a:cxn ang="T10">
                  <a:pos x="T4" y="T5"/>
                </a:cxn>
                <a:cxn ang="T11">
                  <a:pos x="T6" y="T7"/>
                </a:cxn>
              </a:cxnLst>
              <a:rect l="T12" t="T13" r="T14" b="T15"/>
              <a:pathLst>
                <a:path w="69" h="75">
                  <a:moveTo>
                    <a:pt x="14" y="0"/>
                  </a:moveTo>
                  <a:lnTo>
                    <a:pt x="0" y="75"/>
                  </a:lnTo>
                  <a:lnTo>
                    <a:pt x="69" y="42"/>
                  </a:lnTo>
                  <a:lnTo>
                    <a:pt x="14" y="0"/>
                  </a:ln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43324" name="Freeform 678"/>
            <p:cNvSpPr>
              <a:spLocks/>
            </p:cNvSpPr>
            <p:nvPr/>
          </p:nvSpPr>
          <p:spPr bwMode="auto">
            <a:xfrm>
              <a:off x="1297" y="4056"/>
              <a:ext cx="1389" cy="176"/>
            </a:xfrm>
            <a:custGeom>
              <a:avLst/>
              <a:gdLst>
                <a:gd name="T0" fmla="*/ 414815 w 896"/>
                <a:gd name="T1" fmla="*/ 140 h 178"/>
                <a:gd name="T2" fmla="*/ 393583 w 896"/>
                <a:gd name="T3" fmla="*/ 94 h 178"/>
                <a:gd name="T4" fmla="*/ 375402 w 896"/>
                <a:gd name="T5" fmla="*/ 56 h 178"/>
                <a:gd name="T6" fmla="*/ 367604 w 896"/>
                <a:gd name="T7" fmla="*/ 45 h 178"/>
                <a:gd name="T8" fmla="*/ 364800 w 896"/>
                <a:gd name="T9" fmla="*/ 44 h 178"/>
                <a:gd name="T10" fmla="*/ 361591 w 896"/>
                <a:gd name="T11" fmla="*/ 44 h 178"/>
                <a:gd name="T12" fmla="*/ 357032 w 896"/>
                <a:gd name="T13" fmla="*/ 40 h 178"/>
                <a:gd name="T14" fmla="*/ 337113 w 896"/>
                <a:gd name="T15" fmla="*/ 24 h 178"/>
                <a:gd name="T16" fmla="*/ 305520 w 896"/>
                <a:gd name="T17" fmla="*/ 7 h 178"/>
                <a:gd name="T18" fmla="*/ 287760 w 896"/>
                <a:gd name="T19" fmla="*/ 0 h 178"/>
                <a:gd name="T20" fmla="*/ 266048 w 896"/>
                <a:gd name="T21" fmla="*/ 1 h 178"/>
                <a:gd name="T22" fmla="*/ 224778 w 896"/>
                <a:gd name="T23" fmla="*/ 3 h 178"/>
                <a:gd name="T24" fmla="*/ 165601 w 896"/>
                <a:gd name="T25" fmla="*/ 9 h 178"/>
                <a:gd name="T26" fmla="*/ 125292 w 896"/>
                <a:gd name="T27" fmla="*/ 17 h 178"/>
                <a:gd name="T28" fmla="*/ 118408 w 896"/>
                <a:gd name="T29" fmla="*/ 21 h 178"/>
                <a:gd name="T30" fmla="*/ 107492 w 896"/>
                <a:gd name="T31" fmla="*/ 27 h 178"/>
                <a:gd name="T32" fmla="*/ 101859 w 896"/>
                <a:gd name="T33" fmla="*/ 32 h 178"/>
                <a:gd name="T34" fmla="*/ 91060 w 896"/>
                <a:gd name="T35" fmla="*/ 42 h 178"/>
                <a:gd name="T36" fmla="*/ 80822 w 896"/>
                <a:gd name="T37" fmla="*/ 44 h 178"/>
                <a:gd name="T38" fmla="*/ 79111 w 896"/>
                <a:gd name="T39" fmla="*/ 44 h 178"/>
                <a:gd name="T40" fmla="*/ 73403 w 896"/>
                <a:gd name="T41" fmla="*/ 44 h 178"/>
                <a:gd name="T42" fmla="*/ 60693 w 896"/>
                <a:gd name="T43" fmla="*/ 55 h 178"/>
                <a:gd name="T44" fmla="*/ 53774 w 896"/>
                <a:gd name="T45" fmla="*/ 62 h 178"/>
                <a:gd name="T46" fmla="*/ 41789 w 896"/>
                <a:gd name="T47" fmla="*/ 78 h 178"/>
                <a:gd name="T48" fmla="*/ 28674 w 896"/>
                <a:gd name="T49" fmla="*/ 93 h 178"/>
                <a:gd name="T50" fmla="*/ 27172 w 896"/>
                <a:gd name="T51" fmla="*/ 95 h 178"/>
                <a:gd name="T52" fmla="*/ 21235 w 896"/>
                <a:gd name="T53" fmla="*/ 107 h 178"/>
                <a:gd name="T54" fmla="*/ 5629 w 896"/>
                <a:gd name="T55" fmla="*/ 126 h 178"/>
                <a:gd name="T56" fmla="*/ 0 w 896"/>
                <a:gd name="T57" fmla="*/ 130 h 178"/>
                <a:gd name="T58" fmla="*/ 6561 w 896"/>
                <a:gd name="T59" fmla="*/ 141 h 178"/>
                <a:gd name="T60" fmla="*/ 11534 w 896"/>
                <a:gd name="T61" fmla="*/ 133 h 178"/>
                <a:gd name="T62" fmla="*/ 27172 w 896"/>
                <a:gd name="T63" fmla="*/ 119 h 178"/>
                <a:gd name="T64" fmla="*/ 32919 w 896"/>
                <a:gd name="T65" fmla="*/ 109 h 178"/>
                <a:gd name="T66" fmla="*/ 44896 w 896"/>
                <a:gd name="T67" fmla="*/ 95 h 178"/>
                <a:gd name="T68" fmla="*/ 57405 w 896"/>
                <a:gd name="T69" fmla="*/ 78 h 178"/>
                <a:gd name="T70" fmla="*/ 63965 w 896"/>
                <a:gd name="T71" fmla="*/ 72 h 178"/>
                <a:gd name="T72" fmla="*/ 76612 w 896"/>
                <a:gd name="T73" fmla="*/ 60 h 178"/>
                <a:gd name="T74" fmla="*/ 83362 w 896"/>
                <a:gd name="T75" fmla="*/ 51 h 178"/>
                <a:gd name="T76" fmla="*/ 94438 w 896"/>
                <a:gd name="T77" fmla="*/ 45 h 178"/>
                <a:gd name="T78" fmla="*/ 105423 w 896"/>
                <a:gd name="T79" fmla="*/ 44 h 178"/>
                <a:gd name="T80" fmla="*/ 110706 w 896"/>
                <a:gd name="T81" fmla="*/ 44 h 178"/>
                <a:gd name="T82" fmla="*/ 121779 w 896"/>
                <a:gd name="T83" fmla="*/ 38 h 178"/>
                <a:gd name="T84" fmla="*/ 126021 w 896"/>
                <a:gd name="T85" fmla="*/ 35 h 178"/>
                <a:gd name="T86" fmla="*/ 165601 w 896"/>
                <a:gd name="T87" fmla="*/ 27 h 178"/>
                <a:gd name="T88" fmla="*/ 224778 w 896"/>
                <a:gd name="T89" fmla="*/ 21 h 178"/>
                <a:gd name="T90" fmla="*/ 266048 w 896"/>
                <a:gd name="T91" fmla="*/ 19 h 178"/>
                <a:gd name="T92" fmla="*/ 302191 w 896"/>
                <a:gd name="T93" fmla="*/ 23 h 178"/>
                <a:gd name="T94" fmla="*/ 318000 w 896"/>
                <a:gd name="T95" fmla="*/ 32 h 178"/>
                <a:gd name="T96" fmla="*/ 350065 w 896"/>
                <a:gd name="T97" fmla="*/ 44 h 178"/>
                <a:gd name="T98" fmla="*/ 355617 w 896"/>
                <a:gd name="T99" fmla="*/ 47 h 178"/>
                <a:gd name="T100" fmla="*/ 360222 w 896"/>
                <a:gd name="T101" fmla="*/ 55 h 178"/>
                <a:gd name="T102" fmla="*/ 362931 w 896"/>
                <a:gd name="T103" fmla="*/ 60 h 178"/>
                <a:gd name="T104" fmla="*/ 369418 w 896"/>
                <a:gd name="T105" fmla="*/ 69 h 178"/>
                <a:gd name="T106" fmla="*/ 387556 w 896"/>
                <a:gd name="T107" fmla="*/ 107 h 178"/>
                <a:gd name="T108" fmla="*/ 407930 w 896"/>
                <a:gd name="T109" fmla="*/ 150 h 1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96"/>
                <a:gd name="T166" fmla="*/ 0 h 178"/>
                <a:gd name="T167" fmla="*/ 896 w 896"/>
                <a:gd name="T168" fmla="*/ 178 h 1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96" h="178">
                  <a:moveTo>
                    <a:pt x="881" y="178"/>
                  </a:moveTo>
                  <a:lnTo>
                    <a:pt x="896" y="168"/>
                  </a:lnTo>
                  <a:lnTo>
                    <a:pt x="873" y="137"/>
                  </a:lnTo>
                  <a:lnTo>
                    <a:pt x="850" y="108"/>
                  </a:lnTo>
                  <a:lnTo>
                    <a:pt x="825" y="82"/>
                  </a:lnTo>
                  <a:lnTo>
                    <a:pt x="811" y="70"/>
                  </a:lnTo>
                  <a:lnTo>
                    <a:pt x="808" y="68"/>
                  </a:lnTo>
                  <a:lnTo>
                    <a:pt x="794" y="59"/>
                  </a:lnTo>
                  <a:lnTo>
                    <a:pt x="788" y="54"/>
                  </a:lnTo>
                  <a:lnTo>
                    <a:pt x="781" y="48"/>
                  </a:lnTo>
                  <a:lnTo>
                    <a:pt x="774" y="42"/>
                  </a:lnTo>
                  <a:lnTo>
                    <a:pt x="771" y="40"/>
                  </a:lnTo>
                  <a:lnTo>
                    <a:pt x="762" y="36"/>
                  </a:lnTo>
                  <a:lnTo>
                    <a:pt x="728" y="24"/>
                  </a:lnTo>
                  <a:lnTo>
                    <a:pt x="694" y="15"/>
                  </a:lnTo>
                  <a:lnTo>
                    <a:pt x="660" y="7"/>
                  </a:lnTo>
                  <a:lnTo>
                    <a:pt x="656" y="6"/>
                  </a:lnTo>
                  <a:lnTo>
                    <a:pt x="622" y="0"/>
                  </a:lnTo>
                  <a:lnTo>
                    <a:pt x="621" y="0"/>
                  </a:lnTo>
                  <a:lnTo>
                    <a:pt x="575" y="1"/>
                  </a:lnTo>
                  <a:lnTo>
                    <a:pt x="530" y="2"/>
                  </a:lnTo>
                  <a:lnTo>
                    <a:pt x="486" y="3"/>
                  </a:lnTo>
                  <a:lnTo>
                    <a:pt x="443" y="4"/>
                  </a:lnTo>
                  <a:lnTo>
                    <a:pt x="358" y="9"/>
                  </a:lnTo>
                  <a:lnTo>
                    <a:pt x="315" y="13"/>
                  </a:lnTo>
                  <a:lnTo>
                    <a:pt x="270" y="17"/>
                  </a:lnTo>
                  <a:lnTo>
                    <a:pt x="269" y="18"/>
                  </a:lnTo>
                  <a:lnTo>
                    <a:pt x="256" y="21"/>
                  </a:lnTo>
                  <a:lnTo>
                    <a:pt x="244" y="24"/>
                  </a:lnTo>
                  <a:lnTo>
                    <a:pt x="232" y="27"/>
                  </a:lnTo>
                  <a:lnTo>
                    <a:pt x="220" y="32"/>
                  </a:lnTo>
                  <a:lnTo>
                    <a:pt x="209" y="37"/>
                  </a:lnTo>
                  <a:lnTo>
                    <a:pt x="197" y="42"/>
                  </a:lnTo>
                  <a:lnTo>
                    <a:pt x="185" y="46"/>
                  </a:lnTo>
                  <a:lnTo>
                    <a:pt x="174" y="49"/>
                  </a:lnTo>
                  <a:lnTo>
                    <a:pt x="173" y="49"/>
                  </a:lnTo>
                  <a:lnTo>
                    <a:pt x="171" y="50"/>
                  </a:lnTo>
                  <a:lnTo>
                    <a:pt x="159" y="57"/>
                  </a:lnTo>
                  <a:lnTo>
                    <a:pt x="145" y="63"/>
                  </a:lnTo>
                  <a:lnTo>
                    <a:pt x="131" y="69"/>
                  </a:lnTo>
                  <a:lnTo>
                    <a:pt x="116" y="76"/>
                  </a:lnTo>
                  <a:lnTo>
                    <a:pt x="103" y="84"/>
                  </a:lnTo>
                  <a:lnTo>
                    <a:pt x="90" y="92"/>
                  </a:lnTo>
                  <a:lnTo>
                    <a:pt x="76" y="100"/>
                  </a:lnTo>
                  <a:lnTo>
                    <a:pt x="62" y="107"/>
                  </a:lnTo>
                  <a:lnTo>
                    <a:pt x="59" y="109"/>
                  </a:lnTo>
                  <a:lnTo>
                    <a:pt x="53" y="114"/>
                  </a:lnTo>
                  <a:lnTo>
                    <a:pt x="46" y="121"/>
                  </a:lnTo>
                  <a:lnTo>
                    <a:pt x="29" y="135"/>
                  </a:lnTo>
                  <a:lnTo>
                    <a:pt x="12" y="148"/>
                  </a:lnTo>
                  <a:lnTo>
                    <a:pt x="6" y="152"/>
                  </a:lnTo>
                  <a:lnTo>
                    <a:pt x="0" y="156"/>
                  </a:lnTo>
                  <a:lnTo>
                    <a:pt x="9" y="172"/>
                  </a:lnTo>
                  <a:lnTo>
                    <a:pt x="14" y="169"/>
                  </a:lnTo>
                  <a:lnTo>
                    <a:pt x="17" y="167"/>
                  </a:lnTo>
                  <a:lnTo>
                    <a:pt x="25" y="161"/>
                  </a:lnTo>
                  <a:lnTo>
                    <a:pt x="42" y="148"/>
                  </a:lnTo>
                  <a:lnTo>
                    <a:pt x="59" y="134"/>
                  </a:lnTo>
                  <a:lnTo>
                    <a:pt x="66" y="127"/>
                  </a:lnTo>
                  <a:lnTo>
                    <a:pt x="71" y="123"/>
                  </a:lnTo>
                  <a:lnTo>
                    <a:pt x="83" y="117"/>
                  </a:lnTo>
                  <a:lnTo>
                    <a:pt x="97" y="109"/>
                  </a:lnTo>
                  <a:lnTo>
                    <a:pt x="110" y="101"/>
                  </a:lnTo>
                  <a:lnTo>
                    <a:pt x="124" y="92"/>
                  </a:lnTo>
                  <a:lnTo>
                    <a:pt x="125" y="92"/>
                  </a:lnTo>
                  <a:lnTo>
                    <a:pt x="138" y="86"/>
                  </a:lnTo>
                  <a:lnTo>
                    <a:pt x="152" y="80"/>
                  </a:lnTo>
                  <a:lnTo>
                    <a:pt x="166" y="74"/>
                  </a:lnTo>
                  <a:lnTo>
                    <a:pt x="169" y="72"/>
                  </a:lnTo>
                  <a:lnTo>
                    <a:pt x="180" y="65"/>
                  </a:lnTo>
                  <a:lnTo>
                    <a:pt x="192" y="63"/>
                  </a:lnTo>
                  <a:lnTo>
                    <a:pt x="204" y="59"/>
                  </a:lnTo>
                  <a:lnTo>
                    <a:pt x="216" y="54"/>
                  </a:lnTo>
                  <a:lnTo>
                    <a:pt x="228" y="48"/>
                  </a:lnTo>
                  <a:lnTo>
                    <a:pt x="229" y="48"/>
                  </a:lnTo>
                  <a:lnTo>
                    <a:pt x="239" y="44"/>
                  </a:lnTo>
                  <a:lnTo>
                    <a:pt x="251" y="41"/>
                  </a:lnTo>
                  <a:lnTo>
                    <a:pt x="263" y="38"/>
                  </a:lnTo>
                  <a:lnTo>
                    <a:pt x="272" y="35"/>
                  </a:lnTo>
                  <a:lnTo>
                    <a:pt x="315" y="31"/>
                  </a:lnTo>
                  <a:lnTo>
                    <a:pt x="358" y="27"/>
                  </a:lnTo>
                  <a:lnTo>
                    <a:pt x="443" y="22"/>
                  </a:lnTo>
                  <a:lnTo>
                    <a:pt x="486" y="21"/>
                  </a:lnTo>
                  <a:lnTo>
                    <a:pt x="530" y="20"/>
                  </a:lnTo>
                  <a:lnTo>
                    <a:pt x="575" y="19"/>
                  </a:lnTo>
                  <a:lnTo>
                    <a:pt x="620" y="18"/>
                  </a:lnTo>
                  <a:lnTo>
                    <a:pt x="653" y="23"/>
                  </a:lnTo>
                  <a:lnTo>
                    <a:pt x="653" y="24"/>
                  </a:lnTo>
                  <a:lnTo>
                    <a:pt x="687" y="32"/>
                  </a:lnTo>
                  <a:lnTo>
                    <a:pt x="721" y="41"/>
                  </a:lnTo>
                  <a:lnTo>
                    <a:pt x="756" y="53"/>
                  </a:lnTo>
                  <a:lnTo>
                    <a:pt x="762" y="56"/>
                  </a:lnTo>
                  <a:lnTo>
                    <a:pt x="768" y="61"/>
                  </a:lnTo>
                  <a:lnTo>
                    <a:pt x="775" y="67"/>
                  </a:lnTo>
                  <a:lnTo>
                    <a:pt x="778" y="69"/>
                  </a:lnTo>
                  <a:lnTo>
                    <a:pt x="784" y="74"/>
                  </a:lnTo>
                  <a:lnTo>
                    <a:pt x="798" y="83"/>
                  </a:lnTo>
                  <a:lnTo>
                    <a:pt x="812" y="95"/>
                  </a:lnTo>
                  <a:lnTo>
                    <a:pt x="837" y="121"/>
                  </a:lnTo>
                  <a:lnTo>
                    <a:pt x="860" y="150"/>
                  </a:lnTo>
                  <a:lnTo>
                    <a:pt x="881" y="178"/>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325" name="Freeform 680"/>
            <p:cNvSpPr>
              <a:spLocks/>
            </p:cNvSpPr>
            <p:nvPr/>
          </p:nvSpPr>
          <p:spPr bwMode="auto">
            <a:xfrm>
              <a:off x="1289" y="3973"/>
              <a:ext cx="1390" cy="273"/>
            </a:xfrm>
            <a:custGeom>
              <a:avLst/>
              <a:gdLst>
                <a:gd name="T0" fmla="*/ 16312 w 896"/>
                <a:gd name="T1" fmla="*/ 174 h 279"/>
                <a:gd name="T2" fmla="*/ 27207 w 896"/>
                <a:gd name="T3" fmla="*/ 146 h 279"/>
                <a:gd name="T4" fmla="*/ 36602 w 896"/>
                <a:gd name="T5" fmla="*/ 129 h 279"/>
                <a:gd name="T6" fmla="*/ 40028 w 896"/>
                <a:gd name="T7" fmla="*/ 118 h 279"/>
                <a:gd name="T8" fmla="*/ 49100 w 896"/>
                <a:gd name="T9" fmla="*/ 107 h 279"/>
                <a:gd name="T10" fmla="*/ 55226 w 896"/>
                <a:gd name="T11" fmla="*/ 98 h 279"/>
                <a:gd name="T12" fmla="*/ 61264 w 896"/>
                <a:gd name="T13" fmla="*/ 86 h 279"/>
                <a:gd name="T14" fmla="*/ 108381 w 896"/>
                <a:gd name="T15" fmla="*/ 30 h 279"/>
                <a:gd name="T16" fmla="*/ 120224 w 896"/>
                <a:gd name="T17" fmla="*/ 23 h 279"/>
                <a:gd name="T18" fmla="*/ 127979 w 896"/>
                <a:gd name="T19" fmla="*/ 23 h 279"/>
                <a:gd name="T20" fmla="*/ 136035 w 896"/>
                <a:gd name="T21" fmla="*/ 22 h 279"/>
                <a:gd name="T22" fmla="*/ 139261 w 896"/>
                <a:gd name="T23" fmla="*/ 21 h 279"/>
                <a:gd name="T24" fmla="*/ 160343 w 896"/>
                <a:gd name="T25" fmla="*/ 19 h 279"/>
                <a:gd name="T26" fmla="*/ 228115 w 896"/>
                <a:gd name="T27" fmla="*/ 23 h 279"/>
                <a:gd name="T28" fmla="*/ 276486 w 896"/>
                <a:gd name="T29" fmla="*/ 34 h 279"/>
                <a:gd name="T30" fmla="*/ 304709 w 896"/>
                <a:gd name="T31" fmla="*/ 53 h 279"/>
                <a:gd name="T32" fmla="*/ 338986 w 896"/>
                <a:gd name="T33" fmla="*/ 79 h 279"/>
                <a:gd name="T34" fmla="*/ 348794 w 896"/>
                <a:gd name="T35" fmla="*/ 90 h 279"/>
                <a:gd name="T36" fmla="*/ 363054 w 896"/>
                <a:gd name="T37" fmla="*/ 110 h 279"/>
                <a:gd name="T38" fmla="*/ 380022 w 896"/>
                <a:gd name="T39" fmla="*/ 140 h 279"/>
                <a:gd name="T40" fmla="*/ 397565 w 896"/>
                <a:gd name="T41" fmla="*/ 170 h 279"/>
                <a:gd name="T42" fmla="*/ 400683 w 896"/>
                <a:gd name="T43" fmla="*/ 177 h 279"/>
                <a:gd name="T44" fmla="*/ 409561 w 896"/>
                <a:gd name="T45" fmla="*/ 190 h 279"/>
                <a:gd name="T46" fmla="*/ 418069 w 896"/>
                <a:gd name="T47" fmla="*/ 185 h 279"/>
                <a:gd name="T48" fmla="*/ 409121 w 896"/>
                <a:gd name="T49" fmla="*/ 173 h 279"/>
                <a:gd name="T50" fmla="*/ 406927 w 896"/>
                <a:gd name="T51" fmla="*/ 167 h 279"/>
                <a:gd name="T52" fmla="*/ 396837 w 896"/>
                <a:gd name="T53" fmla="*/ 147 h 279"/>
                <a:gd name="T54" fmla="*/ 380702 w 896"/>
                <a:gd name="T55" fmla="*/ 120 h 279"/>
                <a:gd name="T56" fmla="*/ 363054 w 896"/>
                <a:gd name="T57" fmla="*/ 92 h 279"/>
                <a:gd name="T58" fmla="*/ 347576 w 896"/>
                <a:gd name="T59" fmla="*/ 69 h 279"/>
                <a:gd name="T60" fmla="*/ 342328 w 896"/>
                <a:gd name="T61" fmla="*/ 65 h 279"/>
                <a:gd name="T62" fmla="*/ 308001 w 896"/>
                <a:gd name="T63" fmla="*/ 36 h 279"/>
                <a:gd name="T64" fmla="*/ 279885 w 896"/>
                <a:gd name="T65" fmla="*/ 23 h 279"/>
                <a:gd name="T66" fmla="*/ 256272 w 896"/>
                <a:gd name="T67" fmla="*/ 18 h 279"/>
                <a:gd name="T68" fmla="*/ 188506 w 896"/>
                <a:gd name="T69" fmla="*/ 4 h 279"/>
                <a:gd name="T70" fmla="*/ 144929 w 896"/>
                <a:gd name="T71" fmla="*/ 0 h 279"/>
                <a:gd name="T72" fmla="*/ 136035 w 896"/>
                <a:gd name="T73" fmla="*/ 4 h 279"/>
                <a:gd name="T74" fmla="*/ 132909 w 896"/>
                <a:gd name="T75" fmla="*/ 5 h 279"/>
                <a:gd name="T76" fmla="*/ 127979 w 896"/>
                <a:gd name="T77" fmla="*/ 7 h 279"/>
                <a:gd name="T78" fmla="*/ 118167 w 896"/>
                <a:gd name="T79" fmla="*/ 12 h 279"/>
                <a:gd name="T80" fmla="*/ 104968 w 896"/>
                <a:gd name="T81" fmla="*/ 23 h 279"/>
                <a:gd name="T82" fmla="*/ 66284 w 896"/>
                <a:gd name="T83" fmla="*/ 60 h 279"/>
                <a:gd name="T84" fmla="*/ 51836 w 896"/>
                <a:gd name="T85" fmla="*/ 81 h 279"/>
                <a:gd name="T86" fmla="*/ 43334 w 896"/>
                <a:gd name="T87" fmla="*/ 98 h 279"/>
                <a:gd name="T88" fmla="*/ 34990 w 896"/>
                <a:gd name="T89" fmla="*/ 107 h 279"/>
                <a:gd name="T90" fmla="*/ 29564 w 896"/>
                <a:gd name="T91" fmla="*/ 122 h 279"/>
                <a:gd name="T92" fmla="*/ 24719 w 896"/>
                <a:gd name="T93" fmla="*/ 130 h 279"/>
                <a:gd name="T94" fmla="*/ 15209 w 896"/>
                <a:gd name="T95" fmla="*/ 151 h 279"/>
                <a:gd name="T96" fmla="*/ 0 w 896"/>
                <a:gd name="T97" fmla="*/ 201 h 2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96"/>
                <a:gd name="T148" fmla="*/ 0 h 279"/>
                <a:gd name="T149" fmla="*/ 896 w 896"/>
                <a:gd name="T150" fmla="*/ 279 h 27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96" h="279">
                  <a:moveTo>
                    <a:pt x="0" y="274"/>
                  </a:moveTo>
                  <a:lnTo>
                    <a:pt x="17" y="279"/>
                  </a:lnTo>
                  <a:lnTo>
                    <a:pt x="24" y="258"/>
                  </a:lnTo>
                  <a:lnTo>
                    <a:pt x="35" y="236"/>
                  </a:lnTo>
                  <a:lnTo>
                    <a:pt x="46" y="214"/>
                  </a:lnTo>
                  <a:lnTo>
                    <a:pt x="51" y="207"/>
                  </a:lnTo>
                  <a:lnTo>
                    <a:pt x="58" y="198"/>
                  </a:lnTo>
                  <a:lnTo>
                    <a:pt x="58" y="197"/>
                  </a:lnTo>
                  <a:lnTo>
                    <a:pt x="66" y="189"/>
                  </a:lnTo>
                  <a:lnTo>
                    <a:pt x="75" y="180"/>
                  </a:lnTo>
                  <a:lnTo>
                    <a:pt x="75" y="179"/>
                  </a:lnTo>
                  <a:lnTo>
                    <a:pt x="78" y="175"/>
                  </a:lnTo>
                  <a:lnTo>
                    <a:pt x="80" y="172"/>
                  </a:lnTo>
                  <a:lnTo>
                    <a:pt x="83" y="166"/>
                  </a:lnTo>
                  <a:lnTo>
                    <a:pt x="86" y="160"/>
                  </a:lnTo>
                  <a:lnTo>
                    <a:pt x="88" y="158"/>
                  </a:lnTo>
                  <a:lnTo>
                    <a:pt x="96" y="151"/>
                  </a:lnTo>
                  <a:lnTo>
                    <a:pt x="105" y="145"/>
                  </a:lnTo>
                  <a:lnTo>
                    <a:pt x="106" y="145"/>
                  </a:lnTo>
                  <a:lnTo>
                    <a:pt x="112" y="138"/>
                  </a:lnTo>
                  <a:lnTo>
                    <a:pt x="118" y="132"/>
                  </a:lnTo>
                  <a:lnTo>
                    <a:pt x="118" y="131"/>
                  </a:lnTo>
                  <a:lnTo>
                    <a:pt x="124" y="122"/>
                  </a:lnTo>
                  <a:lnTo>
                    <a:pt x="128" y="118"/>
                  </a:lnTo>
                  <a:lnTo>
                    <a:pt x="131" y="114"/>
                  </a:lnTo>
                  <a:lnTo>
                    <a:pt x="155" y="93"/>
                  </a:lnTo>
                  <a:lnTo>
                    <a:pt x="180" y="75"/>
                  </a:lnTo>
                  <a:lnTo>
                    <a:pt x="205" y="60"/>
                  </a:lnTo>
                  <a:lnTo>
                    <a:pt x="232" y="44"/>
                  </a:lnTo>
                  <a:lnTo>
                    <a:pt x="233" y="44"/>
                  </a:lnTo>
                  <a:lnTo>
                    <a:pt x="248" y="34"/>
                  </a:lnTo>
                  <a:lnTo>
                    <a:pt x="257" y="29"/>
                  </a:lnTo>
                  <a:lnTo>
                    <a:pt x="265" y="27"/>
                  </a:lnTo>
                  <a:lnTo>
                    <a:pt x="269" y="26"/>
                  </a:lnTo>
                  <a:lnTo>
                    <a:pt x="274" y="25"/>
                  </a:lnTo>
                  <a:lnTo>
                    <a:pt x="280" y="24"/>
                  </a:lnTo>
                  <a:lnTo>
                    <a:pt x="285" y="23"/>
                  </a:lnTo>
                  <a:lnTo>
                    <a:pt x="288" y="23"/>
                  </a:lnTo>
                  <a:lnTo>
                    <a:pt x="291" y="22"/>
                  </a:lnTo>
                  <a:lnTo>
                    <a:pt x="294" y="22"/>
                  </a:lnTo>
                  <a:lnTo>
                    <a:pt x="294" y="21"/>
                  </a:lnTo>
                  <a:lnTo>
                    <a:pt x="295" y="21"/>
                  </a:lnTo>
                  <a:lnTo>
                    <a:pt x="298" y="21"/>
                  </a:lnTo>
                  <a:lnTo>
                    <a:pt x="305" y="20"/>
                  </a:lnTo>
                  <a:lnTo>
                    <a:pt x="309" y="19"/>
                  </a:lnTo>
                  <a:lnTo>
                    <a:pt x="310" y="18"/>
                  </a:lnTo>
                  <a:lnTo>
                    <a:pt x="343" y="19"/>
                  </a:lnTo>
                  <a:lnTo>
                    <a:pt x="374" y="21"/>
                  </a:lnTo>
                  <a:lnTo>
                    <a:pt x="403" y="22"/>
                  </a:lnTo>
                  <a:lnTo>
                    <a:pt x="431" y="24"/>
                  </a:lnTo>
                  <a:lnTo>
                    <a:pt x="488" y="30"/>
                  </a:lnTo>
                  <a:lnTo>
                    <a:pt x="517" y="33"/>
                  </a:lnTo>
                  <a:lnTo>
                    <a:pt x="546" y="36"/>
                  </a:lnTo>
                  <a:lnTo>
                    <a:pt x="567" y="43"/>
                  </a:lnTo>
                  <a:lnTo>
                    <a:pt x="591" y="48"/>
                  </a:lnTo>
                  <a:lnTo>
                    <a:pt x="607" y="55"/>
                  </a:lnTo>
                  <a:lnTo>
                    <a:pt x="621" y="59"/>
                  </a:lnTo>
                  <a:lnTo>
                    <a:pt x="636" y="62"/>
                  </a:lnTo>
                  <a:lnTo>
                    <a:pt x="652" y="67"/>
                  </a:lnTo>
                  <a:lnTo>
                    <a:pt x="671" y="76"/>
                  </a:lnTo>
                  <a:lnTo>
                    <a:pt x="688" y="87"/>
                  </a:lnTo>
                  <a:lnTo>
                    <a:pt x="706" y="98"/>
                  </a:lnTo>
                  <a:lnTo>
                    <a:pt x="725" y="107"/>
                  </a:lnTo>
                  <a:lnTo>
                    <a:pt x="733" y="112"/>
                  </a:lnTo>
                  <a:lnTo>
                    <a:pt x="736" y="114"/>
                  </a:lnTo>
                  <a:lnTo>
                    <a:pt x="746" y="120"/>
                  </a:lnTo>
                  <a:lnTo>
                    <a:pt x="755" y="127"/>
                  </a:lnTo>
                  <a:lnTo>
                    <a:pt x="765" y="135"/>
                  </a:lnTo>
                  <a:lnTo>
                    <a:pt x="765" y="136"/>
                  </a:lnTo>
                  <a:lnTo>
                    <a:pt x="777" y="149"/>
                  </a:lnTo>
                  <a:lnTo>
                    <a:pt x="789" y="162"/>
                  </a:lnTo>
                  <a:lnTo>
                    <a:pt x="801" y="176"/>
                  </a:lnTo>
                  <a:lnTo>
                    <a:pt x="813" y="189"/>
                  </a:lnTo>
                  <a:lnTo>
                    <a:pt x="825" y="201"/>
                  </a:lnTo>
                  <a:lnTo>
                    <a:pt x="835" y="212"/>
                  </a:lnTo>
                  <a:lnTo>
                    <a:pt x="845" y="224"/>
                  </a:lnTo>
                  <a:lnTo>
                    <a:pt x="850" y="231"/>
                  </a:lnTo>
                  <a:lnTo>
                    <a:pt x="855" y="237"/>
                  </a:lnTo>
                  <a:lnTo>
                    <a:pt x="857" y="240"/>
                  </a:lnTo>
                  <a:lnTo>
                    <a:pt x="859" y="243"/>
                  </a:lnTo>
                  <a:lnTo>
                    <a:pt x="862" y="247"/>
                  </a:lnTo>
                  <a:lnTo>
                    <a:pt x="869" y="252"/>
                  </a:lnTo>
                  <a:lnTo>
                    <a:pt x="876" y="257"/>
                  </a:lnTo>
                  <a:lnTo>
                    <a:pt x="879" y="260"/>
                  </a:lnTo>
                  <a:lnTo>
                    <a:pt x="880" y="263"/>
                  </a:lnTo>
                  <a:lnTo>
                    <a:pt x="896" y="254"/>
                  </a:lnTo>
                  <a:lnTo>
                    <a:pt x="894" y="250"/>
                  </a:lnTo>
                  <a:lnTo>
                    <a:pt x="892" y="247"/>
                  </a:lnTo>
                  <a:lnTo>
                    <a:pt x="889" y="244"/>
                  </a:lnTo>
                  <a:lnTo>
                    <a:pt x="882" y="239"/>
                  </a:lnTo>
                  <a:lnTo>
                    <a:pt x="875" y="234"/>
                  </a:lnTo>
                  <a:lnTo>
                    <a:pt x="872" y="230"/>
                  </a:lnTo>
                  <a:lnTo>
                    <a:pt x="870" y="228"/>
                  </a:lnTo>
                  <a:lnTo>
                    <a:pt x="870" y="227"/>
                  </a:lnTo>
                  <a:lnTo>
                    <a:pt x="865" y="221"/>
                  </a:lnTo>
                  <a:lnTo>
                    <a:pt x="863" y="218"/>
                  </a:lnTo>
                  <a:lnTo>
                    <a:pt x="858" y="211"/>
                  </a:lnTo>
                  <a:lnTo>
                    <a:pt x="848" y="199"/>
                  </a:lnTo>
                  <a:lnTo>
                    <a:pt x="838" y="188"/>
                  </a:lnTo>
                  <a:lnTo>
                    <a:pt x="826" y="176"/>
                  </a:lnTo>
                  <a:lnTo>
                    <a:pt x="814" y="163"/>
                  </a:lnTo>
                  <a:lnTo>
                    <a:pt x="802" y="149"/>
                  </a:lnTo>
                  <a:lnTo>
                    <a:pt x="790" y="136"/>
                  </a:lnTo>
                  <a:lnTo>
                    <a:pt x="778" y="123"/>
                  </a:lnTo>
                  <a:lnTo>
                    <a:pt x="777" y="123"/>
                  </a:lnTo>
                  <a:lnTo>
                    <a:pt x="768" y="114"/>
                  </a:lnTo>
                  <a:lnTo>
                    <a:pt x="757" y="106"/>
                  </a:lnTo>
                  <a:lnTo>
                    <a:pt x="754" y="104"/>
                  </a:lnTo>
                  <a:lnTo>
                    <a:pt x="743" y="97"/>
                  </a:lnTo>
                  <a:lnTo>
                    <a:pt x="733" y="91"/>
                  </a:lnTo>
                  <a:lnTo>
                    <a:pt x="732" y="90"/>
                  </a:lnTo>
                  <a:lnTo>
                    <a:pt x="713" y="81"/>
                  </a:lnTo>
                  <a:lnTo>
                    <a:pt x="695" y="70"/>
                  </a:lnTo>
                  <a:lnTo>
                    <a:pt x="678" y="59"/>
                  </a:lnTo>
                  <a:lnTo>
                    <a:pt x="659" y="50"/>
                  </a:lnTo>
                  <a:lnTo>
                    <a:pt x="643" y="45"/>
                  </a:lnTo>
                  <a:lnTo>
                    <a:pt x="628" y="42"/>
                  </a:lnTo>
                  <a:lnTo>
                    <a:pt x="614" y="38"/>
                  </a:lnTo>
                  <a:lnTo>
                    <a:pt x="599" y="32"/>
                  </a:lnTo>
                  <a:lnTo>
                    <a:pt x="597" y="32"/>
                  </a:lnTo>
                  <a:lnTo>
                    <a:pt x="574" y="26"/>
                  </a:lnTo>
                  <a:lnTo>
                    <a:pt x="550" y="19"/>
                  </a:lnTo>
                  <a:lnTo>
                    <a:pt x="548" y="18"/>
                  </a:lnTo>
                  <a:lnTo>
                    <a:pt x="517" y="15"/>
                  </a:lnTo>
                  <a:lnTo>
                    <a:pt x="488" y="12"/>
                  </a:lnTo>
                  <a:lnTo>
                    <a:pt x="431" y="6"/>
                  </a:lnTo>
                  <a:lnTo>
                    <a:pt x="403" y="4"/>
                  </a:lnTo>
                  <a:lnTo>
                    <a:pt x="374" y="3"/>
                  </a:lnTo>
                  <a:lnTo>
                    <a:pt x="343" y="1"/>
                  </a:lnTo>
                  <a:lnTo>
                    <a:pt x="310" y="0"/>
                  </a:lnTo>
                  <a:lnTo>
                    <a:pt x="308" y="1"/>
                  </a:lnTo>
                  <a:lnTo>
                    <a:pt x="302" y="2"/>
                  </a:lnTo>
                  <a:lnTo>
                    <a:pt x="298" y="3"/>
                  </a:lnTo>
                  <a:lnTo>
                    <a:pt x="291" y="4"/>
                  </a:lnTo>
                  <a:lnTo>
                    <a:pt x="287" y="5"/>
                  </a:lnTo>
                  <a:lnTo>
                    <a:pt x="284" y="5"/>
                  </a:lnTo>
                  <a:lnTo>
                    <a:pt x="281" y="6"/>
                  </a:lnTo>
                  <a:lnTo>
                    <a:pt x="280" y="6"/>
                  </a:lnTo>
                  <a:lnTo>
                    <a:pt x="274" y="7"/>
                  </a:lnTo>
                  <a:lnTo>
                    <a:pt x="269" y="8"/>
                  </a:lnTo>
                  <a:lnTo>
                    <a:pt x="262" y="10"/>
                  </a:lnTo>
                  <a:lnTo>
                    <a:pt x="262" y="9"/>
                  </a:lnTo>
                  <a:lnTo>
                    <a:pt x="253" y="12"/>
                  </a:lnTo>
                  <a:lnTo>
                    <a:pt x="250" y="12"/>
                  </a:lnTo>
                  <a:lnTo>
                    <a:pt x="241" y="17"/>
                  </a:lnTo>
                  <a:lnTo>
                    <a:pt x="224" y="28"/>
                  </a:lnTo>
                  <a:lnTo>
                    <a:pt x="198" y="43"/>
                  </a:lnTo>
                  <a:lnTo>
                    <a:pt x="171" y="60"/>
                  </a:lnTo>
                  <a:lnTo>
                    <a:pt x="168" y="62"/>
                  </a:lnTo>
                  <a:lnTo>
                    <a:pt x="142" y="80"/>
                  </a:lnTo>
                  <a:lnTo>
                    <a:pt x="120" y="100"/>
                  </a:lnTo>
                  <a:lnTo>
                    <a:pt x="115" y="105"/>
                  </a:lnTo>
                  <a:lnTo>
                    <a:pt x="111" y="109"/>
                  </a:lnTo>
                  <a:lnTo>
                    <a:pt x="104" y="119"/>
                  </a:lnTo>
                  <a:lnTo>
                    <a:pt x="99" y="125"/>
                  </a:lnTo>
                  <a:lnTo>
                    <a:pt x="93" y="132"/>
                  </a:lnTo>
                  <a:lnTo>
                    <a:pt x="83" y="138"/>
                  </a:lnTo>
                  <a:lnTo>
                    <a:pt x="75" y="145"/>
                  </a:lnTo>
                  <a:lnTo>
                    <a:pt x="71" y="150"/>
                  </a:lnTo>
                  <a:lnTo>
                    <a:pt x="69" y="153"/>
                  </a:lnTo>
                  <a:lnTo>
                    <a:pt x="66" y="159"/>
                  </a:lnTo>
                  <a:lnTo>
                    <a:pt x="63" y="165"/>
                  </a:lnTo>
                  <a:lnTo>
                    <a:pt x="62" y="169"/>
                  </a:lnTo>
                  <a:lnTo>
                    <a:pt x="61" y="168"/>
                  </a:lnTo>
                  <a:lnTo>
                    <a:pt x="53" y="176"/>
                  </a:lnTo>
                  <a:lnTo>
                    <a:pt x="45" y="186"/>
                  </a:lnTo>
                  <a:lnTo>
                    <a:pt x="38" y="194"/>
                  </a:lnTo>
                  <a:lnTo>
                    <a:pt x="32" y="204"/>
                  </a:lnTo>
                  <a:lnTo>
                    <a:pt x="30" y="207"/>
                  </a:lnTo>
                  <a:lnTo>
                    <a:pt x="18" y="229"/>
                  </a:lnTo>
                  <a:lnTo>
                    <a:pt x="7" y="251"/>
                  </a:lnTo>
                  <a:lnTo>
                    <a:pt x="0" y="274"/>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grpSp>
          <p:nvGrpSpPr>
            <p:cNvPr id="43326" name="Group 688"/>
            <p:cNvGrpSpPr>
              <a:grpSpLocks/>
            </p:cNvGrpSpPr>
            <p:nvPr/>
          </p:nvGrpSpPr>
          <p:grpSpPr bwMode="auto">
            <a:xfrm>
              <a:off x="1948" y="4631"/>
              <a:ext cx="1100" cy="456"/>
              <a:chOff x="1691" y="5160"/>
              <a:chExt cx="1000" cy="487"/>
            </a:xfrm>
          </p:grpSpPr>
          <p:sp>
            <p:nvSpPr>
              <p:cNvPr id="51882" name="Rectangle 682"/>
              <p:cNvSpPr>
                <a:spLocks noChangeArrowheads="1"/>
              </p:cNvSpPr>
              <p:nvPr/>
            </p:nvSpPr>
            <p:spPr bwMode="auto">
              <a:xfrm>
                <a:off x="1691" y="5160"/>
                <a:ext cx="66" cy="203"/>
              </a:xfrm>
              <a:prstGeom prst="rect">
                <a:avLst/>
              </a:prstGeom>
              <a:noFill/>
              <a:ln w="9525">
                <a:noFill/>
                <a:miter lim="800000"/>
                <a:headEnd/>
                <a:tailEnd/>
              </a:ln>
              <a:effectLst/>
            </p:spPr>
            <p:txBody>
              <a:bodyPr wrap="none" lIns="0" tIns="0" rIns="0" bIns="0">
                <a:spAutoFit/>
              </a:bodyPr>
              <a:lstStyle/>
              <a:p>
                <a:pPr>
                  <a:defRPr/>
                </a:pPr>
                <a:r>
                  <a:rPr lang="ja-JP" altLang="en-US" sz="1700" b="1">
                    <a:effectLst>
                      <a:outerShdw blurRad="38100" dist="38100" dir="2700000" algn="tl">
                        <a:srgbClr val="DDDDDD"/>
                      </a:outerShdw>
                    </a:effectLst>
                    <a:latin typeface="Comic Sans MS" charset="0"/>
                  </a:rPr>
                  <a:t>“</a:t>
                </a:r>
                <a:endParaRPr lang="en-US" sz="2000">
                  <a:effectLst>
                    <a:outerShdw blurRad="38100" dist="38100" dir="2700000" algn="tl">
                      <a:srgbClr val="DDDDDD"/>
                    </a:outerShdw>
                  </a:effectLst>
                  <a:latin typeface="Times" charset="0"/>
                </a:endParaRPr>
              </a:p>
            </p:txBody>
          </p:sp>
          <p:sp>
            <p:nvSpPr>
              <p:cNvPr id="51883" name="Rectangle 683"/>
              <p:cNvSpPr>
                <a:spLocks noChangeArrowheads="1"/>
              </p:cNvSpPr>
              <p:nvPr/>
            </p:nvSpPr>
            <p:spPr bwMode="auto">
              <a:xfrm>
                <a:off x="1774" y="5160"/>
                <a:ext cx="922" cy="203"/>
              </a:xfrm>
              <a:prstGeom prst="rect">
                <a:avLst/>
              </a:prstGeom>
              <a:noFill/>
              <a:ln w="9525">
                <a:noFill/>
                <a:miter lim="800000"/>
                <a:headEnd/>
                <a:tailEnd/>
              </a:ln>
              <a:effectLst/>
            </p:spPr>
            <p:txBody>
              <a:bodyPr wrap="none" lIns="0" tIns="0" rIns="0" bIns="0">
                <a:spAutoFit/>
              </a:bodyPr>
              <a:lstStyle/>
              <a:p>
                <a:pPr>
                  <a:defRPr/>
                </a:pPr>
                <a:r>
                  <a:rPr lang="en-US" sz="1700" b="1">
                    <a:effectLst>
                      <a:outerShdw blurRad="38100" dist="38100" dir="2700000" algn="tl">
                        <a:srgbClr val="DDDDDD"/>
                      </a:outerShdw>
                    </a:effectLst>
                    <a:latin typeface="Comic Sans MS" charset="0"/>
                  </a:rPr>
                  <a:t>THE STAGE</a:t>
                </a:r>
                <a:endParaRPr lang="en-US" sz="2000">
                  <a:effectLst>
                    <a:outerShdw blurRad="38100" dist="38100" dir="2700000" algn="tl">
                      <a:srgbClr val="DDDDDD"/>
                    </a:outerShdw>
                  </a:effectLst>
                  <a:latin typeface="Times" charset="0"/>
                </a:endParaRPr>
              </a:p>
            </p:txBody>
          </p:sp>
          <p:sp>
            <p:nvSpPr>
              <p:cNvPr id="51884" name="Rectangle 684"/>
              <p:cNvSpPr>
                <a:spLocks noChangeArrowheads="1"/>
              </p:cNvSpPr>
              <p:nvPr/>
            </p:nvSpPr>
            <p:spPr bwMode="auto">
              <a:xfrm>
                <a:off x="1925" y="5299"/>
                <a:ext cx="611" cy="203"/>
              </a:xfrm>
              <a:prstGeom prst="rect">
                <a:avLst/>
              </a:prstGeom>
              <a:noFill/>
              <a:ln w="9525">
                <a:noFill/>
                <a:miter lim="800000"/>
                <a:headEnd/>
                <a:tailEnd/>
              </a:ln>
              <a:effectLst/>
            </p:spPr>
            <p:txBody>
              <a:bodyPr wrap="none" lIns="0" tIns="0" rIns="0" bIns="0">
                <a:spAutoFit/>
              </a:bodyPr>
              <a:lstStyle/>
              <a:p>
                <a:pPr>
                  <a:defRPr/>
                </a:pPr>
                <a:r>
                  <a:rPr lang="en-US" sz="1700" b="1">
                    <a:effectLst>
                      <a:outerShdw blurRad="38100" dist="38100" dir="2700000" algn="tl">
                        <a:srgbClr val="DDDDDD"/>
                      </a:outerShdw>
                    </a:effectLst>
                    <a:latin typeface="Comic Sans MS" charset="0"/>
                  </a:rPr>
                  <a:t>OF THE</a:t>
                </a:r>
                <a:endParaRPr lang="en-US" sz="2000">
                  <a:effectLst>
                    <a:outerShdw blurRad="38100" dist="38100" dir="2700000" algn="tl">
                      <a:srgbClr val="DDDDDD"/>
                    </a:outerShdw>
                  </a:effectLst>
                  <a:latin typeface="Times" charset="0"/>
                </a:endParaRPr>
              </a:p>
            </p:txBody>
          </p:sp>
          <p:sp>
            <p:nvSpPr>
              <p:cNvPr id="51885" name="Rectangle 685"/>
              <p:cNvSpPr>
                <a:spLocks noChangeArrowheads="1"/>
              </p:cNvSpPr>
              <p:nvPr/>
            </p:nvSpPr>
            <p:spPr bwMode="auto">
              <a:xfrm>
                <a:off x="1894" y="5444"/>
                <a:ext cx="718" cy="203"/>
              </a:xfrm>
              <a:prstGeom prst="rect">
                <a:avLst/>
              </a:prstGeom>
              <a:noFill/>
              <a:ln w="9525">
                <a:noFill/>
                <a:miter lim="800000"/>
                <a:headEnd/>
                <a:tailEnd/>
              </a:ln>
              <a:effectLst/>
            </p:spPr>
            <p:txBody>
              <a:bodyPr wrap="none" lIns="0" tIns="0" rIns="0" bIns="0">
                <a:spAutoFit/>
              </a:bodyPr>
              <a:lstStyle/>
              <a:p>
                <a:pPr>
                  <a:defRPr/>
                </a:pPr>
                <a:r>
                  <a:rPr lang="en-US" sz="1700" b="1">
                    <a:effectLst>
                      <a:outerShdw blurRad="38100" dist="38100" dir="2700000" algn="tl">
                        <a:srgbClr val="DDDDDD"/>
                      </a:outerShdw>
                    </a:effectLst>
                    <a:latin typeface="Comic Sans MS" charset="0"/>
                  </a:rPr>
                  <a:t>ACTION</a:t>
                </a:r>
                <a:r>
                  <a:rPr lang="ja-JP" altLang="en-US" sz="1700" b="1">
                    <a:effectLst>
                      <a:outerShdw blurRad="38100" dist="38100" dir="2700000" algn="tl">
                        <a:srgbClr val="DDDDDD"/>
                      </a:outerShdw>
                    </a:effectLst>
                    <a:latin typeface="Comic Sans MS" charset="0"/>
                  </a:rPr>
                  <a:t>”</a:t>
                </a:r>
                <a:endParaRPr lang="en-US" sz="2000">
                  <a:effectLst>
                    <a:outerShdw blurRad="38100" dist="38100" dir="2700000" algn="tl">
                      <a:srgbClr val="DDDDDD"/>
                    </a:outerShdw>
                  </a:effectLst>
                  <a:latin typeface="Times" charset="0"/>
                </a:endParaRPr>
              </a:p>
            </p:txBody>
          </p:sp>
        </p:grpSp>
        <p:sp>
          <p:nvSpPr>
            <p:cNvPr id="43327" name="Oval 588"/>
            <p:cNvSpPr>
              <a:spLocks noChangeArrowheads="1"/>
            </p:cNvSpPr>
            <p:nvPr/>
          </p:nvSpPr>
          <p:spPr bwMode="auto">
            <a:xfrm>
              <a:off x="3249" y="4702"/>
              <a:ext cx="92" cy="56"/>
            </a:xfrm>
            <a:prstGeom prst="ellipse">
              <a:avLst/>
            </a:prstGeom>
            <a:solidFill>
              <a:srgbClr val="FAF200"/>
            </a:solidFill>
            <a:ln w="28575">
              <a:solidFill>
                <a:srgbClr val="ED181E"/>
              </a:solidFill>
              <a:round/>
              <a:headEnd/>
              <a:tailEnd/>
            </a:ln>
          </p:spPr>
          <p:txBody>
            <a:bodyPr/>
            <a:lstStyle/>
            <a:p>
              <a:endParaRPr lang="en-US"/>
            </a:p>
          </p:txBody>
        </p:sp>
        <p:sp>
          <p:nvSpPr>
            <p:cNvPr id="43328" name="Oval 593"/>
            <p:cNvSpPr>
              <a:spLocks noChangeArrowheads="1"/>
            </p:cNvSpPr>
            <p:nvPr/>
          </p:nvSpPr>
          <p:spPr bwMode="auto">
            <a:xfrm>
              <a:off x="2695" y="4186"/>
              <a:ext cx="91" cy="57"/>
            </a:xfrm>
            <a:prstGeom prst="ellipse">
              <a:avLst/>
            </a:prstGeom>
            <a:solidFill>
              <a:srgbClr val="FAF200"/>
            </a:solidFill>
            <a:ln w="28575">
              <a:solidFill>
                <a:srgbClr val="ED181E"/>
              </a:solidFill>
              <a:round/>
              <a:headEnd/>
              <a:tailEnd/>
            </a:ln>
          </p:spPr>
          <p:txBody>
            <a:bodyPr/>
            <a:lstStyle/>
            <a:p>
              <a:endParaRPr lang="en-US"/>
            </a:p>
          </p:txBody>
        </p:sp>
        <p:sp>
          <p:nvSpPr>
            <p:cNvPr id="43329" name="Oval 597"/>
            <p:cNvSpPr>
              <a:spLocks noChangeArrowheads="1"/>
            </p:cNvSpPr>
            <p:nvPr/>
          </p:nvSpPr>
          <p:spPr bwMode="auto">
            <a:xfrm>
              <a:off x="2484" y="3818"/>
              <a:ext cx="91" cy="58"/>
            </a:xfrm>
            <a:prstGeom prst="ellipse">
              <a:avLst/>
            </a:prstGeom>
            <a:solidFill>
              <a:srgbClr val="FAF200"/>
            </a:solidFill>
            <a:ln w="28575">
              <a:solidFill>
                <a:srgbClr val="ED181E"/>
              </a:solidFill>
              <a:round/>
              <a:headEnd/>
              <a:tailEnd/>
            </a:ln>
          </p:spPr>
          <p:txBody>
            <a:bodyPr/>
            <a:lstStyle/>
            <a:p>
              <a:endParaRPr lang="en-US"/>
            </a:p>
          </p:txBody>
        </p:sp>
        <p:sp>
          <p:nvSpPr>
            <p:cNvPr id="43330" name="Oval 617"/>
            <p:cNvSpPr>
              <a:spLocks noChangeArrowheads="1"/>
            </p:cNvSpPr>
            <p:nvPr/>
          </p:nvSpPr>
          <p:spPr bwMode="auto">
            <a:xfrm>
              <a:off x="1190" y="4723"/>
              <a:ext cx="92" cy="59"/>
            </a:xfrm>
            <a:prstGeom prst="ellipse">
              <a:avLst/>
            </a:prstGeom>
            <a:solidFill>
              <a:srgbClr val="FAF200"/>
            </a:solidFill>
            <a:ln w="28575">
              <a:solidFill>
                <a:srgbClr val="ED181E"/>
              </a:solidFill>
              <a:round/>
              <a:headEnd/>
              <a:tailEnd/>
            </a:ln>
          </p:spPr>
          <p:txBody>
            <a:bodyPr/>
            <a:lstStyle/>
            <a:p>
              <a:endParaRPr lang="en-US"/>
            </a:p>
          </p:txBody>
        </p:sp>
        <p:sp>
          <p:nvSpPr>
            <p:cNvPr id="43331" name="Oval 621"/>
            <p:cNvSpPr>
              <a:spLocks noChangeArrowheads="1"/>
            </p:cNvSpPr>
            <p:nvPr/>
          </p:nvSpPr>
          <p:spPr bwMode="auto">
            <a:xfrm>
              <a:off x="1238" y="4973"/>
              <a:ext cx="91" cy="57"/>
            </a:xfrm>
            <a:prstGeom prst="ellipse">
              <a:avLst/>
            </a:prstGeom>
            <a:solidFill>
              <a:srgbClr val="FAF200"/>
            </a:solidFill>
            <a:ln w="9525">
              <a:solidFill>
                <a:srgbClr val="ED181E"/>
              </a:solidFill>
              <a:round/>
              <a:headEnd/>
              <a:tailEnd/>
            </a:ln>
          </p:spPr>
          <p:txBody>
            <a:bodyPr/>
            <a:lstStyle/>
            <a:p>
              <a:endParaRPr lang="en-US"/>
            </a:p>
          </p:txBody>
        </p:sp>
        <p:sp>
          <p:nvSpPr>
            <p:cNvPr id="43332" name="Oval 604"/>
            <p:cNvSpPr>
              <a:spLocks noChangeArrowheads="1"/>
            </p:cNvSpPr>
            <p:nvPr/>
          </p:nvSpPr>
          <p:spPr bwMode="auto">
            <a:xfrm>
              <a:off x="1174" y="4085"/>
              <a:ext cx="92" cy="58"/>
            </a:xfrm>
            <a:prstGeom prst="ellipse">
              <a:avLst/>
            </a:prstGeom>
            <a:solidFill>
              <a:srgbClr val="FAF200"/>
            </a:solidFill>
            <a:ln w="28575">
              <a:solidFill>
                <a:srgbClr val="ED181E"/>
              </a:solidFill>
              <a:round/>
              <a:headEnd/>
              <a:tailEnd/>
            </a:ln>
          </p:spPr>
          <p:txBody>
            <a:bodyPr/>
            <a:lstStyle/>
            <a:p>
              <a:endParaRPr lang="en-US"/>
            </a:p>
          </p:txBody>
        </p:sp>
        <p:sp>
          <p:nvSpPr>
            <p:cNvPr id="43333" name="Oval 609"/>
            <p:cNvSpPr>
              <a:spLocks noChangeArrowheads="1"/>
            </p:cNvSpPr>
            <p:nvPr/>
          </p:nvSpPr>
          <p:spPr bwMode="auto">
            <a:xfrm>
              <a:off x="1229" y="4256"/>
              <a:ext cx="91" cy="58"/>
            </a:xfrm>
            <a:prstGeom prst="ellipse">
              <a:avLst/>
            </a:prstGeom>
            <a:solidFill>
              <a:srgbClr val="FAF200"/>
            </a:solidFill>
            <a:ln w="28575">
              <a:solidFill>
                <a:srgbClr val="ED181E"/>
              </a:solidFill>
              <a:round/>
              <a:headEnd/>
              <a:tailEnd/>
            </a:ln>
          </p:spPr>
          <p:txBody>
            <a:bodyPr/>
            <a:lstStyle/>
            <a:p>
              <a:endParaRPr lang="en-US"/>
            </a:p>
          </p:txBody>
        </p:sp>
        <p:sp>
          <p:nvSpPr>
            <p:cNvPr id="43334" name="Oval 614"/>
            <p:cNvSpPr>
              <a:spLocks noChangeArrowheads="1"/>
            </p:cNvSpPr>
            <p:nvPr/>
          </p:nvSpPr>
          <p:spPr bwMode="auto">
            <a:xfrm>
              <a:off x="1520" y="4244"/>
              <a:ext cx="92" cy="58"/>
            </a:xfrm>
            <a:prstGeom prst="ellipse">
              <a:avLst/>
            </a:prstGeom>
            <a:solidFill>
              <a:srgbClr val="FAF200"/>
            </a:solidFill>
            <a:ln w="28575">
              <a:solidFill>
                <a:srgbClr val="ED181E"/>
              </a:solidFill>
              <a:round/>
              <a:headEnd/>
              <a:tailEnd/>
            </a:ln>
          </p:spPr>
          <p:txBody>
            <a:bodyPr/>
            <a:lstStyle/>
            <a:p>
              <a:endParaRPr lang="en-US"/>
            </a:p>
          </p:txBody>
        </p:sp>
        <p:sp>
          <p:nvSpPr>
            <p:cNvPr id="51827" name="Rectangle 627"/>
            <p:cNvSpPr>
              <a:spLocks noChangeArrowheads="1"/>
            </p:cNvSpPr>
            <p:nvPr/>
          </p:nvSpPr>
          <p:spPr bwMode="auto">
            <a:xfrm>
              <a:off x="679" y="4602"/>
              <a:ext cx="111"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E</a:t>
              </a:r>
              <a:endParaRPr lang="en-US" sz="2800">
                <a:effectLst>
                  <a:outerShdw blurRad="38100" dist="38100" dir="2700000" algn="tl">
                    <a:srgbClr val="DDDDDD"/>
                  </a:outerShdw>
                </a:effectLst>
                <a:latin typeface="Comic Sans MS" charset="0"/>
              </a:endParaRPr>
            </a:p>
          </p:txBody>
        </p:sp>
        <p:sp>
          <p:nvSpPr>
            <p:cNvPr id="51819" name="Rectangle 619"/>
            <p:cNvSpPr>
              <a:spLocks noChangeArrowheads="1"/>
            </p:cNvSpPr>
            <p:nvPr/>
          </p:nvSpPr>
          <p:spPr bwMode="auto">
            <a:xfrm>
              <a:off x="1305" y="4740"/>
              <a:ext cx="224"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KB</a:t>
              </a:r>
              <a:endParaRPr lang="en-US" sz="2800">
                <a:effectLst>
                  <a:outerShdw blurRad="38100" dist="38100" dir="2700000" algn="tl">
                    <a:srgbClr val="DDDDDD"/>
                  </a:outerShdw>
                </a:effectLst>
                <a:latin typeface="Comic Sans MS" charset="0"/>
              </a:endParaRPr>
            </a:p>
          </p:txBody>
        </p:sp>
        <p:sp>
          <p:nvSpPr>
            <p:cNvPr id="51807" name="Rectangle 607"/>
            <p:cNvSpPr>
              <a:spLocks noChangeArrowheads="1"/>
            </p:cNvSpPr>
            <p:nvPr/>
          </p:nvSpPr>
          <p:spPr bwMode="auto">
            <a:xfrm>
              <a:off x="1287" y="4001"/>
              <a:ext cx="125" cy="223"/>
            </a:xfrm>
            <a:prstGeom prst="rect">
              <a:avLst/>
            </a:prstGeom>
            <a:noFill/>
            <a:ln w="9525">
              <a:noFill/>
              <a:miter lim="800000"/>
              <a:headEnd/>
              <a:tailEnd/>
            </a:ln>
            <a:effectLst/>
          </p:spPr>
          <p:txBody>
            <a:bodyPr wrap="none" lIns="0" tIns="0" rIns="0" bIns="0">
              <a:spAutoFit/>
            </a:bodyPr>
            <a:lstStyle/>
            <a:p>
              <a:pPr>
                <a:defRPr/>
              </a:pPr>
              <a:r>
                <a:rPr lang="en-US" sz="2000" b="1">
                  <a:effectLst>
                    <a:outerShdw blurRad="38100" dist="38100" dir="2700000" algn="tl">
                      <a:srgbClr val="DDDDDD"/>
                    </a:outerShdw>
                  </a:effectLst>
                  <a:latin typeface="Comic Sans MS" charset="0"/>
                </a:rPr>
                <a:t>C</a:t>
              </a:r>
              <a:endParaRPr lang="en-US" sz="3200">
                <a:effectLst>
                  <a:outerShdw blurRad="38100" dist="38100" dir="2700000" algn="tl">
                    <a:srgbClr val="DDDDDD"/>
                  </a:outerShdw>
                </a:effectLst>
                <a:latin typeface="Comic Sans MS" charset="0"/>
              </a:endParaRPr>
            </a:p>
          </p:txBody>
        </p:sp>
        <p:sp>
          <p:nvSpPr>
            <p:cNvPr id="51811" name="Rectangle 611"/>
            <p:cNvSpPr>
              <a:spLocks noChangeArrowheads="1"/>
            </p:cNvSpPr>
            <p:nvPr/>
          </p:nvSpPr>
          <p:spPr bwMode="auto">
            <a:xfrm>
              <a:off x="1174" y="4252"/>
              <a:ext cx="132" cy="223"/>
            </a:xfrm>
            <a:prstGeom prst="rect">
              <a:avLst/>
            </a:prstGeom>
            <a:noFill/>
            <a:ln w="9525">
              <a:noFill/>
              <a:miter lim="800000"/>
              <a:headEnd/>
              <a:tailEnd/>
            </a:ln>
            <a:effectLst/>
          </p:spPr>
          <p:txBody>
            <a:bodyPr wrap="none" lIns="0" tIns="0" rIns="0" bIns="0">
              <a:spAutoFit/>
            </a:bodyPr>
            <a:lstStyle/>
            <a:p>
              <a:pPr>
                <a:defRPr/>
              </a:pPr>
              <a:r>
                <a:rPr lang="en-US" sz="2000" b="1">
                  <a:effectLst>
                    <a:outerShdw blurRad="38100" dist="38100" dir="2700000" algn="tl">
                      <a:srgbClr val="DDDDDD"/>
                    </a:outerShdw>
                  </a:effectLst>
                  <a:latin typeface="Comic Sans MS" charset="0"/>
                </a:rPr>
                <a:t>J</a:t>
              </a:r>
              <a:endParaRPr lang="en-US" sz="3200">
                <a:effectLst>
                  <a:outerShdw blurRad="38100" dist="38100" dir="2700000" algn="tl">
                    <a:srgbClr val="DDDDDD"/>
                  </a:outerShdw>
                </a:effectLst>
                <a:latin typeface="Comic Sans MS" charset="0"/>
              </a:endParaRPr>
            </a:p>
          </p:txBody>
        </p:sp>
      </p:gr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2"/>
          <p:cNvSpPr txBox="1">
            <a:spLocks noChangeArrowheads="1"/>
          </p:cNvSpPr>
          <p:nvPr/>
        </p:nvSpPr>
        <p:spPr bwMode="auto">
          <a:xfrm>
            <a:off x="6594475" y="76200"/>
            <a:ext cx="949325"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31</a:t>
            </a:r>
          </a:p>
        </p:txBody>
      </p:sp>
      <p:sp>
        <p:nvSpPr>
          <p:cNvPr id="44034" name="Text Box 3"/>
          <p:cNvSpPr txBox="1">
            <a:spLocks noChangeArrowheads="1"/>
          </p:cNvSpPr>
          <p:nvPr/>
        </p:nvSpPr>
        <p:spPr bwMode="auto">
          <a:xfrm>
            <a:off x="2154238" y="693738"/>
            <a:ext cx="5389562"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i="1">
                <a:latin typeface="Comic Sans MS" charset="0"/>
              </a:rPr>
              <a:t>INDEXING </a:t>
            </a:r>
            <a:r>
              <a:rPr lang="ja-JP" altLang="en-US" sz="2400" b="1" i="1">
                <a:latin typeface="Comic Sans MS" charset="0"/>
              </a:rPr>
              <a:t>“</a:t>
            </a:r>
            <a:r>
              <a:rPr lang="en-US" altLang="ja-JP" sz="2400" b="1" i="1">
                <a:latin typeface="Comic Sans MS" charset="0"/>
              </a:rPr>
              <a:t>THE BIBLE FILES</a:t>
            </a:r>
            <a:r>
              <a:rPr lang="ja-JP" altLang="en-US" sz="2400" b="1" i="1">
                <a:latin typeface="Comic Sans MS" charset="0"/>
              </a:rPr>
              <a:t>”</a:t>
            </a:r>
            <a:endParaRPr lang="en-US" sz="2400" b="1" i="1">
              <a:latin typeface="Comic Sans MS" charset="0"/>
            </a:endParaRPr>
          </a:p>
        </p:txBody>
      </p:sp>
      <p:grpSp>
        <p:nvGrpSpPr>
          <p:cNvPr id="44035" name="Group 4"/>
          <p:cNvGrpSpPr>
            <a:grpSpLocks/>
          </p:cNvGrpSpPr>
          <p:nvPr/>
        </p:nvGrpSpPr>
        <p:grpSpPr bwMode="auto">
          <a:xfrm>
            <a:off x="839788" y="8269288"/>
            <a:ext cx="5875337" cy="468312"/>
            <a:chOff x="529" y="5209"/>
            <a:chExt cx="3701" cy="295"/>
          </a:xfrm>
        </p:grpSpPr>
        <p:sp>
          <p:nvSpPr>
            <p:cNvPr id="44380" name="Text Box 5"/>
            <p:cNvSpPr txBox="1">
              <a:spLocks noChangeArrowheads="1"/>
            </p:cNvSpPr>
            <p:nvPr/>
          </p:nvSpPr>
          <p:spPr bwMode="auto">
            <a:xfrm>
              <a:off x="686" y="5209"/>
              <a:ext cx="3387" cy="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baseline="-25000">
                  <a:latin typeface="Times" charset="0"/>
                </a:rPr>
                <a:t>THIS PAGE, INCLUDING THE COPYRIGHT NOTICE, MAY BE REPRODUCED LOCALLY FOR STUDY AND TEACHING PURPOSES.</a:t>
              </a:r>
            </a:p>
          </p:txBody>
        </p:sp>
        <p:sp>
          <p:nvSpPr>
            <p:cNvPr id="44381" name="Rectangle 6"/>
            <p:cNvSpPr>
              <a:spLocks noChangeArrowheads="1"/>
            </p:cNvSpPr>
            <p:nvPr/>
          </p:nvSpPr>
          <p:spPr bwMode="auto">
            <a:xfrm>
              <a:off x="529" y="5237"/>
              <a:ext cx="3701" cy="26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pic>
        <p:nvPicPr>
          <p:cNvPr id="44036" name="Picture 7"/>
          <p:cNvPicPr>
            <a:picLocks noChangeAspect="1" noChangeArrowheads="1"/>
          </p:cNvPicPr>
          <p:nvPr/>
        </p:nvPicPr>
        <p:blipFill>
          <a:blip r:embed="rId2">
            <a:extLst>
              <a:ext uri="{28A0092B-C50C-407E-A947-70E740481C1C}">
                <a14:useLocalDpi xmlns:a14="http://schemas.microsoft.com/office/drawing/2010/main" val="0"/>
              </a:ext>
            </a:extLst>
          </a:blip>
          <a:srcRect l="16325" r="30168" b="33383"/>
          <a:stretch>
            <a:fillRect/>
          </a:stretch>
        </p:blipFill>
        <p:spPr bwMode="auto">
          <a:xfrm>
            <a:off x="552450" y="2516188"/>
            <a:ext cx="1368425" cy="2147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37" name="Line 8"/>
          <p:cNvSpPr>
            <a:spLocks noChangeShapeType="1"/>
          </p:cNvSpPr>
          <p:nvPr/>
        </p:nvSpPr>
        <p:spPr bwMode="auto">
          <a:xfrm>
            <a:off x="2360613" y="191770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38" name="AutoShape 9"/>
          <p:cNvSpPr>
            <a:spLocks noChangeArrowheads="1"/>
          </p:cNvSpPr>
          <p:nvPr/>
        </p:nvSpPr>
        <p:spPr bwMode="auto">
          <a:xfrm>
            <a:off x="2344738" y="1236663"/>
            <a:ext cx="923925" cy="409575"/>
          </a:xfrm>
          <a:prstGeom prst="roundRect">
            <a:avLst>
              <a:gd name="adj" fmla="val 25773"/>
            </a:avLst>
          </a:pr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4039" name="Rectangle 10"/>
          <p:cNvSpPr>
            <a:spLocks noChangeArrowheads="1"/>
          </p:cNvSpPr>
          <p:nvPr/>
        </p:nvSpPr>
        <p:spPr bwMode="auto">
          <a:xfrm>
            <a:off x="2344738" y="1433513"/>
            <a:ext cx="863600" cy="393700"/>
          </a:xfrm>
          <a:prstGeom prst="rect">
            <a:avLst/>
          </a:prstGeom>
          <a:solidFill>
            <a:srgbClr val="FFFFFF"/>
          </a:solidFill>
          <a:ln w="15875">
            <a:solidFill>
              <a:srgbClr val="FFFFFF"/>
            </a:solidFill>
            <a:miter lim="800000"/>
            <a:headEnd/>
            <a:tailEnd/>
          </a:ln>
        </p:spPr>
        <p:txBody>
          <a:bodyPr/>
          <a:lstStyle/>
          <a:p>
            <a:endParaRPr lang="en-US"/>
          </a:p>
        </p:txBody>
      </p:sp>
      <p:sp>
        <p:nvSpPr>
          <p:cNvPr id="44040" name="Rectangle 11"/>
          <p:cNvSpPr>
            <a:spLocks noChangeArrowheads="1"/>
          </p:cNvSpPr>
          <p:nvPr/>
        </p:nvSpPr>
        <p:spPr bwMode="auto">
          <a:xfrm>
            <a:off x="2344738" y="1433513"/>
            <a:ext cx="1211262" cy="1452562"/>
          </a:xfrm>
          <a:prstGeom prst="rect">
            <a:avLst/>
          </a:prstGeom>
          <a:solidFill>
            <a:srgbClr val="FFFFFF"/>
          </a:solidFill>
          <a:ln w="15875">
            <a:solidFill>
              <a:srgbClr val="000000"/>
            </a:solidFill>
            <a:miter lim="800000"/>
            <a:headEnd/>
            <a:tailEnd/>
          </a:ln>
        </p:spPr>
        <p:txBody>
          <a:bodyPr/>
          <a:lstStyle/>
          <a:p>
            <a:endParaRPr lang="en-US"/>
          </a:p>
        </p:txBody>
      </p:sp>
      <p:sp>
        <p:nvSpPr>
          <p:cNvPr id="44041" name="Line 12"/>
          <p:cNvSpPr>
            <a:spLocks noChangeShapeType="1"/>
          </p:cNvSpPr>
          <p:nvPr/>
        </p:nvSpPr>
        <p:spPr bwMode="auto">
          <a:xfrm>
            <a:off x="2362200" y="1433513"/>
            <a:ext cx="908050" cy="1587"/>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42" name="Freeform 13"/>
          <p:cNvSpPr>
            <a:spLocks/>
          </p:cNvSpPr>
          <p:nvPr/>
        </p:nvSpPr>
        <p:spPr bwMode="auto">
          <a:xfrm>
            <a:off x="3252788" y="1357313"/>
            <a:ext cx="257175" cy="92075"/>
          </a:xfrm>
          <a:custGeom>
            <a:avLst/>
            <a:gdLst>
              <a:gd name="T0" fmla="*/ 2147483647 w 162"/>
              <a:gd name="T1" fmla="*/ 2147483647 h 58"/>
              <a:gd name="T2" fmla="*/ 0 w 162"/>
              <a:gd name="T3" fmla="*/ 2147483647 h 58"/>
              <a:gd name="T4" fmla="*/ 0 w 162"/>
              <a:gd name="T5" fmla="*/ 0 h 58"/>
              <a:gd name="T6" fmla="*/ 2147483647 w 162"/>
              <a:gd name="T7" fmla="*/ 2147483647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043" name="Line 14"/>
          <p:cNvSpPr>
            <a:spLocks noChangeShapeType="1"/>
          </p:cNvSpPr>
          <p:nvPr/>
        </p:nvSpPr>
        <p:spPr bwMode="auto">
          <a:xfrm>
            <a:off x="2420938" y="1614488"/>
            <a:ext cx="10445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44" name="Line 15"/>
          <p:cNvSpPr>
            <a:spLocks noChangeShapeType="1"/>
          </p:cNvSpPr>
          <p:nvPr/>
        </p:nvSpPr>
        <p:spPr bwMode="auto">
          <a:xfrm>
            <a:off x="2420938" y="1811338"/>
            <a:ext cx="10445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45" name="Line 16"/>
          <p:cNvSpPr>
            <a:spLocks noChangeShapeType="1"/>
          </p:cNvSpPr>
          <p:nvPr/>
        </p:nvSpPr>
        <p:spPr bwMode="auto">
          <a:xfrm>
            <a:off x="2420938" y="2008188"/>
            <a:ext cx="10445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46" name="Line 17"/>
          <p:cNvSpPr>
            <a:spLocks noChangeShapeType="1"/>
          </p:cNvSpPr>
          <p:nvPr/>
        </p:nvSpPr>
        <p:spPr bwMode="auto">
          <a:xfrm>
            <a:off x="2420938" y="2190750"/>
            <a:ext cx="10445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47" name="Line 18"/>
          <p:cNvSpPr>
            <a:spLocks noChangeShapeType="1"/>
          </p:cNvSpPr>
          <p:nvPr/>
        </p:nvSpPr>
        <p:spPr bwMode="auto">
          <a:xfrm>
            <a:off x="2435225" y="2387600"/>
            <a:ext cx="10445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48" name="Line 19"/>
          <p:cNvSpPr>
            <a:spLocks noChangeShapeType="1"/>
          </p:cNvSpPr>
          <p:nvPr/>
        </p:nvSpPr>
        <p:spPr bwMode="auto">
          <a:xfrm>
            <a:off x="2420938" y="2584450"/>
            <a:ext cx="10445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49" name="Line 20"/>
          <p:cNvSpPr>
            <a:spLocks noChangeShapeType="1"/>
          </p:cNvSpPr>
          <p:nvPr/>
        </p:nvSpPr>
        <p:spPr bwMode="auto">
          <a:xfrm>
            <a:off x="2420938" y="2765425"/>
            <a:ext cx="10445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50" name="Rectangle 21"/>
          <p:cNvSpPr>
            <a:spLocks noChangeArrowheads="1"/>
          </p:cNvSpPr>
          <p:nvPr/>
        </p:nvSpPr>
        <p:spPr bwMode="auto">
          <a:xfrm>
            <a:off x="2481263" y="1282700"/>
            <a:ext cx="711200" cy="1206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4051" name="Rectangle 22"/>
          <p:cNvSpPr>
            <a:spLocks noChangeArrowheads="1"/>
          </p:cNvSpPr>
          <p:nvPr/>
        </p:nvSpPr>
        <p:spPr bwMode="auto">
          <a:xfrm>
            <a:off x="2451100" y="1246188"/>
            <a:ext cx="708025" cy="19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harcoal" charset="0"/>
              </a:rPr>
              <a:t>CREATION</a:t>
            </a:r>
            <a:endParaRPr lang="en-US" sz="1800" baseline="-25000">
              <a:latin typeface="Times" charset="0"/>
            </a:endParaRPr>
          </a:p>
        </p:txBody>
      </p:sp>
      <p:sp>
        <p:nvSpPr>
          <p:cNvPr id="44052" name="Freeform 23"/>
          <p:cNvSpPr>
            <a:spLocks/>
          </p:cNvSpPr>
          <p:nvPr/>
        </p:nvSpPr>
        <p:spPr bwMode="auto">
          <a:xfrm>
            <a:off x="3252788" y="1357313"/>
            <a:ext cx="257175" cy="92075"/>
          </a:xfrm>
          <a:custGeom>
            <a:avLst/>
            <a:gdLst>
              <a:gd name="T0" fmla="*/ 2147483647 w 162"/>
              <a:gd name="T1" fmla="*/ 2147483647 h 58"/>
              <a:gd name="T2" fmla="*/ 0 w 162"/>
              <a:gd name="T3" fmla="*/ 2147483647 h 58"/>
              <a:gd name="T4" fmla="*/ 0 w 162"/>
              <a:gd name="T5" fmla="*/ 0 h 58"/>
              <a:gd name="T6" fmla="*/ 2147483647 w 162"/>
              <a:gd name="T7" fmla="*/ 2147483647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053" name="Freeform 24"/>
          <p:cNvSpPr>
            <a:spLocks/>
          </p:cNvSpPr>
          <p:nvPr/>
        </p:nvSpPr>
        <p:spPr bwMode="auto">
          <a:xfrm>
            <a:off x="3270250" y="1357313"/>
            <a:ext cx="257175" cy="76200"/>
          </a:xfrm>
          <a:custGeom>
            <a:avLst/>
            <a:gdLst>
              <a:gd name="T0" fmla="*/ 2147483647 w 162"/>
              <a:gd name="T1" fmla="*/ 2147483647 h 48"/>
              <a:gd name="T2" fmla="*/ 0 w 162"/>
              <a:gd name="T3" fmla="*/ 2147483647 h 48"/>
              <a:gd name="T4" fmla="*/ 0 w 162"/>
              <a:gd name="T5" fmla="*/ 0 h 48"/>
              <a:gd name="T6" fmla="*/ 0 60000 65536"/>
              <a:gd name="T7" fmla="*/ 0 60000 65536"/>
              <a:gd name="T8" fmla="*/ 0 60000 65536"/>
              <a:gd name="T9" fmla="*/ 0 w 162"/>
              <a:gd name="T10" fmla="*/ 0 h 48"/>
              <a:gd name="T11" fmla="*/ 162 w 162"/>
              <a:gd name="T12" fmla="*/ 48 h 48"/>
            </a:gdLst>
            <a:ahLst/>
            <a:cxnLst>
              <a:cxn ang="T6">
                <a:pos x="T0" y="T1"/>
              </a:cxn>
              <a:cxn ang="T7">
                <a:pos x="T2" y="T3"/>
              </a:cxn>
              <a:cxn ang="T8">
                <a:pos x="T4" y="T5"/>
              </a:cxn>
            </a:cxnLst>
            <a:rect l="T9" t="T10" r="T11" b="T12"/>
            <a:pathLst>
              <a:path w="162" h="48">
                <a:moveTo>
                  <a:pt x="162" y="48"/>
                </a:moveTo>
                <a:lnTo>
                  <a:pt x="0" y="48"/>
                </a:lnTo>
                <a:lnTo>
                  <a:pt x="0" y="0"/>
                </a:lnTo>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4054" name="Rectangle 25"/>
          <p:cNvSpPr>
            <a:spLocks noChangeArrowheads="1"/>
          </p:cNvSpPr>
          <p:nvPr/>
        </p:nvSpPr>
        <p:spPr bwMode="auto">
          <a:xfrm>
            <a:off x="2374900" y="1493838"/>
            <a:ext cx="1165225" cy="1206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4055" name="Rectangle 26"/>
          <p:cNvSpPr>
            <a:spLocks noChangeArrowheads="1"/>
          </p:cNvSpPr>
          <p:nvPr/>
        </p:nvSpPr>
        <p:spPr bwMode="auto">
          <a:xfrm>
            <a:off x="2452688" y="1471613"/>
            <a:ext cx="98425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1st Man &amp; Woman</a:t>
            </a:r>
            <a:endParaRPr lang="en-US" sz="1200" baseline="-25000">
              <a:latin typeface="Times" charset="0"/>
            </a:endParaRPr>
          </a:p>
        </p:txBody>
      </p:sp>
      <p:sp>
        <p:nvSpPr>
          <p:cNvPr id="44056" name="Rectangle 27"/>
          <p:cNvSpPr>
            <a:spLocks noChangeArrowheads="1"/>
          </p:cNvSpPr>
          <p:nvPr/>
        </p:nvSpPr>
        <p:spPr bwMode="auto">
          <a:xfrm>
            <a:off x="2720975" y="1662113"/>
            <a:ext cx="37465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1st Sin</a:t>
            </a:r>
            <a:endParaRPr lang="en-US" sz="1200" baseline="-25000">
              <a:latin typeface="Times" charset="0"/>
            </a:endParaRPr>
          </a:p>
        </p:txBody>
      </p:sp>
      <p:sp>
        <p:nvSpPr>
          <p:cNvPr id="44057" name="Rectangle 28"/>
          <p:cNvSpPr>
            <a:spLocks noChangeArrowheads="1"/>
          </p:cNvSpPr>
          <p:nvPr/>
        </p:nvSpPr>
        <p:spPr bwMode="auto">
          <a:xfrm>
            <a:off x="2624138" y="1849438"/>
            <a:ext cx="5842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1st Gospel</a:t>
            </a:r>
            <a:endParaRPr lang="en-US" sz="1200" baseline="-25000">
              <a:latin typeface="Times" charset="0"/>
            </a:endParaRPr>
          </a:p>
        </p:txBody>
      </p:sp>
      <p:sp>
        <p:nvSpPr>
          <p:cNvPr id="44058" name="Rectangle 29"/>
          <p:cNvSpPr>
            <a:spLocks noChangeArrowheads="1"/>
          </p:cNvSpPr>
          <p:nvPr/>
        </p:nvSpPr>
        <p:spPr bwMode="auto">
          <a:xfrm>
            <a:off x="2635250" y="2039938"/>
            <a:ext cx="5588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1st Family</a:t>
            </a:r>
            <a:endParaRPr lang="en-US" sz="1200" baseline="-25000">
              <a:latin typeface="Times" charset="0"/>
            </a:endParaRPr>
          </a:p>
        </p:txBody>
      </p:sp>
      <p:sp>
        <p:nvSpPr>
          <p:cNvPr id="44059" name="Rectangle 30"/>
          <p:cNvSpPr>
            <a:spLocks noChangeArrowheads="1"/>
          </p:cNvSpPr>
          <p:nvPr/>
        </p:nvSpPr>
        <p:spPr bwMode="auto">
          <a:xfrm>
            <a:off x="2624138" y="2236788"/>
            <a:ext cx="5842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1st Murder</a:t>
            </a:r>
            <a:endParaRPr lang="en-US" sz="1200" baseline="-25000">
              <a:latin typeface="Times" charset="0"/>
            </a:endParaRPr>
          </a:p>
        </p:txBody>
      </p:sp>
      <p:sp>
        <p:nvSpPr>
          <p:cNvPr id="44060" name="Rectangle 31"/>
          <p:cNvSpPr>
            <a:spLocks noChangeArrowheads="1"/>
          </p:cNvSpPr>
          <p:nvPr/>
        </p:nvSpPr>
        <p:spPr bwMode="auto">
          <a:xfrm>
            <a:off x="2506663" y="2436813"/>
            <a:ext cx="81915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Flood/Rainbow</a:t>
            </a:r>
            <a:endParaRPr lang="en-US" sz="1200" baseline="-25000">
              <a:latin typeface="Times" charset="0"/>
            </a:endParaRPr>
          </a:p>
        </p:txBody>
      </p:sp>
      <p:sp>
        <p:nvSpPr>
          <p:cNvPr id="44061" name="Rectangle 32"/>
          <p:cNvSpPr>
            <a:spLocks noChangeArrowheads="1"/>
          </p:cNvSpPr>
          <p:nvPr/>
        </p:nvSpPr>
        <p:spPr bwMode="auto">
          <a:xfrm>
            <a:off x="2784475" y="2646363"/>
            <a:ext cx="33655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Tower</a:t>
            </a:r>
            <a:endParaRPr lang="en-US" sz="1200" baseline="-25000">
              <a:latin typeface="Times" charset="0"/>
            </a:endParaRPr>
          </a:p>
        </p:txBody>
      </p:sp>
      <p:sp>
        <p:nvSpPr>
          <p:cNvPr id="44062" name="AutoShape 33"/>
          <p:cNvSpPr>
            <a:spLocks noChangeArrowheads="1"/>
          </p:cNvSpPr>
          <p:nvPr/>
        </p:nvSpPr>
        <p:spPr bwMode="auto">
          <a:xfrm>
            <a:off x="2344738" y="4703763"/>
            <a:ext cx="923925" cy="484187"/>
          </a:xfrm>
          <a:prstGeom prst="roundRect">
            <a:avLst>
              <a:gd name="adj" fmla="val 21806"/>
            </a:avLst>
          </a:pr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4063" name="Rectangle 34"/>
          <p:cNvSpPr>
            <a:spLocks noChangeArrowheads="1"/>
          </p:cNvSpPr>
          <p:nvPr/>
        </p:nvSpPr>
        <p:spPr bwMode="auto">
          <a:xfrm>
            <a:off x="2344738" y="4945063"/>
            <a:ext cx="863600" cy="485775"/>
          </a:xfrm>
          <a:prstGeom prst="rect">
            <a:avLst/>
          </a:prstGeom>
          <a:solidFill>
            <a:srgbClr val="FFFFFF"/>
          </a:solidFill>
          <a:ln w="15875">
            <a:solidFill>
              <a:srgbClr val="FFFFFF"/>
            </a:solidFill>
            <a:miter lim="800000"/>
            <a:headEnd/>
            <a:tailEnd/>
          </a:ln>
        </p:spPr>
        <p:txBody>
          <a:bodyPr/>
          <a:lstStyle/>
          <a:p>
            <a:endParaRPr lang="en-US"/>
          </a:p>
        </p:txBody>
      </p:sp>
      <p:sp>
        <p:nvSpPr>
          <p:cNvPr id="44064" name="Rectangle 35"/>
          <p:cNvSpPr>
            <a:spLocks noChangeArrowheads="1"/>
          </p:cNvSpPr>
          <p:nvPr/>
        </p:nvSpPr>
        <p:spPr bwMode="auto">
          <a:xfrm>
            <a:off x="2344738" y="4945063"/>
            <a:ext cx="1211262" cy="560387"/>
          </a:xfrm>
          <a:prstGeom prst="rect">
            <a:avLst/>
          </a:prstGeom>
          <a:solidFill>
            <a:srgbClr val="FFFFFF"/>
          </a:solidFill>
          <a:ln w="15875">
            <a:solidFill>
              <a:srgbClr val="000000"/>
            </a:solidFill>
            <a:miter lim="800000"/>
            <a:headEnd/>
            <a:tailEnd/>
          </a:ln>
        </p:spPr>
        <p:txBody>
          <a:bodyPr/>
          <a:lstStyle/>
          <a:p>
            <a:endParaRPr lang="en-US"/>
          </a:p>
        </p:txBody>
      </p:sp>
      <p:sp>
        <p:nvSpPr>
          <p:cNvPr id="44065" name="Line 36"/>
          <p:cNvSpPr>
            <a:spLocks noChangeShapeType="1"/>
          </p:cNvSpPr>
          <p:nvPr/>
        </p:nvSpPr>
        <p:spPr bwMode="auto">
          <a:xfrm>
            <a:off x="2360613" y="4957763"/>
            <a:ext cx="908050" cy="1587"/>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66" name="Freeform 37"/>
          <p:cNvSpPr>
            <a:spLocks/>
          </p:cNvSpPr>
          <p:nvPr/>
        </p:nvSpPr>
        <p:spPr bwMode="auto">
          <a:xfrm>
            <a:off x="3252788" y="4854575"/>
            <a:ext cx="257175" cy="106363"/>
          </a:xfrm>
          <a:custGeom>
            <a:avLst/>
            <a:gdLst>
              <a:gd name="T0" fmla="*/ 2147483647 w 162"/>
              <a:gd name="T1" fmla="*/ 2147483647 h 67"/>
              <a:gd name="T2" fmla="*/ 0 w 162"/>
              <a:gd name="T3" fmla="*/ 2147483647 h 67"/>
              <a:gd name="T4" fmla="*/ 0 w 162"/>
              <a:gd name="T5" fmla="*/ 0 h 67"/>
              <a:gd name="T6" fmla="*/ 2147483647 w 162"/>
              <a:gd name="T7" fmla="*/ 2147483647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067" name="Freeform 38"/>
          <p:cNvSpPr>
            <a:spLocks/>
          </p:cNvSpPr>
          <p:nvPr/>
        </p:nvSpPr>
        <p:spPr bwMode="auto">
          <a:xfrm>
            <a:off x="3270250" y="4840288"/>
            <a:ext cx="257175" cy="104775"/>
          </a:xfrm>
          <a:custGeom>
            <a:avLst/>
            <a:gdLst>
              <a:gd name="T0" fmla="*/ 2147483647 w 162"/>
              <a:gd name="T1" fmla="*/ 2147483647 h 66"/>
              <a:gd name="T2" fmla="*/ 0 w 162"/>
              <a:gd name="T3" fmla="*/ 2147483647 h 66"/>
              <a:gd name="T4" fmla="*/ 0 w 162"/>
              <a:gd name="T5" fmla="*/ 0 h 66"/>
              <a:gd name="T6" fmla="*/ 0 60000 65536"/>
              <a:gd name="T7" fmla="*/ 0 60000 65536"/>
              <a:gd name="T8" fmla="*/ 0 60000 65536"/>
              <a:gd name="T9" fmla="*/ 0 w 162"/>
              <a:gd name="T10" fmla="*/ 0 h 66"/>
              <a:gd name="T11" fmla="*/ 162 w 162"/>
              <a:gd name="T12" fmla="*/ 66 h 66"/>
            </a:gdLst>
            <a:ahLst/>
            <a:cxnLst>
              <a:cxn ang="T6">
                <a:pos x="T0" y="T1"/>
              </a:cxn>
              <a:cxn ang="T7">
                <a:pos x="T2" y="T3"/>
              </a:cxn>
              <a:cxn ang="T8">
                <a:pos x="T4" y="T5"/>
              </a:cxn>
            </a:cxnLst>
            <a:rect l="T9" t="T10" r="T11" b="T12"/>
            <a:pathLst>
              <a:path w="162" h="66">
                <a:moveTo>
                  <a:pt x="162" y="66"/>
                </a:moveTo>
                <a:lnTo>
                  <a:pt x="0" y="66"/>
                </a:lnTo>
                <a:lnTo>
                  <a:pt x="0" y="0"/>
                </a:lnTo>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4068" name="Line 39"/>
          <p:cNvSpPr>
            <a:spLocks noChangeShapeType="1"/>
          </p:cNvSpPr>
          <p:nvPr/>
        </p:nvSpPr>
        <p:spPr bwMode="auto">
          <a:xfrm>
            <a:off x="2420938" y="5172075"/>
            <a:ext cx="10445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69" name="Line 40"/>
          <p:cNvSpPr>
            <a:spLocks noChangeShapeType="1"/>
          </p:cNvSpPr>
          <p:nvPr/>
        </p:nvSpPr>
        <p:spPr bwMode="auto">
          <a:xfrm>
            <a:off x="2420938" y="5399088"/>
            <a:ext cx="10445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70" name="Rectangle 41"/>
          <p:cNvSpPr>
            <a:spLocks noChangeArrowheads="1"/>
          </p:cNvSpPr>
          <p:nvPr/>
        </p:nvSpPr>
        <p:spPr bwMode="auto">
          <a:xfrm>
            <a:off x="2555875" y="4748213"/>
            <a:ext cx="620713"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4071" name="Rectangle 42"/>
          <p:cNvSpPr>
            <a:spLocks noChangeArrowheads="1"/>
          </p:cNvSpPr>
          <p:nvPr/>
        </p:nvSpPr>
        <p:spPr bwMode="auto">
          <a:xfrm>
            <a:off x="2557463" y="4706938"/>
            <a:ext cx="536575" cy="19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harcoal" charset="0"/>
              </a:rPr>
              <a:t>JOSEPH</a:t>
            </a:r>
            <a:endParaRPr lang="en-US" sz="1800" baseline="-25000">
              <a:latin typeface="Times" charset="0"/>
            </a:endParaRPr>
          </a:p>
        </p:txBody>
      </p:sp>
      <p:sp>
        <p:nvSpPr>
          <p:cNvPr id="44072" name="Rectangle 43"/>
          <p:cNvSpPr>
            <a:spLocks noChangeArrowheads="1"/>
          </p:cNvSpPr>
          <p:nvPr/>
        </p:nvSpPr>
        <p:spPr bwMode="auto">
          <a:xfrm>
            <a:off x="2598738" y="5024438"/>
            <a:ext cx="50165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   Slavery</a:t>
            </a:r>
            <a:endParaRPr lang="en-US" sz="1200" baseline="-25000">
              <a:latin typeface="Times" charset="0"/>
            </a:endParaRPr>
          </a:p>
        </p:txBody>
      </p:sp>
      <p:sp>
        <p:nvSpPr>
          <p:cNvPr id="44073" name="Rectangle 44"/>
          <p:cNvSpPr>
            <a:spLocks noChangeArrowheads="1"/>
          </p:cNvSpPr>
          <p:nvPr/>
        </p:nvSpPr>
        <p:spPr bwMode="auto">
          <a:xfrm>
            <a:off x="2803525" y="5248275"/>
            <a:ext cx="1905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430</a:t>
            </a:r>
            <a:endParaRPr lang="en-US" sz="1200" baseline="-25000">
              <a:latin typeface="Times" charset="0"/>
            </a:endParaRPr>
          </a:p>
        </p:txBody>
      </p:sp>
      <p:sp>
        <p:nvSpPr>
          <p:cNvPr id="44074" name="Line 45"/>
          <p:cNvSpPr>
            <a:spLocks noChangeShapeType="1"/>
          </p:cNvSpPr>
          <p:nvPr/>
        </p:nvSpPr>
        <p:spPr bwMode="auto">
          <a:xfrm>
            <a:off x="2374900" y="6475413"/>
            <a:ext cx="11509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75" name="AutoShape 46"/>
          <p:cNvSpPr>
            <a:spLocks noChangeArrowheads="1"/>
          </p:cNvSpPr>
          <p:nvPr/>
        </p:nvSpPr>
        <p:spPr bwMode="auto">
          <a:xfrm>
            <a:off x="2360613" y="5718175"/>
            <a:ext cx="908050" cy="438150"/>
          </a:xfrm>
          <a:prstGeom prst="roundRect">
            <a:avLst>
              <a:gd name="adj" fmla="val 24093"/>
            </a:avLst>
          </a:pr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4076" name="Rectangle 47"/>
          <p:cNvSpPr>
            <a:spLocks noChangeArrowheads="1"/>
          </p:cNvSpPr>
          <p:nvPr/>
        </p:nvSpPr>
        <p:spPr bwMode="auto">
          <a:xfrm>
            <a:off x="2360613" y="5945188"/>
            <a:ext cx="847725" cy="423862"/>
          </a:xfrm>
          <a:prstGeom prst="rect">
            <a:avLst/>
          </a:prstGeom>
          <a:solidFill>
            <a:srgbClr val="FFFFFF"/>
          </a:solidFill>
          <a:ln w="15875">
            <a:solidFill>
              <a:srgbClr val="FFFFFF"/>
            </a:solidFill>
            <a:miter lim="800000"/>
            <a:headEnd/>
            <a:tailEnd/>
          </a:ln>
        </p:spPr>
        <p:txBody>
          <a:bodyPr/>
          <a:lstStyle/>
          <a:p>
            <a:endParaRPr lang="en-US"/>
          </a:p>
        </p:txBody>
      </p:sp>
      <p:sp>
        <p:nvSpPr>
          <p:cNvPr id="44077" name="Rectangle 48"/>
          <p:cNvSpPr>
            <a:spLocks noChangeArrowheads="1"/>
          </p:cNvSpPr>
          <p:nvPr/>
        </p:nvSpPr>
        <p:spPr bwMode="auto">
          <a:xfrm>
            <a:off x="2360613" y="5945188"/>
            <a:ext cx="1195387" cy="1331912"/>
          </a:xfrm>
          <a:prstGeom prst="rect">
            <a:avLst/>
          </a:prstGeom>
          <a:solidFill>
            <a:srgbClr val="FFFFFF"/>
          </a:solidFill>
          <a:ln w="15875">
            <a:solidFill>
              <a:srgbClr val="000000"/>
            </a:solidFill>
            <a:miter lim="800000"/>
            <a:headEnd/>
            <a:tailEnd/>
          </a:ln>
        </p:spPr>
        <p:txBody>
          <a:bodyPr/>
          <a:lstStyle/>
          <a:p>
            <a:endParaRPr lang="en-US"/>
          </a:p>
        </p:txBody>
      </p:sp>
      <p:sp>
        <p:nvSpPr>
          <p:cNvPr id="44078" name="Line 49"/>
          <p:cNvSpPr>
            <a:spLocks noChangeShapeType="1"/>
          </p:cNvSpPr>
          <p:nvPr/>
        </p:nvSpPr>
        <p:spPr bwMode="auto">
          <a:xfrm>
            <a:off x="2374900" y="5945188"/>
            <a:ext cx="908050" cy="1587"/>
          </a:xfrm>
          <a:prstGeom prst="line">
            <a:avLst/>
          </a:prstGeom>
          <a:noFill/>
          <a:ln w="1587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79" name="Freeform 50"/>
          <p:cNvSpPr>
            <a:spLocks/>
          </p:cNvSpPr>
          <p:nvPr/>
        </p:nvSpPr>
        <p:spPr bwMode="auto">
          <a:xfrm>
            <a:off x="3252788" y="5854700"/>
            <a:ext cx="257175" cy="90488"/>
          </a:xfrm>
          <a:custGeom>
            <a:avLst/>
            <a:gdLst>
              <a:gd name="T0" fmla="*/ 2147483647 w 162"/>
              <a:gd name="T1" fmla="*/ 2147483647 h 57"/>
              <a:gd name="T2" fmla="*/ 0 w 162"/>
              <a:gd name="T3" fmla="*/ 2147483647 h 57"/>
              <a:gd name="T4" fmla="*/ 0 w 162"/>
              <a:gd name="T5" fmla="*/ 0 h 57"/>
              <a:gd name="T6" fmla="*/ 2147483647 w 162"/>
              <a:gd name="T7" fmla="*/ 2147483647 h 57"/>
              <a:gd name="T8" fmla="*/ 0 60000 65536"/>
              <a:gd name="T9" fmla="*/ 0 60000 65536"/>
              <a:gd name="T10" fmla="*/ 0 60000 65536"/>
              <a:gd name="T11" fmla="*/ 0 60000 65536"/>
              <a:gd name="T12" fmla="*/ 0 w 162"/>
              <a:gd name="T13" fmla="*/ 0 h 57"/>
              <a:gd name="T14" fmla="*/ 162 w 162"/>
              <a:gd name="T15" fmla="*/ 57 h 57"/>
            </a:gdLst>
            <a:ahLst/>
            <a:cxnLst>
              <a:cxn ang="T8">
                <a:pos x="T0" y="T1"/>
              </a:cxn>
              <a:cxn ang="T9">
                <a:pos x="T2" y="T3"/>
              </a:cxn>
              <a:cxn ang="T10">
                <a:pos x="T4" y="T5"/>
              </a:cxn>
              <a:cxn ang="T11">
                <a:pos x="T6" y="T7"/>
              </a:cxn>
            </a:cxnLst>
            <a:rect l="T12" t="T13" r="T14" b="T15"/>
            <a:pathLst>
              <a:path w="162" h="57">
                <a:moveTo>
                  <a:pt x="162" y="57"/>
                </a:moveTo>
                <a:lnTo>
                  <a:pt x="0" y="57"/>
                </a:lnTo>
                <a:lnTo>
                  <a:pt x="0" y="0"/>
                </a:lnTo>
                <a:lnTo>
                  <a:pt x="162" y="5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080" name="Freeform 51"/>
          <p:cNvSpPr>
            <a:spLocks/>
          </p:cNvSpPr>
          <p:nvPr/>
        </p:nvSpPr>
        <p:spPr bwMode="auto">
          <a:xfrm>
            <a:off x="3271838" y="5854700"/>
            <a:ext cx="242887" cy="90488"/>
          </a:xfrm>
          <a:custGeom>
            <a:avLst/>
            <a:gdLst>
              <a:gd name="T0" fmla="*/ 2147483647 w 153"/>
              <a:gd name="T1" fmla="*/ 2147483647 h 57"/>
              <a:gd name="T2" fmla="*/ 0 w 153"/>
              <a:gd name="T3" fmla="*/ 2147483647 h 57"/>
              <a:gd name="T4" fmla="*/ 0 w 153"/>
              <a:gd name="T5" fmla="*/ 0 h 57"/>
              <a:gd name="T6" fmla="*/ 0 60000 65536"/>
              <a:gd name="T7" fmla="*/ 0 60000 65536"/>
              <a:gd name="T8" fmla="*/ 0 60000 65536"/>
              <a:gd name="T9" fmla="*/ 0 w 153"/>
              <a:gd name="T10" fmla="*/ 0 h 57"/>
              <a:gd name="T11" fmla="*/ 153 w 153"/>
              <a:gd name="T12" fmla="*/ 57 h 57"/>
            </a:gdLst>
            <a:ahLst/>
            <a:cxnLst>
              <a:cxn ang="T6">
                <a:pos x="T0" y="T1"/>
              </a:cxn>
              <a:cxn ang="T7">
                <a:pos x="T2" y="T3"/>
              </a:cxn>
              <a:cxn ang="T8">
                <a:pos x="T4" y="T5"/>
              </a:cxn>
            </a:cxnLst>
            <a:rect l="T9" t="T10" r="T11" b="T12"/>
            <a:pathLst>
              <a:path w="153" h="57">
                <a:moveTo>
                  <a:pt x="153"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4081" name="Line 52"/>
          <p:cNvSpPr>
            <a:spLocks noChangeShapeType="1"/>
          </p:cNvSpPr>
          <p:nvPr/>
        </p:nvSpPr>
        <p:spPr bwMode="auto">
          <a:xfrm>
            <a:off x="2435225" y="6142038"/>
            <a:ext cx="103028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82" name="Line 53"/>
          <p:cNvSpPr>
            <a:spLocks noChangeShapeType="1"/>
          </p:cNvSpPr>
          <p:nvPr/>
        </p:nvSpPr>
        <p:spPr bwMode="auto">
          <a:xfrm>
            <a:off x="2435225" y="6353175"/>
            <a:ext cx="10302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83" name="Line 54"/>
          <p:cNvSpPr>
            <a:spLocks noChangeShapeType="1"/>
          </p:cNvSpPr>
          <p:nvPr/>
        </p:nvSpPr>
        <p:spPr bwMode="auto">
          <a:xfrm>
            <a:off x="2435225" y="6565900"/>
            <a:ext cx="10302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84" name="Line 55"/>
          <p:cNvSpPr>
            <a:spLocks noChangeShapeType="1"/>
          </p:cNvSpPr>
          <p:nvPr/>
        </p:nvSpPr>
        <p:spPr bwMode="auto">
          <a:xfrm>
            <a:off x="2435225" y="6777038"/>
            <a:ext cx="103028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85" name="Line 56"/>
          <p:cNvSpPr>
            <a:spLocks noChangeShapeType="1"/>
          </p:cNvSpPr>
          <p:nvPr/>
        </p:nvSpPr>
        <p:spPr bwMode="auto">
          <a:xfrm>
            <a:off x="2451100" y="6989763"/>
            <a:ext cx="10287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86" name="Rectangle 57"/>
          <p:cNvSpPr>
            <a:spLocks noChangeArrowheads="1"/>
          </p:cNvSpPr>
          <p:nvPr/>
        </p:nvSpPr>
        <p:spPr bwMode="auto">
          <a:xfrm>
            <a:off x="2632075" y="5748338"/>
            <a:ext cx="484188" cy="1508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4087" name="Rectangle 58"/>
          <p:cNvSpPr>
            <a:spLocks noChangeArrowheads="1"/>
          </p:cNvSpPr>
          <p:nvPr/>
        </p:nvSpPr>
        <p:spPr bwMode="auto">
          <a:xfrm>
            <a:off x="2559050" y="5730875"/>
            <a:ext cx="500063" cy="19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harcoal" charset="0"/>
              </a:rPr>
              <a:t>MOSES</a:t>
            </a:r>
            <a:endParaRPr lang="en-US" sz="1800" baseline="-25000">
              <a:latin typeface="Times" charset="0"/>
            </a:endParaRPr>
          </a:p>
        </p:txBody>
      </p:sp>
      <p:sp>
        <p:nvSpPr>
          <p:cNvPr id="44088" name="Rectangle 59"/>
          <p:cNvSpPr>
            <a:spLocks noChangeArrowheads="1"/>
          </p:cNvSpPr>
          <p:nvPr/>
        </p:nvSpPr>
        <p:spPr bwMode="auto">
          <a:xfrm>
            <a:off x="2738438" y="6186488"/>
            <a:ext cx="574675" cy="1365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4089" name="Rectangle 60"/>
          <p:cNvSpPr>
            <a:spLocks noChangeArrowheads="1"/>
          </p:cNvSpPr>
          <p:nvPr/>
        </p:nvSpPr>
        <p:spPr bwMode="auto">
          <a:xfrm>
            <a:off x="2790825" y="6207125"/>
            <a:ext cx="27305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Sinai</a:t>
            </a:r>
            <a:endParaRPr lang="en-US" sz="1200" baseline="-25000">
              <a:latin typeface="Times" charset="0"/>
            </a:endParaRPr>
          </a:p>
        </p:txBody>
      </p:sp>
      <p:sp>
        <p:nvSpPr>
          <p:cNvPr id="44090" name="Rectangle 61"/>
          <p:cNvSpPr>
            <a:spLocks noChangeArrowheads="1"/>
          </p:cNvSpPr>
          <p:nvPr/>
        </p:nvSpPr>
        <p:spPr bwMode="auto">
          <a:xfrm>
            <a:off x="2647950" y="6399213"/>
            <a:ext cx="665163" cy="1365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4091" name="Rectangle 62"/>
          <p:cNvSpPr>
            <a:spLocks noChangeArrowheads="1"/>
          </p:cNvSpPr>
          <p:nvPr/>
        </p:nvSpPr>
        <p:spPr bwMode="auto">
          <a:xfrm>
            <a:off x="2695575" y="6413500"/>
            <a:ext cx="46355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M - C - C</a:t>
            </a:r>
            <a:endParaRPr lang="en-US" sz="1200" baseline="-25000">
              <a:latin typeface="Times" charset="0"/>
            </a:endParaRPr>
          </a:p>
        </p:txBody>
      </p:sp>
      <p:sp>
        <p:nvSpPr>
          <p:cNvPr id="44092" name="Rectangle 63"/>
          <p:cNvSpPr>
            <a:spLocks noChangeArrowheads="1"/>
          </p:cNvSpPr>
          <p:nvPr/>
        </p:nvSpPr>
        <p:spPr bwMode="auto">
          <a:xfrm>
            <a:off x="2451100" y="6610350"/>
            <a:ext cx="1014413" cy="1365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4093" name="Rectangle 64"/>
          <p:cNvSpPr>
            <a:spLocks noChangeArrowheads="1"/>
          </p:cNvSpPr>
          <p:nvPr/>
        </p:nvSpPr>
        <p:spPr bwMode="auto">
          <a:xfrm>
            <a:off x="2492375" y="6624638"/>
            <a:ext cx="83185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Kadesh Barnea</a:t>
            </a:r>
            <a:endParaRPr lang="en-US" sz="1200" baseline="-25000">
              <a:latin typeface="Times" charset="0"/>
            </a:endParaRPr>
          </a:p>
        </p:txBody>
      </p:sp>
      <p:sp>
        <p:nvSpPr>
          <p:cNvPr id="44094" name="Rectangle 65"/>
          <p:cNvSpPr>
            <a:spLocks noChangeArrowheads="1"/>
          </p:cNvSpPr>
          <p:nvPr/>
        </p:nvSpPr>
        <p:spPr bwMode="auto">
          <a:xfrm>
            <a:off x="2814638" y="6823075"/>
            <a:ext cx="317500" cy="1365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4095" name="Rectangle 66"/>
          <p:cNvSpPr>
            <a:spLocks noChangeArrowheads="1"/>
          </p:cNvSpPr>
          <p:nvPr/>
        </p:nvSpPr>
        <p:spPr bwMode="auto">
          <a:xfrm>
            <a:off x="2855913" y="6843713"/>
            <a:ext cx="1270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40</a:t>
            </a:r>
            <a:endParaRPr lang="en-US" sz="1200" baseline="-25000">
              <a:latin typeface="Times" charset="0"/>
            </a:endParaRPr>
          </a:p>
        </p:txBody>
      </p:sp>
      <p:sp>
        <p:nvSpPr>
          <p:cNvPr id="44096" name="Rectangle 67"/>
          <p:cNvSpPr>
            <a:spLocks noChangeArrowheads="1"/>
          </p:cNvSpPr>
          <p:nvPr/>
        </p:nvSpPr>
        <p:spPr bwMode="auto">
          <a:xfrm>
            <a:off x="2571750" y="7034213"/>
            <a:ext cx="801688" cy="1365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4097" name="Rectangle 68"/>
          <p:cNvSpPr>
            <a:spLocks noChangeArrowheads="1"/>
          </p:cNvSpPr>
          <p:nvPr/>
        </p:nvSpPr>
        <p:spPr bwMode="auto">
          <a:xfrm>
            <a:off x="2620963" y="7048500"/>
            <a:ext cx="5842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5 Sermons</a:t>
            </a:r>
            <a:endParaRPr lang="en-US" sz="1200" baseline="-25000">
              <a:latin typeface="Times" charset="0"/>
            </a:endParaRPr>
          </a:p>
        </p:txBody>
      </p:sp>
      <p:sp>
        <p:nvSpPr>
          <p:cNvPr id="44098" name="Line 69"/>
          <p:cNvSpPr>
            <a:spLocks noChangeShapeType="1"/>
          </p:cNvSpPr>
          <p:nvPr/>
        </p:nvSpPr>
        <p:spPr bwMode="auto">
          <a:xfrm>
            <a:off x="2420938" y="7200900"/>
            <a:ext cx="10445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99" name="Rectangle 70"/>
          <p:cNvSpPr>
            <a:spLocks noChangeArrowheads="1"/>
          </p:cNvSpPr>
          <p:nvPr/>
        </p:nvSpPr>
        <p:spPr bwMode="auto">
          <a:xfrm>
            <a:off x="2722563" y="5975350"/>
            <a:ext cx="530225" cy="1365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4100" name="Rectangle 71"/>
          <p:cNvSpPr>
            <a:spLocks noChangeArrowheads="1"/>
          </p:cNvSpPr>
          <p:nvPr/>
        </p:nvSpPr>
        <p:spPr bwMode="auto">
          <a:xfrm>
            <a:off x="2732088" y="5991225"/>
            <a:ext cx="41275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Exodus</a:t>
            </a:r>
            <a:endParaRPr lang="en-US" sz="1400" baseline="-25000">
              <a:latin typeface="Times" charset="0"/>
            </a:endParaRPr>
          </a:p>
        </p:txBody>
      </p:sp>
      <p:sp>
        <p:nvSpPr>
          <p:cNvPr id="44101" name="Rectangle 72"/>
          <p:cNvSpPr>
            <a:spLocks noChangeArrowheads="1"/>
          </p:cNvSpPr>
          <p:nvPr/>
        </p:nvSpPr>
        <p:spPr bwMode="auto">
          <a:xfrm>
            <a:off x="5205413" y="5915025"/>
            <a:ext cx="620712" cy="1206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4102" name="Rectangle 73"/>
          <p:cNvSpPr>
            <a:spLocks noChangeArrowheads="1"/>
          </p:cNvSpPr>
          <p:nvPr/>
        </p:nvSpPr>
        <p:spPr bwMode="auto">
          <a:xfrm>
            <a:off x="5159375" y="5881688"/>
            <a:ext cx="592138" cy="19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harcoal" charset="0"/>
              </a:rPr>
              <a:t>SILENCE</a:t>
            </a:r>
            <a:endParaRPr lang="en-US" sz="1800" baseline="-25000">
              <a:latin typeface="Times" charset="0"/>
            </a:endParaRPr>
          </a:p>
        </p:txBody>
      </p:sp>
      <p:sp>
        <p:nvSpPr>
          <p:cNvPr id="44103" name="AutoShape 74"/>
          <p:cNvSpPr>
            <a:spLocks noChangeArrowheads="1"/>
          </p:cNvSpPr>
          <p:nvPr/>
        </p:nvSpPr>
        <p:spPr bwMode="auto">
          <a:xfrm>
            <a:off x="4994275" y="5868988"/>
            <a:ext cx="922338" cy="393700"/>
          </a:xfrm>
          <a:prstGeom prst="roundRect">
            <a:avLst>
              <a:gd name="adj" fmla="val 26815"/>
            </a:avLst>
          </a:pr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4104" name="Rectangle 75"/>
          <p:cNvSpPr>
            <a:spLocks noChangeArrowheads="1"/>
          </p:cNvSpPr>
          <p:nvPr/>
        </p:nvSpPr>
        <p:spPr bwMode="auto">
          <a:xfrm>
            <a:off x="4994275" y="6065838"/>
            <a:ext cx="877888" cy="377825"/>
          </a:xfrm>
          <a:prstGeom prst="rect">
            <a:avLst/>
          </a:prstGeom>
          <a:solidFill>
            <a:srgbClr val="FFFFFF"/>
          </a:solidFill>
          <a:ln w="15875">
            <a:solidFill>
              <a:srgbClr val="FFFFFF"/>
            </a:solidFill>
            <a:miter lim="800000"/>
            <a:headEnd/>
            <a:tailEnd/>
          </a:ln>
        </p:spPr>
        <p:txBody>
          <a:bodyPr/>
          <a:lstStyle/>
          <a:p>
            <a:endParaRPr lang="en-US"/>
          </a:p>
        </p:txBody>
      </p:sp>
      <p:sp>
        <p:nvSpPr>
          <p:cNvPr id="44105" name="Rectangle 76"/>
          <p:cNvSpPr>
            <a:spLocks noChangeArrowheads="1"/>
          </p:cNvSpPr>
          <p:nvPr/>
        </p:nvSpPr>
        <p:spPr bwMode="auto">
          <a:xfrm>
            <a:off x="4994275" y="6065838"/>
            <a:ext cx="1225550" cy="439737"/>
          </a:xfrm>
          <a:prstGeom prst="rect">
            <a:avLst/>
          </a:prstGeom>
          <a:solidFill>
            <a:srgbClr val="FFFFFF"/>
          </a:solidFill>
          <a:ln w="15875">
            <a:solidFill>
              <a:srgbClr val="000000"/>
            </a:solidFill>
            <a:miter lim="800000"/>
            <a:headEnd/>
            <a:tailEnd/>
          </a:ln>
        </p:spPr>
        <p:txBody>
          <a:bodyPr/>
          <a:lstStyle/>
          <a:p>
            <a:endParaRPr lang="en-US"/>
          </a:p>
        </p:txBody>
      </p:sp>
      <p:sp>
        <p:nvSpPr>
          <p:cNvPr id="44106" name="Line 77"/>
          <p:cNvSpPr>
            <a:spLocks noChangeShapeType="1"/>
          </p:cNvSpPr>
          <p:nvPr/>
        </p:nvSpPr>
        <p:spPr bwMode="auto">
          <a:xfrm>
            <a:off x="5008563" y="6078538"/>
            <a:ext cx="923925" cy="1587"/>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107" name="Freeform 78"/>
          <p:cNvSpPr>
            <a:spLocks/>
          </p:cNvSpPr>
          <p:nvPr/>
        </p:nvSpPr>
        <p:spPr bwMode="auto">
          <a:xfrm>
            <a:off x="5916613" y="5989638"/>
            <a:ext cx="257175" cy="92075"/>
          </a:xfrm>
          <a:custGeom>
            <a:avLst/>
            <a:gdLst>
              <a:gd name="T0" fmla="*/ 2147483647 w 162"/>
              <a:gd name="T1" fmla="*/ 2147483647 h 58"/>
              <a:gd name="T2" fmla="*/ 0 w 162"/>
              <a:gd name="T3" fmla="*/ 2147483647 h 58"/>
              <a:gd name="T4" fmla="*/ 0 w 162"/>
              <a:gd name="T5" fmla="*/ 0 h 58"/>
              <a:gd name="T6" fmla="*/ 2147483647 w 162"/>
              <a:gd name="T7" fmla="*/ 2147483647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08" name="Freeform 79"/>
          <p:cNvSpPr>
            <a:spLocks/>
          </p:cNvSpPr>
          <p:nvPr/>
        </p:nvSpPr>
        <p:spPr bwMode="auto">
          <a:xfrm>
            <a:off x="5915025" y="5975350"/>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4109" name="Line 80"/>
          <p:cNvSpPr>
            <a:spLocks noChangeShapeType="1"/>
          </p:cNvSpPr>
          <p:nvPr/>
        </p:nvSpPr>
        <p:spPr bwMode="auto">
          <a:xfrm>
            <a:off x="5068888" y="6232525"/>
            <a:ext cx="10604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110" name="Line 81"/>
          <p:cNvSpPr>
            <a:spLocks noChangeShapeType="1"/>
          </p:cNvSpPr>
          <p:nvPr/>
        </p:nvSpPr>
        <p:spPr bwMode="auto">
          <a:xfrm>
            <a:off x="5068888" y="6429375"/>
            <a:ext cx="10604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111" name="Rectangle 82"/>
          <p:cNvSpPr>
            <a:spLocks noChangeArrowheads="1"/>
          </p:cNvSpPr>
          <p:nvPr/>
        </p:nvSpPr>
        <p:spPr bwMode="auto">
          <a:xfrm>
            <a:off x="5162550" y="6100763"/>
            <a:ext cx="8001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Alex the Greek</a:t>
            </a:r>
            <a:endParaRPr lang="en-US" sz="1200" baseline="-25000">
              <a:latin typeface="Times" charset="0"/>
            </a:endParaRPr>
          </a:p>
        </p:txBody>
      </p:sp>
      <p:sp>
        <p:nvSpPr>
          <p:cNvPr id="44112" name="Rectangle 83"/>
          <p:cNvSpPr>
            <a:spLocks noChangeArrowheads="1"/>
          </p:cNvSpPr>
          <p:nvPr/>
        </p:nvSpPr>
        <p:spPr bwMode="auto">
          <a:xfrm>
            <a:off x="5099050" y="6292850"/>
            <a:ext cx="1090613" cy="1206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4113" name="Rectangle 84"/>
          <p:cNvSpPr>
            <a:spLocks noChangeArrowheads="1"/>
          </p:cNvSpPr>
          <p:nvPr/>
        </p:nvSpPr>
        <p:spPr bwMode="auto">
          <a:xfrm>
            <a:off x="5151438" y="6283325"/>
            <a:ext cx="8890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Roman Systems</a:t>
            </a:r>
            <a:endParaRPr lang="en-US" sz="1200" baseline="-25000">
              <a:latin typeface="Times" charset="0"/>
            </a:endParaRPr>
          </a:p>
        </p:txBody>
      </p:sp>
      <p:sp>
        <p:nvSpPr>
          <p:cNvPr id="44114" name="Freeform 85"/>
          <p:cNvSpPr>
            <a:spLocks/>
          </p:cNvSpPr>
          <p:nvPr/>
        </p:nvSpPr>
        <p:spPr bwMode="auto">
          <a:xfrm>
            <a:off x="4811713" y="55959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15" name="Freeform 86"/>
          <p:cNvSpPr>
            <a:spLocks/>
          </p:cNvSpPr>
          <p:nvPr/>
        </p:nvSpPr>
        <p:spPr bwMode="auto">
          <a:xfrm>
            <a:off x="4811713" y="55514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16" name="Freeform 87"/>
          <p:cNvSpPr>
            <a:spLocks/>
          </p:cNvSpPr>
          <p:nvPr/>
        </p:nvSpPr>
        <p:spPr bwMode="auto">
          <a:xfrm>
            <a:off x="4811713" y="539908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17" name="Freeform 88"/>
          <p:cNvSpPr>
            <a:spLocks/>
          </p:cNvSpPr>
          <p:nvPr/>
        </p:nvSpPr>
        <p:spPr bwMode="auto">
          <a:xfrm>
            <a:off x="4811713" y="535463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18" name="Freeform 89"/>
          <p:cNvSpPr>
            <a:spLocks/>
          </p:cNvSpPr>
          <p:nvPr/>
        </p:nvSpPr>
        <p:spPr bwMode="auto">
          <a:xfrm>
            <a:off x="4811713" y="52022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19" name="Freeform 90"/>
          <p:cNvSpPr>
            <a:spLocks/>
          </p:cNvSpPr>
          <p:nvPr/>
        </p:nvSpPr>
        <p:spPr bwMode="auto">
          <a:xfrm>
            <a:off x="4811713" y="51577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20" name="Freeform 91"/>
          <p:cNvSpPr>
            <a:spLocks/>
          </p:cNvSpPr>
          <p:nvPr/>
        </p:nvSpPr>
        <p:spPr bwMode="auto">
          <a:xfrm>
            <a:off x="4811713" y="500697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21" name="Freeform 92"/>
          <p:cNvSpPr>
            <a:spLocks/>
          </p:cNvSpPr>
          <p:nvPr/>
        </p:nvSpPr>
        <p:spPr bwMode="auto">
          <a:xfrm>
            <a:off x="4811713" y="4960938"/>
            <a:ext cx="46037"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22" name="Freeform 93"/>
          <p:cNvSpPr>
            <a:spLocks/>
          </p:cNvSpPr>
          <p:nvPr/>
        </p:nvSpPr>
        <p:spPr bwMode="auto">
          <a:xfrm>
            <a:off x="4811713" y="481012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23" name="Freeform 94"/>
          <p:cNvSpPr>
            <a:spLocks/>
          </p:cNvSpPr>
          <p:nvPr/>
        </p:nvSpPr>
        <p:spPr bwMode="auto">
          <a:xfrm>
            <a:off x="4811713" y="4764088"/>
            <a:ext cx="46037"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24" name="Freeform 95"/>
          <p:cNvSpPr>
            <a:spLocks/>
          </p:cNvSpPr>
          <p:nvPr/>
        </p:nvSpPr>
        <p:spPr bwMode="auto">
          <a:xfrm>
            <a:off x="4811713" y="461327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25" name="Freeform 96"/>
          <p:cNvSpPr>
            <a:spLocks/>
          </p:cNvSpPr>
          <p:nvPr/>
        </p:nvSpPr>
        <p:spPr bwMode="auto">
          <a:xfrm>
            <a:off x="4811713" y="4551363"/>
            <a:ext cx="46037" cy="61912"/>
          </a:xfrm>
          <a:custGeom>
            <a:avLst/>
            <a:gdLst>
              <a:gd name="T0" fmla="*/ 0 w 29"/>
              <a:gd name="T1" fmla="*/ 2147483647 h 39"/>
              <a:gd name="T2" fmla="*/ 0 w 29"/>
              <a:gd name="T3" fmla="*/ 0 h 39"/>
              <a:gd name="T4" fmla="*/ 2147483647 w 29"/>
              <a:gd name="T5" fmla="*/ 0 h 39"/>
              <a:gd name="T6" fmla="*/ 2147483647 w 29"/>
              <a:gd name="T7" fmla="*/ 0 h 39"/>
              <a:gd name="T8" fmla="*/ 2147483647 w 29"/>
              <a:gd name="T9" fmla="*/ 2147483647 h 39"/>
              <a:gd name="T10" fmla="*/ 2147483647 w 29"/>
              <a:gd name="T11" fmla="*/ 2147483647 h 39"/>
              <a:gd name="T12" fmla="*/ 0 w 29"/>
              <a:gd name="T13" fmla="*/ 2147483647 h 39"/>
              <a:gd name="T14" fmla="*/ 0 60000 65536"/>
              <a:gd name="T15" fmla="*/ 0 60000 65536"/>
              <a:gd name="T16" fmla="*/ 0 60000 65536"/>
              <a:gd name="T17" fmla="*/ 0 60000 65536"/>
              <a:gd name="T18" fmla="*/ 0 60000 65536"/>
              <a:gd name="T19" fmla="*/ 0 60000 65536"/>
              <a:gd name="T20" fmla="*/ 0 60000 65536"/>
              <a:gd name="T21" fmla="*/ 0 w 29"/>
              <a:gd name="T22" fmla="*/ 0 h 39"/>
              <a:gd name="T23" fmla="*/ 29 w 2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9">
                <a:moveTo>
                  <a:pt x="0" y="39"/>
                </a:moveTo>
                <a:lnTo>
                  <a:pt x="0" y="0"/>
                </a:lnTo>
                <a:lnTo>
                  <a:pt x="19" y="0"/>
                </a:lnTo>
                <a:lnTo>
                  <a:pt x="29" y="0"/>
                </a:lnTo>
                <a:lnTo>
                  <a:pt x="29" y="39"/>
                </a:lnTo>
                <a:lnTo>
                  <a:pt x="19" y="39"/>
                </a:lnTo>
                <a:lnTo>
                  <a:pt x="0" y="3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26" name="Freeform 97"/>
          <p:cNvSpPr>
            <a:spLocks/>
          </p:cNvSpPr>
          <p:nvPr/>
        </p:nvSpPr>
        <p:spPr bwMode="auto">
          <a:xfrm>
            <a:off x="4811713" y="4400550"/>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27" name="Freeform 98"/>
          <p:cNvSpPr>
            <a:spLocks/>
          </p:cNvSpPr>
          <p:nvPr/>
        </p:nvSpPr>
        <p:spPr bwMode="auto">
          <a:xfrm>
            <a:off x="4811713" y="4354513"/>
            <a:ext cx="46037"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28" name="Freeform 99"/>
          <p:cNvSpPr>
            <a:spLocks/>
          </p:cNvSpPr>
          <p:nvPr/>
        </p:nvSpPr>
        <p:spPr bwMode="auto">
          <a:xfrm>
            <a:off x="4811713" y="4203700"/>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29" name="Freeform 100"/>
          <p:cNvSpPr>
            <a:spLocks/>
          </p:cNvSpPr>
          <p:nvPr/>
        </p:nvSpPr>
        <p:spPr bwMode="auto">
          <a:xfrm>
            <a:off x="4811713" y="4159250"/>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30" name="Freeform 101"/>
          <p:cNvSpPr>
            <a:spLocks/>
          </p:cNvSpPr>
          <p:nvPr/>
        </p:nvSpPr>
        <p:spPr bwMode="auto">
          <a:xfrm>
            <a:off x="4811713" y="4006850"/>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31" name="Freeform 102"/>
          <p:cNvSpPr>
            <a:spLocks/>
          </p:cNvSpPr>
          <p:nvPr/>
        </p:nvSpPr>
        <p:spPr bwMode="auto">
          <a:xfrm>
            <a:off x="4811713" y="3962400"/>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32" name="Freeform 103"/>
          <p:cNvSpPr>
            <a:spLocks/>
          </p:cNvSpPr>
          <p:nvPr/>
        </p:nvSpPr>
        <p:spPr bwMode="auto">
          <a:xfrm>
            <a:off x="4811713" y="3810000"/>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33" name="Freeform 104"/>
          <p:cNvSpPr>
            <a:spLocks/>
          </p:cNvSpPr>
          <p:nvPr/>
        </p:nvSpPr>
        <p:spPr bwMode="auto">
          <a:xfrm>
            <a:off x="4811713" y="3765550"/>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34" name="Freeform 105"/>
          <p:cNvSpPr>
            <a:spLocks/>
          </p:cNvSpPr>
          <p:nvPr/>
        </p:nvSpPr>
        <p:spPr bwMode="auto">
          <a:xfrm>
            <a:off x="4811713" y="3613150"/>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35" name="Freeform 106"/>
          <p:cNvSpPr>
            <a:spLocks/>
          </p:cNvSpPr>
          <p:nvPr/>
        </p:nvSpPr>
        <p:spPr bwMode="auto">
          <a:xfrm>
            <a:off x="4811713" y="3552825"/>
            <a:ext cx="46037"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36" name="Freeform 107"/>
          <p:cNvSpPr>
            <a:spLocks/>
          </p:cNvSpPr>
          <p:nvPr/>
        </p:nvSpPr>
        <p:spPr bwMode="auto">
          <a:xfrm>
            <a:off x="4811713" y="3416300"/>
            <a:ext cx="46037" cy="136525"/>
          </a:xfrm>
          <a:custGeom>
            <a:avLst/>
            <a:gdLst>
              <a:gd name="T0" fmla="*/ 0 w 29"/>
              <a:gd name="T1" fmla="*/ 2147483647 h 86"/>
              <a:gd name="T2" fmla="*/ 0 w 29"/>
              <a:gd name="T3" fmla="*/ 0 h 86"/>
              <a:gd name="T4" fmla="*/ 2147483647 w 29"/>
              <a:gd name="T5" fmla="*/ 0 h 86"/>
              <a:gd name="T6" fmla="*/ 2147483647 w 29"/>
              <a:gd name="T7" fmla="*/ 0 h 86"/>
              <a:gd name="T8" fmla="*/ 2147483647 w 29"/>
              <a:gd name="T9" fmla="*/ 2147483647 h 86"/>
              <a:gd name="T10" fmla="*/ 2147483647 w 29"/>
              <a:gd name="T11" fmla="*/ 2147483647 h 86"/>
              <a:gd name="T12" fmla="*/ 0 w 29"/>
              <a:gd name="T13" fmla="*/ 2147483647 h 86"/>
              <a:gd name="T14" fmla="*/ 0 60000 65536"/>
              <a:gd name="T15" fmla="*/ 0 60000 65536"/>
              <a:gd name="T16" fmla="*/ 0 60000 65536"/>
              <a:gd name="T17" fmla="*/ 0 60000 65536"/>
              <a:gd name="T18" fmla="*/ 0 60000 65536"/>
              <a:gd name="T19" fmla="*/ 0 60000 65536"/>
              <a:gd name="T20" fmla="*/ 0 60000 65536"/>
              <a:gd name="T21" fmla="*/ 0 w 29"/>
              <a:gd name="T22" fmla="*/ 0 h 86"/>
              <a:gd name="T23" fmla="*/ 29 w 29"/>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86">
                <a:moveTo>
                  <a:pt x="0" y="86"/>
                </a:moveTo>
                <a:lnTo>
                  <a:pt x="0" y="0"/>
                </a:lnTo>
                <a:lnTo>
                  <a:pt x="19" y="0"/>
                </a:lnTo>
                <a:lnTo>
                  <a:pt x="29" y="0"/>
                </a:lnTo>
                <a:lnTo>
                  <a:pt x="29" y="86"/>
                </a:lnTo>
                <a:lnTo>
                  <a:pt x="19" y="86"/>
                </a:lnTo>
                <a:lnTo>
                  <a:pt x="0" y="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37" name="Freeform 108"/>
          <p:cNvSpPr>
            <a:spLocks/>
          </p:cNvSpPr>
          <p:nvPr/>
        </p:nvSpPr>
        <p:spPr bwMode="auto">
          <a:xfrm>
            <a:off x="4811713" y="3355975"/>
            <a:ext cx="46037"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38" name="Freeform 109"/>
          <p:cNvSpPr>
            <a:spLocks/>
          </p:cNvSpPr>
          <p:nvPr/>
        </p:nvSpPr>
        <p:spPr bwMode="auto">
          <a:xfrm>
            <a:off x="4811713" y="320516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39" name="Freeform 110"/>
          <p:cNvSpPr>
            <a:spLocks/>
          </p:cNvSpPr>
          <p:nvPr/>
        </p:nvSpPr>
        <p:spPr bwMode="auto">
          <a:xfrm>
            <a:off x="4811713" y="315912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40" name="Freeform 111"/>
          <p:cNvSpPr>
            <a:spLocks/>
          </p:cNvSpPr>
          <p:nvPr/>
        </p:nvSpPr>
        <p:spPr bwMode="auto">
          <a:xfrm>
            <a:off x="4811713" y="300831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41" name="Freeform 112"/>
          <p:cNvSpPr>
            <a:spLocks/>
          </p:cNvSpPr>
          <p:nvPr/>
        </p:nvSpPr>
        <p:spPr bwMode="auto">
          <a:xfrm>
            <a:off x="4811713" y="296227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42" name="Freeform 113"/>
          <p:cNvSpPr>
            <a:spLocks/>
          </p:cNvSpPr>
          <p:nvPr/>
        </p:nvSpPr>
        <p:spPr bwMode="auto">
          <a:xfrm>
            <a:off x="4811713" y="281146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43" name="Freeform 114"/>
          <p:cNvSpPr>
            <a:spLocks/>
          </p:cNvSpPr>
          <p:nvPr/>
        </p:nvSpPr>
        <p:spPr bwMode="auto">
          <a:xfrm>
            <a:off x="4811713" y="276542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44" name="Freeform 115"/>
          <p:cNvSpPr>
            <a:spLocks/>
          </p:cNvSpPr>
          <p:nvPr/>
        </p:nvSpPr>
        <p:spPr bwMode="auto">
          <a:xfrm>
            <a:off x="4811713" y="261461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45" name="Freeform 116"/>
          <p:cNvSpPr>
            <a:spLocks/>
          </p:cNvSpPr>
          <p:nvPr/>
        </p:nvSpPr>
        <p:spPr bwMode="auto">
          <a:xfrm>
            <a:off x="4811713" y="256857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46" name="Freeform 117"/>
          <p:cNvSpPr>
            <a:spLocks/>
          </p:cNvSpPr>
          <p:nvPr/>
        </p:nvSpPr>
        <p:spPr bwMode="auto">
          <a:xfrm>
            <a:off x="4811713" y="241776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47" name="Freeform 118"/>
          <p:cNvSpPr>
            <a:spLocks/>
          </p:cNvSpPr>
          <p:nvPr/>
        </p:nvSpPr>
        <p:spPr bwMode="auto">
          <a:xfrm>
            <a:off x="4811713" y="2357438"/>
            <a:ext cx="46037"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48" name="Freeform 119"/>
          <p:cNvSpPr>
            <a:spLocks/>
          </p:cNvSpPr>
          <p:nvPr/>
        </p:nvSpPr>
        <p:spPr bwMode="auto">
          <a:xfrm>
            <a:off x="4811713" y="22050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49" name="Freeform 120"/>
          <p:cNvSpPr>
            <a:spLocks/>
          </p:cNvSpPr>
          <p:nvPr/>
        </p:nvSpPr>
        <p:spPr bwMode="auto">
          <a:xfrm>
            <a:off x="4811713" y="21605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50" name="Freeform 121"/>
          <p:cNvSpPr>
            <a:spLocks/>
          </p:cNvSpPr>
          <p:nvPr/>
        </p:nvSpPr>
        <p:spPr bwMode="auto">
          <a:xfrm>
            <a:off x="4811713" y="200818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51" name="Freeform 122"/>
          <p:cNvSpPr>
            <a:spLocks/>
          </p:cNvSpPr>
          <p:nvPr/>
        </p:nvSpPr>
        <p:spPr bwMode="auto">
          <a:xfrm>
            <a:off x="4811713" y="196373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52" name="Freeform 123"/>
          <p:cNvSpPr>
            <a:spLocks/>
          </p:cNvSpPr>
          <p:nvPr/>
        </p:nvSpPr>
        <p:spPr bwMode="auto">
          <a:xfrm>
            <a:off x="4811713" y="18113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53" name="Freeform 124"/>
          <p:cNvSpPr>
            <a:spLocks/>
          </p:cNvSpPr>
          <p:nvPr/>
        </p:nvSpPr>
        <p:spPr bwMode="auto">
          <a:xfrm>
            <a:off x="4811713" y="17668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54" name="Freeform 125"/>
          <p:cNvSpPr>
            <a:spLocks/>
          </p:cNvSpPr>
          <p:nvPr/>
        </p:nvSpPr>
        <p:spPr bwMode="auto">
          <a:xfrm>
            <a:off x="4811713" y="161448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55" name="Freeform 126"/>
          <p:cNvSpPr>
            <a:spLocks/>
          </p:cNvSpPr>
          <p:nvPr/>
        </p:nvSpPr>
        <p:spPr bwMode="auto">
          <a:xfrm>
            <a:off x="4811713" y="157003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56" name="Freeform 127"/>
          <p:cNvSpPr>
            <a:spLocks/>
          </p:cNvSpPr>
          <p:nvPr/>
        </p:nvSpPr>
        <p:spPr bwMode="auto">
          <a:xfrm>
            <a:off x="4811713" y="141922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57" name="Line 128"/>
          <p:cNvSpPr>
            <a:spLocks noChangeShapeType="1"/>
          </p:cNvSpPr>
          <p:nvPr/>
        </p:nvSpPr>
        <p:spPr bwMode="auto">
          <a:xfrm>
            <a:off x="5008563" y="5278438"/>
            <a:ext cx="1150937"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158" name="AutoShape 129"/>
          <p:cNvSpPr>
            <a:spLocks noChangeArrowheads="1"/>
          </p:cNvSpPr>
          <p:nvPr/>
        </p:nvSpPr>
        <p:spPr bwMode="auto">
          <a:xfrm>
            <a:off x="4994275" y="4551363"/>
            <a:ext cx="908050" cy="439737"/>
          </a:xfrm>
          <a:prstGeom prst="roundRect">
            <a:avLst>
              <a:gd name="adj" fmla="val 24009"/>
            </a:avLst>
          </a:pr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4159" name="Rectangle 130"/>
          <p:cNvSpPr>
            <a:spLocks noChangeArrowheads="1"/>
          </p:cNvSpPr>
          <p:nvPr/>
        </p:nvSpPr>
        <p:spPr bwMode="auto">
          <a:xfrm>
            <a:off x="4994275" y="4764088"/>
            <a:ext cx="847725" cy="423862"/>
          </a:xfrm>
          <a:prstGeom prst="rect">
            <a:avLst/>
          </a:prstGeom>
          <a:solidFill>
            <a:srgbClr val="FFFFFF"/>
          </a:solidFill>
          <a:ln w="15875">
            <a:solidFill>
              <a:srgbClr val="FFFFFF"/>
            </a:solidFill>
            <a:miter lim="800000"/>
            <a:headEnd/>
            <a:tailEnd/>
          </a:ln>
        </p:spPr>
        <p:txBody>
          <a:bodyPr/>
          <a:lstStyle/>
          <a:p>
            <a:endParaRPr lang="en-US"/>
          </a:p>
        </p:txBody>
      </p:sp>
      <p:sp>
        <p:nvSpPr>
          <p:cNvPr id="44160" name="Rectangle 131"/>
          <p:cNvSpPr>
            <a:spLocks noChangeArrowheads="1"/>
          </p:cNvSpPr>
          <p:nvPr/>
        </p:nvSpPr>
        <p:spPr bwMode="auto">
          <a:xfrm>
            <a:off x="4994275" y="4764088"/>
            <a:ext cx="1209675" cy="923925"/>
          </a:xfrm>
          <a:prstGeom prst="rect">
            <a:avLst/>
          </a:prstGeom>
          <a:solidFill>
            <a:srgbClr val="FFFFFF"/>
          </a:solidFill>
          <a:ln w="15875">
            <a:solidFill>
              <a:srgbClr val="000000"/>
            </a:solidFill>
            <a:miter lim="800000"/>
            <a:headEnd/>
            <a:tailEnd/>
          </a:ln>
        </p:spPr>
        <p:txBody>
          <a:bodyPr/>
          <a:lstStyle/>
          <a:p>
            <a:endParaRPr lang="en-US"/>
          </a:p>
        </p:txBody>
      </p:sp>
      <p:sp>
        <p:nvSpPr>
          <p:cNvPr id="44161" name="Line 132"/>
          <p:cNvSpPr>
            <a:spLocks noChangeShapeType="1"/>
          </p:cNvSpPr>
          <p:nvPr/>
        </p:nvSpPr>
        <p:spPr bwMode="auto">
          <a:xfrm>
            <a:off x="5011738" y="4776788"/>
            <a:ext cx="877887" cy="1587"/>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162" name="Freeform 133"/>
          <p:cNvSpPr>
            <a:spLocks/>
          </p:cNvSpPr>
          <p:nvPr/>
        </p:nvSpPr>
        <p:spPr bwMode="auto">
          <a:xfrm>
            <a:off x="5886450" y="4687888"/>
            <a:ext cx="257175" cy="90487"/>
          </a:xfrm>
          <a:custGeom>
            <a:avLst/>
            <a:gdLst>
              <a:gd name="T0" fmla="*/ 2147483647 w 162"/>
              <a:gd name="T1" fmla="*/ 2147483647 h 57"/>
              <a:gd name="T2" fmla="*/ 0 w 162"/>
              <a:gd name="T3" fmla="*/ 2147483647 h 57"/>
              <a:gd name="T4" fmla="*/ 0 w 162"/>
              <a:gd name="T5" fmla="*/ 0 h 57"/>
              <a:gd name="T6" fmla="*/ 2147483647 w 162"/>
              <a:gd name="T7" fmla="*/ 2147483647 h 57"/>
              <a:gd name="T8" fmla="*/ 0 60000 65536"/>
              <a:gd name="T9" fmla="*/ 0 60000 65536"/>
              <a:gd name="T10" fmla="*/ 0 60000 65536"/>
              <a:gd name="T11" fmla="*/ 0 60000 65536"/>
              <a:gd name="T12" fmla="*/ 0 w 162"/>
              <a:gd name="T13" fmla="*/ 0 h 57"/>
              <a:gd name="T14" fmla="*/ 162 w 162"/>
              <a:gd name="T15" fmla="*/ 57 h 57"/>
            </a:gdLst>
            <a:ahLst/>
            <a:cxnLst>
              <a:cxn ang="T8">
                <a:pos x="T0" y="T1"/>
              </a:cxn>
              <a:cxn ang="T9">
                <a:pos x="T2" y="T3"/>
              </a:cxn>
              <a:cxn ang="T10">
                <a:pos x="T4" y="T5"/>
              </a:cxn>
              <a:cxn ang="T11">
                <a:pos x="T6" y="T7"/>
              </a:cxn>
            </a:cxnLst>
            <a:rect l="T12" t="T13" r="T14" b="T15"/>
            <a:pathLst>
              <a:path w="162" h="57">
                <a:moveTo>
                  <a:pt x="162" y="57"/>
                </a:moveTo>
                <a:lnTo>
                  <a:pt x="0" y="57"/>
                </a:lnTo>
                <a:lnTo>
                  <a:pt x="0" y="0"/>
                </a:lnTo>
                <a:lnTo>
                  <a:pt x="162" y="5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63" name="Freeform 134"/>
          <p:cNvSpPr>
            <a:spLocks/>
          </p:cNvSpPr>
          <p:nvPr/>
        </p:nvSpPr>
        <p:spPr bwMode="auto">
          <a:xfrm>
            <a:off x="5897563" y="4673600"/>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4164" name="Line 135"/>
          <p:cNvSpPr>
            <a:spLocks noChangeShapeType="1"/>
          </p:cNvSpPr>
          <p:nvPr/>
        </p:nvSpPr>
        <p:spPr bwMode="auto">
          <a:xfrm>
            <a:off x="5068888" y="4960938"/>
            <a:ext cx="1030287"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165" name="Line 136"/>
          <p:cNvSpPr>
            <a:spLocks noChangeShapeType="1"/>
          </p:cNvSpPr>
          <p:nvPr/>
        </p:nvSpPr>
        <p:spPr bwMode="auto">
          <a:xfrm>
            <a:off x="5068888" y="5172075"/>
            <a:ext cx="1030287"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166" name="Line 137"/>
          <p:cNvSpPr>
            <a:spLocks noChangeShapeType="1"/>
          </p:cNvSpPr>
          <p:nvPr/>
        </p:nvSpPr>
        <p:spPr bwMode="auto">
          <a:xfrm>
            <a:off x="5068888" y="5384800"/>
            <a:ext cx="1030287"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167" name="Line 138"/>
          <p:cNvSpPr>
            <a:spLocks noChangeShapeType="1"/>
          </p:cNvSpPr>
          <p:nvPr/>
        </p:nvSpPr>
        <p:spPr bwMode="auto">
          <a:xfrm>
            <a:off x="5068888" y="5581650"/>
            <a:ext cx="1030287"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168" name="Rectangle 139"/>
          <p:cNvSpPr>
            <a:spLocks noChangeArrowheads="1"/>
          </p:cNvSpPr>
          <p:nvPr/>
        </p:nvSpPr>
        <p:spPr bwMode="auto">
          <a:xfrm>
            <a:off x="5099050" y="4597400"/>
            <a:ext cx="742950" cy="1365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4169" name="Rectangle 140"/>
          <p:cNvSpPr>
            <a:spLocks noChangeArrowheads="1"/>
          </p:cNvSpPr>
          <p:nvPr/>
        </p:nvSpPr>
        <p:spPr bwMode="auto">
          <a:xfrm>
            <a:off x="5075238" y="4556125"/>
            <a:ext cx="733425" cy="19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harcoal" charset="0"/>
              </a:rPr>
              <a:t>CAPTIVITY</a:t>
            </a:r>
            <a:endParaRPr lang="en-US" sz="1800" baseline="-25000">
              <a:latin typeface="Times" charset="0"/>
            </a:endParaRPr>
          </a:p>
        </p:txBody>
      </p:sp>
      <p:sp>
        <p:nvSpPr>
          <p:cNvPr id="44170" name="Rectangle 141"/>
          <p:cNvSpPr>
            <a:spLocks noChangeArrowheads="1"/>
          </p:cNvSpPr>
          <p:nvPr/>
        </p:nvSpPr>
        <p:spPr bwMode="auto">
          <a:xfrm>
            <a:off x="5338763" y="4808538"/>
            <a:ext cx="4699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70 Years</a:t>
            </a:r>
            <a:endParaRPr lang="en-US" sz="1200" baseline="-25000">
              <a:latin typeface="Times" charset="0"/>
            </a:endParaRPr>
          </a:p>
        </p:txBody>
      </p:sp>
      <p:sp>
        <p:nvSpPr>
          <p:cNvPr id="44171" name="Rectangle 142"/>
          <p:cNvSpPr>
            <a:spLocks noChangeArrowheads="1"/>
          </p:cNvSpPr>
          <p:nvPr/>
        </p:nvSpPr>
        <p:spPr bwMode="auto">
          <a:xfrm>
            <a:off x="5403850" y="5027613"/>
            <a:ext cx="40005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3 Treks</a:t>
            </a:r>
            <a:endParaRPr lang="en-US" sz="1200" baseline="-25000">
              <a:latin typeface="Times" charset="0"/>
            </a:endParaRPr>
          </a:p>
        </p:txBody>
      </p:sp>
      <p:sp>
        <p:nvSpPr>
          <p:cNvPr id="44172" name="Rectangle 143"/>
          <p:cNvSpPr>
            <a:spLocks noChangeArrowheads="1"/>
          </p:cNvSpPr>
          <p:nvPr/>
        </p:nvSpPr>
        <p:spPr bwMode="auto">
          <a:xfrm>
            <a:off x="5024438" y="5233988"/>
            <a:ext cx="1149350" cy="13493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4173" name="Rectangle 144"/>
          <p:cNvSpPr>
            <a:spLocks noChangeArrowheads="1"/>
          </p:cNvSpPr>
          <p:nvPr/>
        </p:nvSpPr>
        <p:spPr bwMode="auto">
          <a:xfrm>
            <a:off x="5124450" y="5233988"/>
            <a:ext cx="9144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100 Years/50,000</a:t>
            </a:r>
            <a:endParaRPr lang="en-US" sz="1200" baseline="-25000">
              <a:latin typeface="Times" charset="0"/>
            </a:endParaRPr>
          </a:p>
        </p:txBody>
      </p:sp>
      <p:sp>
        <p:nvSpPr>
          <p:cNvPr id="44174" name="Rectangle 145"/>
          <p:cNvSpPr>
            <a:spLocks noChangeArrowheads="1"/>
          </p:cNvSpPr>
          <p:nvPr/>
        </p:nvSpPr>
        <p:spPr bwMode="auto">
          <a:xfrm>
            <a:off x="5364163" y="5429250"/>
            <a:ext cx="4318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Z - E - N</a:t>
            </a:r>
            <a:endParaRPr lang="en-US" sz="1200" baseline="-25000">
              <a:latin typeface="Times" charset="0"/>
            </a:endParaRPr>
          </a:p>
        </p:txBody>
      </p:sp>
      <p:pic>
        <p:nvPicPr>
          <p:cNvPr id="44175" name="Picture 1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7850" y="1751013"/>
            <a:ext cx="423863" cy="308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176" name="Freeform 147"/>
          <p:cNvSpPr>
            <a:spLocks/>
          </p:cNvSpPr>
          <p:nvPr/>
        </p:nvSpPr>
        <p:spPr bwMode="auto">
          <a:xfrm>
            <a:off x="2101850" y="800417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77" name="Freeform 148"/>
          <p:cNvSpPr>
            <a:spLocks/>
          </p:cNvSpPr>
          <p:nvPr/>
        </p:nvSpPr>
        <p:spPr bwMode="auto">
          <a:xfrm>
            <a:off x="2101850" y="7958138"/>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78" name="Freeform 149"/>
          <p:cNvSpPr>
            <a:spLocks/>
          </p:cNvSpPr>
          <p:nvPr/>
        </p:nvSpPr>
        <p:spPr bwMode="auto">
          <a:xfrm>
            <a:off x="2101850" y="780732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79" name="Freeform 150"/>
          <p:cNvSpPr>
            <a:spLocks/>
          </p:cNvSpPr>
          <p:nvPr/>
        </p:nvSpPr>
        <p:spPr bwMode="auto">
          <a:xfrm>
            <a:off x="2101850" y="7761288"/>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80" name="Freeform 151"/>
          <p:cNvSpPr>
            <a:spLocks/>
          </p:cNvSpPr>
          <p:nvPr/>
        </p:nvSpPr>
        <p:spPr bwMode="auto">
          <a:xfrm>
            <a:off x="2101850" y="761047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81" name="Freeform 152"/>
          <p:cNvSpPr>
            <a:spLocks/>
          </p:cNvSpPr>
          <p:nvPr/>
        </p:nvSpPr>
        <p:spPr bwMode="auto">
          <a:xfrm>
            <a:off x="2101850" y="7550150"/>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82" name="Freeform 153"/>
          <p:cNvSpPr>
            <a:spLocks/>
          </p:cNvSpPr>
          <p:nvPr/>
        </p:nvSpPr>
        <p:spPr bwMode="auto">
          <a:xfrm>
            <a:off x="2101850" y="7397750"/>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83" name="Freeform 154"/>
          <p:cNvSpPr>
            <a:spLocks/>
          </p:cNvSpPr>
          <p:nvPr/>
        </p:nvSpPr>
        <p:spPr bwMode="auto">
          <a:xfrm>
            <a:off x="2101850" y="7353300"/>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84" name="Freeform 155"/>
          <p:cNvSpPr>
            <a:spLocks/>
          </p:cNvSpPr>
          <p:nvPr/>
        </p:nvSpPr>
        <p:spPr bwMode="auto">
          <a:xfrm>
            <a:off x="2101850" y="7200900"/>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85" name="Freeform 156"/>
          <p:cNvSpPr>
            <a:spLocks/>
          </p:cNvSpPr>
          <p:nvPr/>
        </p:nvSpPr>
        <p:spPr bwMode="auto">
          <a:xfrm>
            <a:off x="2101850" y="7140575"/>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86" name="Freeform 157"/>
          <p:cNvSpPr>
            <a:spLocks/>
          </p:cNvSpPr>
          <p:nvPr/>
        </p:nvSpPr>
        <p:spPr bwMode="auto">
          <a:xfrm>
            <a:off x="2101850" y="6989763"/>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87" name="Freeform 158"/>
          <p:cNvSpPr>
            <a:spLocks/>
          </p:cNvSpPr>
          <p:nvPr/>
        </p:nvSpPr>
        <p:spPr bwMode="auto">
          <a:xfrm>
            <a:off x="2101850" y="6943725"/>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88" name="Freeform 159"/>
          <p:cNvSpPr>
            <a:spLocks/>
          </p:cNvSpPr>
          <p:nvPr/>
        </p:nvSpPr>
        <p:spPr bwMode="auto">
          <a:xfrm>
            <a:off x="2101850" y="6792913"/>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89" name="Freeform 160"/>
          <p:cNvSpPr>
            <a:spLocks/>
          </p:cNvSpPr>
          <p:nvPr/>
        </p:nvSpPr>
        <p:spPr bwMode="auto">
          <a:xfrm>
            <a:off x="2101850" y="6732588"/>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90" name="Freeform 161"/>
          <p:cNvSpPr>
            <a:spLocks/>
          </p:cNvSpPr>
          <p:nvPr/>
        </p:nvSpPr>
        <p:spPr bwMode="auto">
          <a:xfrm>
            <a:off x="2101850" y="6580188"/>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91" name="Freeform 162"/>
          <p:cNvSpPr>
            <a:spLocks/>
          </p:cNvSpPr>
          <p:nvPr/>
        </p:nvSpPr>
        <p:spPr bwMode="auto">
          <a:xfrm>
            <a:off x="2101850" y="6535738"/>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92" name="Freeform 163"/>
          <p:cNvSpPr>
            <a:spLocks/>
          </p:cNvSpPr>
          <p:nvPr/>
        </p:nvSpPr>
        <p:spPr bwMode="auto">
          <a:xfrm>
            <a:off x="2101850" y="6383338"/>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93" name="Freeform 164"/>
          <p:cNvSpPr>
            <a:spLocks/>
          </p:cNvSpPr>
          <p:nvPr/>
        </p:nvSpPr>
        <p:spPr bwMode="auto">
          <a:xfrm>
            <a:off x="2101850" y="6338888"/>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94" name="Freeform 165"/>
          <p:cNvSpPr>
            <a:spLocks/>
          </p:cNvSpPr>
          <p:nvPr/>
        </p:nvSpPr>
        <p:spPr bwMode="auto">
          <a:xfrm>
            <a:off x="2101850" y="6186488"/>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95" name="Freeform 166"/>
          <p:cNvSpPr>
            <a:spLocks/>
          </p:cNvSpPr>
          <p:nvPr/>
        </p:nvSpPr>
        <p:spPr bwMode="auto">
          <a:xfrm>
            <a:off x="2101850" y="6126163"/>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96" name="Freeform 167"/>
          <p:cNvSpPr>
            <a:spLocks/>
          </p:cNvSpPr>
          <p:nvPr/>
        </p:nvSpPr>
        <p:spPr bwMode="auto">
          <a:xfrm>
            <a:off x="2101850" y="5975350"/>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97" name="Freeform 168"/>
          <p:cNvSpPr>
            <a:spLocks/>
          </p:cNvSpPr>
          <p:nvPr/>
        </p:nvSpPr>
        <p:spPr bwMode="auto">
          <a:xfrm>
            <a:off x="2101850" y="5929313"/>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98" name="Freeform 169"/>
          <p:cNvSpPr>
            <a:spLocks/>
          </p:cNvSpPr>
          <p:nvPr/>
        </p:nvSpPr>
        <p:spPr bwMode="auto">
          <a:xfrm>
            <a:off x="2101850" y="5778500"/>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199" name="Freeform 170"/>
          <p:cNvSpPr>
            <a:spLocks/>
          </p:cNvSpPr>
          <p:nvPr/>
        </p:nvSpPr>
        <p:spPr bwMode="auto">
          <a:xfrm>
            <a:off x="2101850" y="5718175"/>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200" name="Freeform 171"/>
          <p:cNvSpPr>
            <a:spLocks/>
          </p:cNvSpPr>
          <p:nvPr/>
        </p:nvSpPr>
        <p:spPr bwMode="auto">
          <a:xfrm>
            <a:off x="2101850" y="5565775"/>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201" name="Freeform 172"/>
          <p:cNvSpPr>
            <a:spLocks/>
          </p:cNvSpPr>
          <p:nvPr/>
        </p:nvSpPr>
        <p:spPr bwMode="auto">
          <a:xfrm>
            <a:off x="2101850" y="5521325"/>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202" name="Freeform 173"/>
          <p:cNvSpPr>
            <a:spLocks/>
          </p:cNvSpPr>
          <p:nvPr/>
        </p:nvSpPr>
        <p:spPr bwMode="auto">
          <a:xfrm>
            <a:off x="2101850" y="5368925"/>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203" name="Freeform 174"/>
          <p:cNvSpPr>
            <a:spLocks/>
          </p:cNvSpPr>
          <p:nvPr/>
        </p:nvSpPr>
        <p:spPr bwMode="auto">
          <a:xfrm>
            <a:off x="2101850" y="5324475"/>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204" name="Freeform 175"/>
          <p:cNvSpPr>
            <a:spLocks/>
          </p:cNvSpPr>
          <p:nvPr/>
        </p:nvSpPr>
        <p:spPr bwMode="auto">
          <a:xfrm>
            <a:off x="2101850" y="5172075"/>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205" name="Freeform 176"/>
          <p:cNvSpPr>
            <a:spLocks/>
          </p:cNvSpPr>
          <p:nvPr/>
        </p:nvSpPr>
        <p:spPr bwMode="auto">
          <a:xfrm>
            <a:off x="2101850" y="5111750"/>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206" name="Freeform 177"/>
          <p:cNvSpPr>
            <a:spLocks/>
          </p:cNvSpPr>
          <p:nvPr/>
        </p:nvSpPr>
        <p:spPr bwMode="auto">
          <a:xfrm>
            <a:off x="2101850" y="496093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207" name="Freeform 178"/>
          <p:cNvSpPr>
            <a:spLocks/>
          </p:cNvSpPr>
          <p:nvPr/>
        </p:nvSpPr>
        <p:spPr bwMode="auto">
          <a:xfrm>
            <a:off x="2101850" y="4914900"/>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208" name="Freeform 179"/>
          <p:cNvSpPr>
            <a:spLocks/>
          </p:cNvSpPr>
          <p:nvPr/>
        </p:nvSpPr>
        <p:spPr bwMode="auto">
          <a:xfrm>
            <a:off x="2101850" y="476408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209" name="Freeform 180"/>
          <p:cNvSpPr>
            <a:spLocks/>
          </p:cNvSpPr>
          <p:nvPr/>
        </p:nvSpPr>
        <p:spPr bwMode="auto">
          <a:xfrm>
            <a:off x="2101850" y="4703763"/>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210" name="Freeform 181"/>
          <p:cNvSpPr>
            <a:spLocks/>
          </p:cNvSpPr>
          <p:nvPr/>
        </p:nvSpPr>
        <p:spPr bwMode="auto">
          <a:xfrm>
            <a:off x="2101850" y="4551363"/>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211" name="Freeform 182"/>
          <p:cNvSpPr>
            <a:spLocks/>
          </p:cNvSpPr>
          <p:nvPr/>
        </p:nvSpPr>
        <p:spPr bwMode="auto">
          <a:xfrm>
            <a:off x="2101850" y="4506913"/>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212" name="Freeform 183"/>
          <p:cNvSpPr>
            <a:spLocks/>
          </p:cNvSpPr>
          <p:nvPr/>
        </p:nvSpPr>
        <p:spPr bwMode="auto">
          <a:xfrm>
            <a:off x="2101850" y="4354513"/>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213" name="Freeform 184"/>
          <p:cNvSpPr>
            <a:spLocks/>
          </p:cNvSpPr>
          <p:nvPr/>
        </p:nvSpPr>
        <p:spPr bwMode="auto">
          <a:xfrm>
            <a:off x="2101850" y="4310063"/>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214" name="Freeform 185"/>
          <p:cNvSpPr>
            <a:spLocks/>
          </p:cNvSpPr>
          <p:nvPr/>
        </p:nvSpPr>
        <p:spPr bwMode="auto">
          <a:xfrm>
            <a:off x="2101850" y="4159250"/>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215" name="Freeform 186"/>
          <p:cNvSpPr>
            <a:spLocks/>
          </p:cNvSpPr>
          <p:nvPr/>
        </p:nvSpPr>
        <p:spPr bwMode="auto">
          <a:xfrm>
            <a:off x="2101850" y="4097338"/>
            <a:ext cx="46038" cy="61912"/>
          </a:xfrm>
          <a:custGeom>
            <a:avLst/>
            <a:gdLst>
              <a:gd name="T0" fmla="*/ 0 w 29"/>
              <a:gd name="T1" fmla="*/ 2147483647 h 39"/>
              <a:gd name="T2" fmla="*/ 0 w 29"/>
              <a:gd name="T3" fmla="*/ 0 h 39"/>
              <a:gd name="T4" fmla="*/ 2147483647 w 29"/>
              <a:gd name="T5" fmla="*/ 0 h 39"/>
              <a:gd name="T6" fmla="*/ 2147483647 w 29"/>
              <a:gd name="T7" fmla="*/ 0 h 39"/>
              <a:gd name="T8" fmla="*/ 2147483647 w 29"/>
              <a:gd name="T9" fmla="*/ 2147483647 h 39"/>
              <a:gd name="T10" fmla="*/ 2147483647 w 29"/>
              <a:gd name="T11" fmla="*/ 2147483647 h 39"/>
              <a:gd name="T12" fmla="*/ 0 w 29"/>
              <a:gd name="T13" fmla="*/ 2147483647 h 39"/>
              <a:gd name="T14" fmla="*/ 0 60000 65536"/>
              <a:gd name="T15" fmla="*/ 0 60000 65536"/>
              <a:gd name="T16" fmla="*/ 0 60000 65536"/>
              <a:gd name="T17" fmla="*/ 0 60000 65536"/>
              <a:gd name="T18" fmla="*/ 0 60000 65536"/>
              <a:gd name="T19" fmla="*/ 0 60000 65536"/>
              <a:gd name="T20" fmla="*/ 0 60000 65536"/>
              <a:gd name="T21" fmla="*/ 0 w 29"/>
              <a:gd name="T22" fmla="*/ 0 h 39"/>
              <a:gd name="T23" fmla="*/ 29 w 2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9">
                <a:moveTo>
                  <a:pt x="0" y="39"/>
                </a:moveTo>
                <a:lnTo>
                  <a:pt x="0" y="0"/>
                </a:lnTo>
                <a:lnTo>
                  <a:pt x="20" y="0"/>
                </a:lnTo>
                <a:lnTo>
                  <a:pt x="29" y="0"/>
                </a:lnTo>
                <a:lnTo>
                  <a:pt x="29" y="39"/>
                </a:lnTo>
                <a:lnTo>
                  <a:pt x="20" y="39"/>
                </a:lnTo>
                <a:lnTo>
                  <a:pt x="0" y="3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216" name="Freeform 187"/>
          <p:cNvSpPr>
            <a:spLocks/>
          </p:cNvSpPr>
          <p:nvPr/>
        </p:nvSpPr>
        <p:spPr bwMode="auto">
          <a:xfrm>
            <a:off x="2101850" y="394652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217" name="Freeform 188"/>
          <p:cNvSpPr>
            <a:spLocks/>
          </p:cNvSpPr>
          <p:nvPr/>
        </p:nvSpPr>
        <p:spPr bwMode="auto">
          <a:xfrm>
            <a:off x="2101850" y="3900488"/>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218" name="Freeform 189"/>
          <p:cNvSpPr>
            <a:spLocks/>
          </p:cNvSpPr>
          <p:nvPr/>
        </p:nvSpPr>
        <p:spPr bwMode="auto">
          <a:xfrm>
            <a:off x="2101850" y="374967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219" name="Freeform 190"/>
          <p:cNvSpPr>
            <a:spLocks/>
          </p:cNvSpPr>
          <p:nvPr/>
        </p:nvSpPr>
        <p:spPr bwMode="auto">
          <a:xfrm>
            <a:off x="2101850" y="3689350"/>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220" name="Freeform 191"/>
          <p:cNvSpPr>
            <a:spLocks/>
          </p:cNvSpPr>
          <p:nvPr/>
        </p:nvSpPr>
        <p:spPr bwMode="auto">
          <a:xfrm>
            <a:off x="2101850" y="353853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221" name="Freeform 192"/>
          <p:cNvSpPr>
            <a:spLocks/>
          </p:cNvSpPr>
          <p:nvPr/>
        </p:nvSpPr>
        <p:spPr bwMode="auto">
          <a:xfrm>
            <a:off x="2101850" y="3492500"/>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222" name="Freeform 193"/>
          <p:cNvSpPr>
            <a:spLocks/>
          </p:cNvSpPr>
          <p:nvPr/>
        </p:nvSpPr>
        <p:spPr bwMode="auto">
          <a:xfrm>
            <a:off x="2101850" y="334168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223" name="Freeform 194"/>
          <p:cNvSpPr>
            <a:spLocks/>
          </p:cNvSpPr>
          <p:nvPr/>
        </p:nvSpPr>
        <p:spPr bwMode="auto">
          <a:xfrm>
            <a:off x="2101850" y="3295650"/>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224" name="Freeform 195"/>
          <p:cNvSpPr>
            <a:spLocks/>
          </p:cNvSpPr>
          <p:nvPr/>
        </p:nvSpPr>
        <p:spPr bwMode="auto">
          <a:xfrm>
            <a:off x="2101850" y="314483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225" name="Line 196"/>
          <p:cNvSpPr>
            <a:spLocks noChangeShapeType="1"/>
          </p:cNvSpPr>
          <p:nvPr/>
        </p:nvSpPr>
        <p:spPr bwMode="auto">
          <a:xfrm>
            <a:off x="5584825" y="4159250"/>
            <a:ext cx="361950" cy="1588"/>
          </a:xfrm>
          <a:prstGeom prst="line">
            <a:avLst/>
          </a:prstGeom>
          <a:noFill/>
          <a:ln w="12065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226" name="Line 197"/>
          <p:cNvSpPr>
            <a:spLocks noChangeShapeType="1"/>
          </p:cNvSpPr>
          <p:nvPr/>
        </p:nvSpPr>
        <p:spPr bwMode="auto">
          <a:xfrm>
            <a:off x="5492750" y="4052888"/>
            <a:ext cx="514350" cy="1587"/>
          </a:xfrm>
          <a:prstGeom prst="line">
            <a:avLst/>
          </a:prstGeom>
          <a:noFill/>
          <a:ln w="12065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227" name="Line 221"/>
          <p:cNvSpPr>
            <a:spLocks noChangeShapeType="1"/>
          </p:cNvSpPr>
          <p:nvPr/>
        </p:nvSpPr>
        <p:spPr bwMode="auto">
          <a:xfrm flipV="1">
            <a:off x="5538788" y="3795713"/>
            <a:ext cx="1587" cy="60325"/>
          </a:xfrm>
          <a:prstGeom prst="line">
            <a:avLst/>
          </a:prstGeom>
          <a:noFill/>
          <a:ln w="603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44228" name="Picture 2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863" y="4613275"/>
            <a:ext cx="423862" cy="231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229" name="AutoShape 223"/>
          <p:cNvSpPr>
            <a:spLocks noChangeArrowheads="1"/>
          </p:cNvSpPr>
          <p:nvPr/>
        </p:nvSpPr>
        <p:spPr bwMode="auto">
          <a:xfrm>
            <a:off x="2344738" y="7397750"/>
            <a:ext cx="923925" cy="454025"/>
          </a:xfrm>
          <a:prstGeom prst="roundRect">
            <a:avLst>
              <a:gd name="adj" fmla="val 23250"/>
            </a:avLst>
          </a:pr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4230" name="Rectangle 224"/>
          <p:cNvSpPr>
            <a:spLocks noChangeArrowheads="1"/>
          </p:cNvSpPr>
          <p:nvPr/>
        </p:nvSpPr>
        <p:spPr bwMode="auto">
          <a:xfrm>
            <a:off x="2344738" y="7624763"/>
            <a:ext cx="877887" cy="439737"/>
          </a:xfrm>
          <a:prstGeom prst="rect">
            <a:avLst/>
          </a:prstGeom>
          <a:solidFill>
            <a:srgbClr val="FFFFFF"/>
          </a:solidFill>
          <a:ln w="15875">
            <a:solidFill>
              <a:srgbClr val="FFFFFF"/>
            </a:solidFill>
            <a:miter lim="800000"/>
            <a:headEnd/>
            <a:tailEnd/>
          </a:ln>
        </p:spPr>
        <p:txBody>
          <a:bodyPr/>
          <a:lstStyle/>
          <a:p>
            <a:endParaRPr lang="en-US"/>
          </a:p>
        </p:txBody>
      </p:sp>
      <p:sp>
        <p:nvSpPr>
          <p:cNvPr id="44231" name="Rectangle 225"/>
          <p:cNvSpPr>
            <a:spLocks noChangeArrowheads="1"/>
          </p:cNvSpPr>
          <p:nvPr/>
        </p:nvSpPr>
        <p:spPr bwMode="auto">
          <a:xfrm>
            <a:off x="2344738" y="7624763"/>
            <a:ext cx="1225550" cy="514350"/>
          </a:xfrm>
          <a:prstGeom prst="rect">
            <a:avLst/>
          </a:prstGeom>
          <a:solidFill>
            <a:srgbClr val="FFFFFF"/>
          </a:solidFill>
          <a:ln w="15875">
            <a:solidFill>
              <a:srgbClr val="000000"/>
            </a:solidFill>
            <a:miter lim="800000"/>
            <a:headEnd/>
            <a:tailEnd/>
          </a:ln>
        </p:spPr>
        <p:txBody>
          <a:bodyPr/>
          <a:lstStyle/>
          <a:p>
            <a:endParaRPr lang="en-US"/>
          </a:p>
        </p:txBody>
      </p:sp>
      <p:sp>
        <p:nvSpPr>
          <p:cNvPr id="44232" name="Line 226"/>
          <p:cNvSpPr>
            <a:spLocks noChangeShapeType="1"/>
          </p:cNvSpPr>
          <p:nvPr/>
        </p:nvSpPr>
        <p:spPr bwMode="auto">
          <a:xfrm>
            <a:off x="2360613" y="7624763"/>
            <a:ext cx="922337" cy="1587"/>
          </a:xfrm>
          <a:prstGeom prst="line">
            <a:avLst/>
          </a:prstGeom>
          <a:noFill/>
          <a:ln w="1587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233" name="Freeform 227"/>
          <p:cNvSpPr>
            <a:spLocks/>
          </p:cNvSpPr>
          <p:nvPr/>
        </p:nvSpPr>
        <p:spPr bwMode="auto">
          <a:xfrm>
            <a:off x="3268663" y="7534275"/>
            <a:ext cx="257175" cy="106363"/>
          </a:xfrm>
          <a:custGeom>
            <a:avLst/>
            <a:gdLst>
              <a:gd name="T0" fmla="*/ 2147483647 w 162"/>
              <a:gd name="T1" fmla="*/ 2147483647 h 67"/>
              <a:gd name="T2" fmla="*/ 0 w 162"/>
              <a:gd name="T3" fmla="*/ 2147483647 h 67"/>
              <a:gd name="T4" fmla="*/ 0 w 162"/>
              <a:gd name="T5" fmla="*/ 0 h 67"/>
              <a:gd name="T6" fmla="*/ 2147483647 w 162"/>
              <a:gd name="T7" fmla="*/ 2147483647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234" name="Freeform 228"/>
          <p:cNvSpPr>
            <a:spLocks/>
          </p:cNvSpPr>
          <p:nvPr/>
        </p:nvSpPr>
        <p:spPr bwMode="auto">
          <a:xfrm>
            <a:off x="3271838" y="7534275"/>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4235" name="Line 229"/>
          <p:cNvSpPr>
            <a:spLocks noChangeShapeType="1"/>
          </p:cNvSpPr>
          <p:nvPr/>
        </p:nvSpPr>
        <p:spPr bwMode="auto">
          <a:xfrm>
            <a:off x="2420938" y="7821613"/>
            <a:ext cx="1058862"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236" name="Line 230"/>
          <p:cNvSpPr>
            <a:spLocks noChangeShapeType="1"/>
          </p:cNvSpPr>
          <p:nvPr/>
        </p:nvSpPr>
        <p:spPr bwMode="auto">
          <a:xfrm>
            <a:off x="2420938" y="8048625"/>
            <a:ext cx="1058862"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237" name="Rectangle 231"/>
          <p:cNvSpPr>
            <a:spLocks noChangeArrowheads="1"/>
          </p:cNvSpPr>
          <p:nvPr/>
        </p:nvSpPr>
        <p:spPr bwMode="auto">
          <a:xfrm>
            <a:off x="2571750" y="7427913"/>
            <a:ext cx="620713"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4238" name="Rectangle 232"/>
          <p:cNvSpPr>
            <a:spLocks noChangeArrowheads="1"/>
          </p:cNvSpPr>
          <p:nvPr/>
        </p:nvSpPr>
        <p:spPr bwMode="auto">
          <a:xfrm>
            <a:off x="2508250" y="7419975"/>
            <a:ext cx="561975" cy="19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harcoal" charset="0"/>
              </a:rPr>
              <a:t>JOSHUA</a:t>
            </a:r>
            <a:endParaRPr lang="en-US" sz="1800" baseline="-25000">
              <a:latin typeface="Times" charset="0"/>
            </a:endParaRPr>
          </a:p>
        </p:txBody>
      </p:sp>
      <p:sp>
        <p:nvSpPr>
          <p:cNvPr id="44239" name="Rectangle 233"/>
          <p:cNvSpPr>
            <a:spLocks noChangeArrowheads="1"/>
          </p:cNvSpPr>
          <p:nvPr/>
        </p:nvSpPr>
        <p:spPr bwMode="auto">
          <a:xfrm>
            <a:off x="2655888" y="7689850"/>
            <a:ext cx="55245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Jericho/Ai</a:t>
            </a:r>
            <a:endParaRPr lang="en-US" sz="1200" baseline="-25000">
              <a:latin typeface="Times" charset="0"/>
            </a:endParaRPr>
          </a:p>
        </p:txBody>
      </p:sp>
      <p:sp>
        <p:nvSpPr>
          <p:cNvPr id="44240" name="Rectangle 234"/>
          <p:cNvSpPr>
            <a:spLocks noChangeArrowheads="1"/>
          </p:cNvSpPr>
          <p:nvPr/>
        </p:nvSpPr>
        <p:spPr bwMode="auto">
          <a:xfrm>
            <a:off x="2557463" y="7902575"/>
            <a:ext cx="71755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Land Divided</a:t>
            </a:r>
            <a:endParaRPr lang="en-US" sz="1200" baseline="-25000">
              <a:latin typeface="Times" charset="0"/>
            </a:endParaRPr>
          </a:p>
        </p:txBody>
      </p:sp>
      <p:sp>
        <p:nvSpPr>
          <p:cNvPr id="44241" name="Rectangle 235"/>
          <p:cNvSpPr>
            <a:spLocks noChangeArrowheads="1"/>
          </p:cNvSpPr>
          <p:nvPr/>
        </p:nvSpPr>
        <p:spPr bwMode="auto">
          <a:xfrm>
            <a:off x="5175250" y="6746875"/>
            <a:ext cx="666750" cy="1666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4242" name="Line 236"/>
          <p:cNvSpPr>
            <a:spLocks noChangeShapeType="1"/>
          </p:cNvSpPr>
          <p:nvPr/>
        </p:nvSpPr>
        <p:spPr bwMode="auto">
          <a:xfrm>
            <a:off x="5024438" y="7337425"/>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243" name="AutoShape 237"/>
          <p:cNvSpPr>
            <a:spLocks noChangeArrowheads="1"/>
          </p:cNvSpPr>
          <p:nvPr/>
        </p:nvSpPr>
        <p:spPr bwMode="auto">
          <a:xfrm>
            <a:off x="5008563" y="6716713"/>
            <a:ext cx="908050" cy="363537"/>
          </a:xfrm>
          <a:prstGeom prst="roundRect">
            <a:avLst>
              <a:gd name="adj" fmla="val 27074"/>
            </a:avLst>
          </a:pr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4244" name="Rectangle 238"/>
          <p:cNvSpPr>
            <a:spLocks noChangeArrowheads="1"/>
          </p:cNvSpPr>
          <p:nvPr/>
        </p:nvSpPr>
        <p:spPr bwMode="auto">
          <a:xfrm>
            <a:off x="5024438" y="6899275"/>
            <a:ext cx="847725" cy="347663"/>
          </a:xfrm>
          <a:prstGeom prst="rect">
            <a:avLst/>
          </a:prstGeom>
          <a:solidFill>
            <a:srgbClr val="FFFFFF"/>
          </a:solidFill>
          <a:ln w="15875">
            <a:solidFill>
              <a:srgbClr val="FFFFFF"/>
            </a:solidFill>
            <a:miter lim="800000"/>
            <a:headEnd/>
            <a:tailEnd/>
          </a:ln>
        </p:spPr>
        <p:txBody>
          <a:bodyPr/>
          <a:lstStyle/>
          <a:p>
            <a:endParaRPr lang="en-US"/>
          </a:p>
        </p:txBody>
      </p:sp>
      <p:sp>
        <p:nvSpPr>
          <p:cNvPr id="44245" name="Rectangle 239"/>
          <p:cNvSpPr>
            <a:spLocks noChangeArrowheads="1"/>
          </p:cNvSpPr>
          <p:nvPr/>
        </p:nvSpPr>
        <p:spPr bwMode="auto">
          <a:xfrm>
            <a:off x="5008563" y="6899275"/>
            <a:ext cx="1195387" cy="1255713"/>
          </a:xfrm>
          <a:prstGeom prst="rect">
            <a:avLst/>
          </a:prstGeom>
          <a:solidFill>
            <a:srgbClr val="FFFFFF"/>
          </a:solidFill>
          <a:ln w="15875">
            <a:solidFill>
              <a:srgbClr val="000000"/>
            </a:solidFill>
            <a:miter lim="800000"/>
            <a:headEnd/>
            <a:tailEnd/>
          </a:ln>
        </p:spPr>
        <p:txBody>
          <a:bodyPr/>
          <a:lstStyle/>
          <a:p>
            <a:endParaRPr lang="en-US"/>
          </a:p>
        </p:txBody>
      </p:sp>
      <p:sp>
        <p:nvSpPr>
          <p:cNvPr id="44246" name="Line 240"/>
          <p:cNvSpPr>
            <a:spLocks noChangeShapeType="1"/>
          </p:cNvSpPr>
          <p:nvPr/>
        </p:nvSpPr>
        <p:spPr bwMode="auto">
          <a:xfrm>
            <a:off x="5018088" y="6924675"/>
            <a:ext cx="908050" cy="1588"/>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247" name="Freeform 241"/>
          <p:cNvSpPr>
            <a:spLocks/>
          </p:cNvSpPr>
          <p:nvPr/>
        </p:nvSpPr>
        <p:spPr bwMode="auto">
          <a:xfrm>
            <a:off x="5902325" y="6837363"/>
            <a:ext cx="257175" cy="76200"/>
          </a:xfrm>
          <a:custGeom>
            <a:avLst/>
            <a:gdLst>
              <a:gd name="T0" fmla="*/ 2147483647 w 162"/>
              <a:gd name="T1" fmla="*/ 2147483647 h 48"/>
              <a:gd name="T2" fmla="*/ 0 w 162"/>
              <a:gd name="T3" fmla="*/ 2147483647 h 48"/>
              <a:gd name="T4" fmla="*/ 0 w 162"/>
              <a:gd name="T5" fmla="*/ 0 h 48"/>
              <a:gd name="T6" fmla="*/ 2147483647 w 162"/>
              <a:gd name="T7" fmla="*/ 2147483647 h 48"/>
              <a:gd name="T8" fmla="*/ 0 60000 65536"/>
              <a:gd name="T9" fmla="*/ 0 60000 65536"/>
              <a:gd name="T10" fmla="*/ 0 60000 65536"/>
              <a:gd name="T11" fmla="*/ 0 60000 65536"/>
              <a:gd name="T12" fmla="*/ 0 w 162"/>
              <a:gd name="T13" fmla="*/ 0 h 48"/>
              <a:gd name="T14" fmla="*/ 162 w 162"/>
              <a:gd name="T15" fmla="*/ 48 h 48"/>
            </a:gdLst>
            <a:ahLst/>
            <a:cxnLst>
              <a:cxn ang="T8">
                <a:pos x="T0" y="T1"/>
              </a:cxn>
              <a:cxn ang="T9">
                <a:pos x="T2" y="T3"/>
              </a:cxn>
              <a:cxn ang="T10">
                <a:pos x="T4" y="T5"/>
              </a:cxn>
              <a:cxn ang="T11">
                <a:pos x="T6" y="T7"/>
              </a:cxn>
            </a:cxnLst>
            <a:rect l="T12" t="T13" r="T14" b="T15"/>
            <a:pathLst>
              <a:path w="162" h="48">
                <a:moveTo>
                  <a:pt x="162" y="48"/>
                </a:moveTo>
                <a:lnTo>
                  <a:pt x="0" y="48"/>
                </a:lnTo>
                <a:lnTo>
                  <a:pt x="0" y="0"/>
                </a:lnTo>
                <a:lnTo>
                  <a:pt x="162" y="4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248" name="Line 242"/>
          <p:cNvSpPr>
            <a:spLocks noChangeShapeType="1"/>
          </p:cNvSpPr>
          <p:nvPr/>
        </p:nvSpPr>
        <p:spPr bwMode="auto">
          <a:xfrm>
            <a:off x="5099050" y="7064375"/>
            <a:ext cx="10302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249" name="Line 243"/>
          <p:cNvSpPr>
            <a:spLocks noChangeShapeType="1"/>
          </p:cNvSpPr>
          <p:nvPr/>
        </p:nvSpPr>
        <p:spPr bwMode="auto">
          <a:xfrm>
            <a:off x="5099050" y="7231063"/>
            <a:ext cx="103028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250" name="Line 244"/>
          <p:cNvSpPr>
            <a:spLocks noChangeShapeType="1"/>
          </p:cNvSpPr>
          <p:nvPr/>
        </p:nvSpPr>
        <p:spPr bwMode="auto">
          <a:xfrm>
            <a:off x="5099050" y="7413625"/>
            <a:ext cx="10302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251" name="Rectangle 245"/>
          <p:cNvSpPr>
            <a:spLocks noChangeArrowheads="1"/>
          </p:cNvSpPr>
          <p:nvPr/>
        </p:nvSpPr>
        <p:spPr bwMode="auto">
          <a:xfrm>
            <a:off x="5427663" y="7091363"/>
            <a:ext cx="32385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i="1">
                <a:solidFill>
                  <a:srgbClr val="000000"/>
                </a:solidFill>
                <a:latin typeface="Helvetica" charset="0"/>
              </a:rPr>
              <a:t>Cross</a:t>
            </a:r>
            <a:endParaRPr lang="en-US" sz="1200" baseline="-25000">
              <a:latin typeface="Times" charset="0"/>
            </a:endParaRPr>
          </a:p>
        </p:txBody>
      </p:sp>
      <p:sp>
        <p:nvSpPr>
          <p:cNvPr id="44252" name="Rectangle 246"/>
          <p:cNvSpPr>
            <a:spLocks noChangeArrowheads="1"/>
          </p:cNvSpPr>
          <p:nvPr/>
        </p:nvSpPr>
        <p:spPr bwMode="auto">
          <a:xfrm>
            <a:off x="5311775" y="7248525"/>
            <a:ext cx="741363"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4253" name="Rectangle 247"/>
          <p:cNvSpPr>
            <a:spLocks noChangeArrowheads="1"/>
          </p:cNvSpPr>
          <p:nvPr/>
        </p:nvSpPr>
        <p:spPr bwMode="auto">
          <a:xfrm>
            <a:off x="5391150" y="7264400"/>
            <a:ext cx="40005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i="1">
                <a:solidFill>
                  <a:srgbClr val="000000"/>
                </a:solidFill>
                <a:latin typeface="Helvetica" charset="0"/>
              </a:rPr>
              <a:t>Church</a:t>
            </a:r>
            <a:endParaRPr lang="en-US" sz="1200" baseline="-25000">
              <a:latin typeface="Times" charset="0"/>
            </a:endParaRPr>
          </a:p>
        </p:txBody>
      </p:sp>
      <p:sp>
        <p:nvSpPr>
          <p:cNvPr id="44254" name="Line 248"/>
          <p:cNvSpPr>
            <a:spLocks noChangeShapeType="1"/>
          </p:cNvSpPr>
          <p:nvPr/>
        </p:nvSpPr>
        <p:spPr bwMode="auto">
          <a:xfrm>
            <a:off x="5099050" y="7580313"/>
            <a:ext cx="103028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255" name="Line 249"/>
          <p:cNvSpPr>
            <a:spLocks noChangeShapeType="1"/>
          </p:cNvSpPr>
          <p:nvPr/>
        </p:nvSpPr>
        <p:spPr bwMode="auto">
          <a:xfrm>
            <a:off x="5084763" y="7747000"/>
            <a:ext cx="10287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256" name="Line 250"/>
          <p:cNvSpPr>
            <a:spLocks noChangeShapeType="1"/>
          </p:cNvSpPr>
          <p:nvPr/>
        </p:nvSpPr>
        <p:spPr bwMode="auto">
          <a:xfrm>
            <a:off x="5084763" y="7927975"/>
            <a:ext cx="10287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257" name="Line 251"/>
          <p:cNvSpPr>
            <a:spLocks noChangeShapeType="1"/>
          </p:cNvSpPr>
          <p:nvPr/>
        </p:nvSpPr>
        <p:spPr bwMode="auto">
          <a:xfrm>
            <a:off x="5068888" y="8094663"/>
            <a:ext cx="10445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258" name="Rectangle 252"/>
          <p:cNvSpPr>
            <a:spLocks noChangeArrowheads="1"/>
          </p:cNvSpPr>
          <p:nvPr/>
        </p:nvSpPr>
        <p:spPr bwMode="auto">
          <a:xfrm>
            <a:off x="5341938" y="7458075"/>
            <a:ext cx="757237" cy="10636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4259" name="Rectangle 253"/>
          <p:cNvSpPr>
            <a:spLocks noChangeArrowheads="1"/>
          </p:cNvSpPr>
          <p:nvPr/>
        </p:nvSpPr>
        <p:spPr bwMode="auto">
          <a:xfrm>
            <a:off x="5386388" y="7423150"/>
            <a:ext cx="45085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Gospels</a:t>
            </a:r>
            <a:endParaRPr lang="en-US" sz="1200" baseline="-25000">
              <a:latin typeface="Times" charset="0"/>
            </a:endParaRPr>
          </a:p>
        </p:txBody>
      </p:sp>
      <p:sp>
        <p:nvSpPr>
          <p:cNvPr id="44260" name="Rectangle 254"/>
          <p:cNvSpPr>
            <a:spLocks noChangeArrowheads="1"/>
          </p:cNvSpPr>
          <p:nvPr/>
        </p:nvSpPr>
        <p:spPr bwMode="auto">
          <a:xfrm>
            <a:off x="5472113" y="7599363"/>
            <a:ext cx="24765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Acts</a:t>
            </a:r>
            <a:endParaRPr lang="en-US" sz="1200" baseline="-25000">
              <a:latin typeface="Times" charset="0"/>
            </a:endParaRPr>
          </a:p>
        </p:txBody>
      </p:sp>
      <p:sp>
        <p:nvSpPr>
          <p:cNvPr id="44261" name="Rectangle 255"/>
          <p:cNvSpPr>
            <a:spLocks noChangeArrowheads="1"/>
          </p:cNvSpPr>
          <p:nvPr/>
        </p:nvSpPr>
        <p:spPr bwMode="auto">
          <a:xfrm>
            <a:off x="5311775" y="7791450"/>
            <a:ext cx="817563" cy="1206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4262" name="Rectangle 256"/>
          <p:cNvSpPr>
            <a:spLocks noChangeArrowheads="1"/>
          </p:cNvSpPr>
          <p:nvPr/>
        </p:nvSpPr>
        <p:spPr bwMode="auto">
          <a:xfrm>
            <a:off x="5365750" y="7781925"/>
            <a:ext cx="43815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Epistles</a:t>
            </a:r>
            <a:endParaRPr lang="en-US" sz="1200" baseline="-25000">
              <a:latin typeface="Times" charset="0"/>
            </a:endParaRPr>
          </a:p>
        </p:txBody>
      </p:sp>
      <p:sp>
        <p:nvSpPr>
          <p:cNvPr id="44263" name="Rectangle 257"/>
          <p:cNvSpPr>
            <a:spLocks noChangeArrowheads="1"/>
          </p:cNvSpPr>
          <p:nvPr/>
        </p:nvSpPr>
        <p:spPr bwMode="auto">
          <a:xfrm>
            <a:off x="5251450" y="7958138"/>
            <a:ext cx="755650" cy="1063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4264" name="Rectangle 258"/>
          <p:cNvSpPr>
            <a:spLocks noChangeArrowheads="1"/>
          </p:cNvSpPr>
          <p:nvPr/>
        </p:nvSpPr>
        <p:spPr bwMode="auto">
          <a:xfrm>
            <a:off x="5302250" y="7954963"/>
            <a:ext cx="57785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Revelation</a:t>
            </a:r>
            <a:endParaRPr lang="en-US" sz="1200" baseline="-25000">
              <a:latin typeface="Times" charset="0"/>
            </a:endParaRPr>
          </a:p>
        </p:txBody>
      </p:sp>
      <p:sp>
        <p:nvSpPr>
          <p:cNvPr id="44265" name="Rectangle 259"/>
          <p:cNvSpPr>
            <a:spLocks noChangeArrowheads="1"/>
          </p:cNvSpPr>
          <p:nvPr/>
        </p:nvSpPr>
        <p:spPr bwMode="auto">
          <a:xfrm>
            <a:off x="5175250" y="1296988"/>
            <a:ext cx="650875"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4266" name="Rectangle 260"/>
          <p:cNvSpPr>
            <a:spLocks noChangeArrowheads="1"/>
          </p:cNvSpPr>
          <p:nvPr/>
        </p:nvSpPr>
        <p:spPr bwMode="auto">
          <a:xfrm>
            <a:off x="5114925" y="1250950"/>
            <a:ext cx="688975" cy="19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harcoal" charset="0"/>
              </a:rPr>
              <a:t>ANARCHY</a:t>
            </a:r>
            <a:endParaRPr lang="en-US" sz="1800" baseline="-25000">
              <a:latin typeface="Times" charset="0"/>
            </a:endParaRPr>
          </a:p>
        </p:txBody>
      </p:sp>
      <p:sp>
        <p:nvSpPr>
          <p:cNvPr id="44267" name="AutoShape 261"/>
          <p:cNvSpPr>
            <a:spLocks noChangeArrowheads="1"/>
          </p:cNvSpPr>
          <p:nvPr/>
        </p:nvSpPr>
        <p:spPr bwMode="auto">
          <a:xfrm>
            <a:off x="5008563" y="1252538"/>
            <a:ext cx="923925" cy="454025"/>
          </a:xfrm>
          <a:prstGeom prst="roundRect">
            <a:avLst>
              <a:gd name="adj" fmla="val 23250"/>
            </a:avLst>
          </a:pr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4268" name="Rectangle 262"/>
          <p:cNvSpPr>
            <a:spLocks noChangeArrowheads="1"/>
          </p:cNvSpPr>
          <p:nvPr/>
        </p:nvSpPr>
        <p:spPr bwMode="auto">
          <a:xfrm>
            <a:off x="5008563" y="1479550"/>
            <a:ext cx="863600" cy="438150"/>
          </a:xfrm>
          <a:prstGeom prst="rect">
            <a:avLst/>
          </a:prstGeom>
          <a:solidFill>
            <a:srgbClr val="FFFFFF"/>
          </a:solidFill>
          <a:ln w="15875">
            <a:solidFill>
              <a:srgbClr val="FFFFFF"/>
            </a:solidFill>
            <a:miter lim="800000"/>
            <a:headEnd/>
            <a:tailEnd/>
          </a:ln>
        </p:spPr>
        <p:txBody>
          <a:bodyPr/>
          <a:lstStyle/>
          <a:p>
            <a:endParaRPr lang="en-US"/>
          </a:p>
        </p:txBody>
      </p:sp>
      <p:sp>
        <p:nvSpPr>
          <p:cNvPr id="44269" name="Rectangle 263"/>
          <p:cNvSpPr>
            <a:spLocks noChangeArrowheads="1"/>
          </p:cNvSpPr>
          <p:nvPr/>
        </p:nvSpPr>
        <p:spPr bwMode="auto">
          <a:xfrm>
            <a:off x="5008563" y="1479550"/>
            <a:ext cx="1211262" cy="514350"/>
          </a:xfrm>
          <a:prstGeom prst="rect">
            <a:avLst/>
          </a:prstGeom>
          <a:solidFill>
            <a:srgbClr val="FFFFFF"/>
          </a:solidFill>
          <a:ln w="15875">
            <a:solidFill>
              <a:srgbClr val="000000"/>
            </a:solidFill>
            <a:miter lim="800000"/>
            <a:headEnd/>
            <a:tailEnd/>
          </a:ln>
        </p:spPr>
        <p:txBody>
          <a:bodyPr/>
          <a:lstStyle/>
          <a:p>
            <a:endParaRPr lang="en-US"/>
          </a:p>
        </p:txBody>
      </p:sp>
      <p:sp>
        <p:nvSpPr>
          <p:cNvPr id="44270" name="Line 264"/>
          <p:cNvSpPr>
            <a:spLocks noChangeShapeType="1"/>
          </p:cNvSpPr>
          <p:nvPr/>
        </p:nvSpPr>
        <p:spPr bwMode="auto">
          <a:xfrm>
            <a:off x="5024438" y="1485900"/>
            <a:ext cx="908050" cy="1588"/>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271" name="Freeform 265"/>
          <p:cNvSpPr>
            <a:spLocks/>
          </p:cNvSpPr>
          <p:nvPr/>
        </p:nvSpPr>
        <p:spPr bwMode="auto">
          <a:xfrm>
            <a:off x="5916613" y="1387475"/>
            <a:ext cx="257175" cy="106363"/>
          </a:xfrm>
          <a:custGeom>
            <a:avLst/>
            <a:gdLst>
              <a:gd name="T0" fmla="*/ 2147483647 w 162"/>
              <a:gd name="T1" fmla="*/ 2147483647 h 67"/>
              <a:gd name="T2" fmla="*/ 0 w 162"/>
              <a:gd name="T3" fmla="*/ 2147483647 h 67"/>
              <a:gd name="T4" fmla="*/ 0 w 162"/>
              <a:gd name="T5" fmla="*/ 0 h 67"/>
              <a:gd name="T6" fmla="*/ 2147483647 w 162"/>
              <a:gd name="T7" fmla="*/ 2147483647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272" name="Freeform 266"/>
          <p:cNvSpPr>
            <a:spLocks/>
          </p:cNvSpPr>
          <p:nvPr/>
        </p:nvSpPr>
        <p:spPr bwMode="auto">
          <a:xfrm>
            <a:off x="5927725" y="1387475"/>
            <a:ext cx="257175" cy="92075"/>
          </a:xfrm>
          <a:custGeom>
            <a:avLst/>
            <a:gdLst>
              <a:gd name="T0" fmla="*/ 2147483647 w 162"/>
              <a:gd name="T1" fmla="*/ 2147483647 h 58"/>
              <a:gd name="T2" fmla="*/ 0 w 162"/>
              <a:gd name="T3" fmla="*/ 2147483647 h 58"/>
              <a:gd name="T4" fmla="*/ 0 w 162"/>
              <a:gd name="T5" fmla="*/ 0 h 58"/>
              <a:gd name="T6" fmla="*/ 0 60000 65536"/>
              <a:gd name="T7" fmla="*/ 0 60000 65536"/>
              <a:gd name="T8" fmla="*/ 0 60000 65536"/>
              <a:gd name="T9" fmla="*/ 0 w 162"/>
              <a:gd name="T10" fmla="*/ 0 h 58"/>
              <a:gd name="T11" fmla="*/ 162 w 162"/>
              <a:gd name="T12" fmla="*/ 58 h 58"/>
            </a:gdLst>
            <a:ahLst/>
            <a:cxnLst>
              <a:cxn ang="T6">
                <a:pos x="T0" y="T1"/>
              </a:cxn>
              <a:cxn ang="T7">
                <a:pos x="T2" y="T3"/>
              </a:cxn>
              <a:cxn ang="T8">
                <a:pos x="T4" y="T5"/>
              </a:cxn>
            </a:cxnLst>
            <a:rect l="T9" t="T10" r="T11" b="T12"/>
            <a:pathLst>
              <a:path w="162" h="58">
                <a:moveTo>
                  <a:pt x="162" y="58"/>
                </a:moveTo>
                <a:lnTo>
                  <a:pt x="0" y="58"/>
                </a:lnTo>
                <a:lnTo>
                  <a:pt x="0" y="0"/>
                </a:lnTo>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4273" name="Line 267"/>
          <p:cNvSpPr>
            <a:spLocks noChangeShapeType="1"/>
          </p:cNvSpPr>
          <p:nvPr/>
        </p:nvSpPr>
        <p:spPr bwMode="auto">
          <a:xfrm>
            <a:off x="5084763" y="1676400"/>
            <a:ext cx="10445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274" name="Line 268"/>
          <p:cNvSpPr>
            <a:spLocks noChangeShapeType="1"/>
          </p:cNvSpPr>
          <p:nvPr/>
        </p:nvSpPr>
        <p:spPr bwMode="auto">
          <a:xfrm>
            <a:off x="5084763" y="1903413"/>
            <a:ext cx="10445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275" name="Rectangle 269"/>
          <p:cNvSpPr>
            <a:spLocks noChangeArrowheads="1"/>
          </p:cNvSpPr>
          <p:nvPr/>
        </p:nvSpPr>
        <p:spPr bwMode="auto">
          <a:xfrm>
            <a:off x="5397500" y="1525588"/>
            <a:ext cx="40005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Judges</a:t>
            </a:r>
            <a:endParaRPr lang="en-US" sz="1200" baseline="-25000">
              <a:latin typeface="Times" charset="0"/>
            </a:endParaRPr>
          </a:p>
        </p:txBody>
      </p:sp>
      <p:sp>
        <p:nvSpPr>
          <p:cNvPr id="44276" name="Rectangle 270"/>
          <p:cNvSpPr>
            <a:spLocks noChangeArrowheads="1"/>
          </p:cNvSpPr>
          <p:nvPr/>
        </p:nvSpPr>
        <p:spPr bwMode="auto">
          <a:xfrm>
            <a:off x="5499100" y="1749425"/>
            <a:ext cx="1905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350</a:t>
            </a:r>
            <a:endParaRPr lang="en-US" sz="1200" baseline="-25000">
              <a:latin typeface="Times" charset="0"/>
            </a:endParaRPr>
          </a:p>
        </p:txBody>
      </p:sp>
      <p:sp>
        <p:nvSpPr>
          <p:cNvPr id="44277" name="Line 271"/>
          <p:cNvSpPr>
            <a:spLocks noChangeShapeType="1"/>
          </p:cNvSpPr>
          <p:nvPr/>
        </p:nvSpPr>
        <p:spPr bwMode="auto">
          <a:xfrm>
            <a:off x="5024438" y="2311400"/>
            <a:ext cx="922337" cy="1588"/>
          </a:xfrm>
          <a:prstGeom prst="line">
            <a:avLst/>
          </a:prstGeom>
          <a:noFill/>
          <a:ln w="1587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278" name="Rectangle 272"/>
          <p:cNvSpPr>
            <a:spLocks noChangeArrowheads="1"/>
          </p:cNvSpPr>
          <p:nvPr/>
        </p:nvSpPr>
        <p:spPr bwMode="auto">
          <a:xfrm>
            <a:off x="4994275" y="2357438"/>
            <a:ext cx="1241425" cy="1982787"/>
          </a:xfrm>
          <a:prstGeom prst="rect">
            <a:avLst/>
          </a:prstGeom>
          <a:solidFill>
            <a:srgbClr val="FFFFFF"/>
          </a:solidFill>
          <a:ln w="15875">
            <a:solidFill>
              <a:srgbClr val="000000"/>
            </a:solidFill>
            <a:miter lim="800000"/>
            <a:headEnd/>
            <a:tailEnd/>
          </a:ln>
        </p:spPr>
        <p:txBody>
          <a:bodyPr/>
          <a:lstStyle/>
          <a:p>
            <a:endParaRPr lang="en-US"/>
          </a:p>
        </p:txBody>
      </p:sp>
      <p:sp>
        <p:nvSpPr>
          <p:cNvPr id="44279" name="AutoShape 273"/>
          <p:cNvSpPr>
            <a:spLocks noChangeArrowheads="1"/>
          </p:cNvSpPr>
          <p:nvPr/>
        </p:nvSpPr>
        <p:spPr bwMode="auto">
          <a:xfrm>
            <a:off x="4994275" y="2100263"/>
            <a:ext cx="938213" cy="323850"/>
          </a:xfrm>
          <a:prstGeom prst="roundRect">
            <a:avLst>
              <a:gd name="adj" fmla="val 25907"/>
            </a:avLst>
          </a:pr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4280" name="Freeform 274"/>
          <p:cNvSpPr>
            <a:spLocks/>
          </p:cNvSpPr>
          <p:nvPr/>
        </p:nvSpPr>
        <p:spPr bwMode="auto">
          <a:xfrm>
            <a:off x="5932488" y="2266950"/>
            <a:ext cx="257175" cy="104775"/>
          </a:xfrm>
          <a:custGeom>
            <a:avLst/>
            <a:gdLst>
              <a:gd name="T0" fmla="*/ 2147483647 w 162"/>
              <a:gd name="T1" fmla="*/ 2147483647 h 66"/>
              <a:gd name="T2" fmla="*/ 0 w 162"/>
              <a:gd name="T3" fmla="*/ 2147483647 h 66"/>
              <a:gd name="T4" fmla="*/ 0 w 162"/>
              <a:gd name="T5" fmla="*/ 0 h 66"/>
              <a:gd name="T6" fmla="*/ 2147483647 w 162"/>
              <a:gd name="T7" fmla="*/ 2147483647 h 66"/>
              <a:gd name="T8" fmla="*/ 0 60000 65536"/>
              <a:gd name="T9" fmla="*/ 0 60000 65536"/>
              <a:gd name="T10" fmla="*/ 0 60000 65536"/>
              <a:gd name="T11" fmla="*/ 0 60000 65536"/>
              <a:gd name="T12" fmla="*/ 0 w 162"/>
              <a:gd name="T13" fmla="*/ 0 h 66"/>
              <a:gd name="T14" fmla="*/ 162 w 162"/>
              <a:gd name="T15" fmla="*/ 66 h 66"/>
            </a:gdLst>
            <a:ahLst/>
            <a:cxnLst>
              <a:cxn ang="T8">
                <a:pos x="T0" y="T1"/>
              </a:cxn>
              <a:cxn ang="T9">
                <a:pos x="T2" y="T3"/>
              </a:cxn>
              <a:cxn ang="T10">
                <a:pos x="T4" y="T5"/>
              </a:cxn>
              <a:cxn ang="T11">
                <a:pos x="T6" y="T7"/>
              </a:cxn>
            </a:cxnLst>
            <a:rect l="T12" t="T13" r="T14" b="T15"/>
            <a:pathLst>
              <a:path w="162" h="66">
                <a:moveTo>
                  <a:pt x="162" y="66"/>
                </a:moveTo>
                <a:lnTo>
                  <a:pt x="0" y="66"/>
                </a:lnTo>
                <a:lnTo>
                  <a:pt x="0" y="0"/>
                </a:lnTo>
                <a:lnTo>
                  <a:pt x="162" y="6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281" name="Freeform 275"/>
          <p:cNvSpPr>
            <a:spLocks/>
          </p:cNvSpPr>
          <p:nvPr/>
        </p:nvSpPr>
        <p:spPr bwMode="auto">
          <a:xfrm>
            <a:off x="5929313" y="2266950"/>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4282" name="Line 276"/>
          <p:cNvSpPr>
            <a:spLocks noChangeShapeType="1"/>
          </p:cNvSpPr>
          <p:nvPr/>
        </p:nvSpPr>
        <p:spPr bwMode="auto">
          <a:xfrm>
            <a:off x="5091113" y="2501900"/>
            <a:ext cx="1058862"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283" name="Line 277"/>
          <p:cNvSpPr>
            <a:spLocks noChangeShapeType="1"/>
          </p:cNvSpPr>
          <p:nvPr/>
        </p:nvSpPr>
        <p:spPr bwMode="auto">
          <a:xfrm>
            <a:off x="5084763" y="2720975"/>
            <a:ext cx="1058862"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284" name="Line 278"/>
          <p:cNvSpPr>
            <a:spLocks noChangeShapeType="1"/>
          </p:cNvSpPr>
          <p:nvPr/>
        </p:nvSpPr>
        <p:spPr bwMode="auto">
          <a:xfrm>
            <a:off x="5084763" y="2932113"/>
            <a:ext cx="1058862"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285" name="Line 279"/>
          <p:cNvSpPr>
            <a:spLocks noChangeShapeType="1"/>
          </p:cNvSpPr>
          <p:nvPr/>
        </p:nvSpPr>
        <p:spPr bwMode="auto">
          <a:xfrm>
            <a:off x="5084763" y="3144838"/>
            <a:ext cx="1058862"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286" name="Line 280"/>
          <p:cNvSpPr>
            <a:spLocks noChangeShapeType="1"/>
          </p:cNvSpPr>
          <p:nvPr/>
        </p:nvSpPr>
        <p:spPr bwMode="auto">
          <a:xfrm>
            <a:off x="5084763" y="3341688"/>
            <a:ext cx="1074737"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287" name="Line 281"/>
          <p:cNvSpPr>
            <a:spLocks noChangeShapeType="1"/>
          </p:cNvSpPr>
          <p:nvPr/>
        </p:nvSpPr>
        <p:spPr bwMode="auto">
          <a:xfrm>
            <a:off x="5084763" y="3765550"/>
            <a:ext cx="1058862"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288" name="Rectangle 282"/>
          <p:cNvSpPr>
            <a:spLocks noChangeArrowheads="1"/>
          </p:cNvSpPr>
          <p:nvPr/>
        </p:nvSpPr>
        <p:spPr bwMode="auto">
          <a:xfrm>
            <a:off x="5191125" y="2144713"/>
            <a:ext cx="635000" cy="1365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4289" name="Rectangle 283"/>
          <p:cNvSpPr>
            <a:spLocks noChangeArrowheads="1"/>
          </p:cNvSpPr>
          <p:nvPr/>
        </p:nvSpPr>
        <p:spPr bwMode="auto">
          <a:xfrm>
            <a:off x="5122863" y="2090738"/>
            <a:ext cx="654050" cy="19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harcoal" charset="0"/>
              </a:rPr>
              <a:t>ROYALTY</a:t>
            </a:r>
            <a:endParaRPr lang="en-US" sz="1800" baseline="-25000">
              <a:latin typeface="Times" charset="0"/>
            </a:endParaRPr>
          </a:p>
        </p:txBody>
      </p:sp>
      <p:sp>
        <p:nvSpPr>
          <p:cNvPr id="44290" name="Rectangle 284"/>
          <p:cNvSpPr>
            <a:spLocks noChangeArrowheads="1"/>
          </p:cNvSpPr>
          <p:nvPr/>
        </p:nvSpPr>
        <p:spPr bwMode="auto">
          <a:xfrm>
            <a:off x="5262563" y="2570163"/>
            <a:ext cx="688975"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 ••• SPLIT ••• </a:t>
            </a:r>
            <a:endParaRPr lang="en-US" sz="1200" baseline="-25000">
              <a:latin typeface="Times" charset="0"/>
            </a:endParaRPr>
          </a:p>
        </p:txBody>
      </p:sp>
      <p:sp>
        <p:nvSpPr>
          <p:cNvPr id="44291" name="Rectangle 285"/>
          <p:cNvSpPr>
            <a:spLocks noChangeArrowheads="1"/>
          </p:cNvSpPr>
          <p:nvPr/>
        </p:nvSpPr>
        <p:spPr bwMode="auto">
          <a:xfrm>
            <a:off x="5024438" y="3008313"/>
            <a:ext cx="1149350" cy="1206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4292" name="Rectangle 286"/>
          <p:cNvSpPr>
            <a:spLocks noChangeArrowheads="1"/>
          </p:cNvSpPr>
          <p:nvPr/>
        </p:nvSpPr>
        <p:spPr bwMode="auto">
          <a:xfrm>
            <a:off x="5103813" y="3005138"/>
            <a:ext cx="882650"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Helvetica" charset="0"/>
              </a:rPr>
              <a:t>    Israel       Judah</a:t>
            </a:r>
            <a:endParaRPr lang="en-US" sz="1200" baseline="-25000">
              <a:latin typeface="Times" charset="0"/>
            </a:endParaRPr>
          </a:p>
        </p:txBody>
      </p:sp>
      <p:sp>
        <p:nvSpPr>
          <p:cNvPr id="44293" name="Rectangle 287"/>
          <p:cNvSpPr>
            <a:spLocks noChangeArrowheads="1"/>
          </p:cNvSpPr>
          <p:nvPr/>
        </p:nvSpPr>
        <p:spPr bwMode="auto">
          <a:xfrm>
            <a:off x="5281613" y="3206750"/>
            <a:ext cx="571500"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Helvetica" charset="0"/>
              </a:rPr>
              <a:t>10              2</a:t>
            </a:r>
            <a:endParaRPr lang="en-US" sz="1200" baseline="-25000">
              <a:latin typeface="Times" charset="0"/>
            </a:endParaRPr>
          </a:p>
        </p:txBody>
      </p:sp>
      <p:sp>
        <p:nvSpPr>
          <p:cNvPr id="44294" name="Rectangle 288"/>
          <p:cNvSpPr>
            <a:spLocks noChangeArrowheads="1"/>
          </p:cNvSpPr>
          <p:nvPr/>
        </p:nvSpPr>
        <p:spPr bwMode="auto">
          <a:xfrm>
            <a:off x="5245100" y="3627438"/>
            <a:ext cx="711200"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Helvetica" charset="0"/>
              </a:rPr>
              <a:t> 20-J         20-R</a:t>
            </a:r>
            <a:endParaRPr lang="en-US" sz="1200" baseline="-25000">
              <a:latin typeface="Times" charset="0"/>
            </a:endParaRPr>
          </a:p>
        </p:txBody>
      </p:sp>
      <p:sp>
        <p:nvSpPr>
          <p:cNvPr id="44295" name="Rectangle 289"/>
          <p:cNvSpPr>
            <a:spLocks noChangeArrowheads="1"/>
          </p:cNvSpPr>
          <p:nvPr/>
        </p:nvSpPr>
        <p:spPr bwMode="auto">
          <a:xfrm>
            <a:off x="5160963" y="3856038"/>
            <a:ext cx="938212" cy="1206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4296" name="Rectangle 290"/>
          <p:cNvSpPr>
            <a:spLocks noChangeArrowheads="1"/>
          </p:cNvSpPr>
          <p:nvPr/>
        </p:nvSpPr>
        <p:spPr bwMode="auto">
          <a:xfrm>
            <a:off x="5197475" y="3841750"/>
            <a:ext cx="742950"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Helvetica" charset="0"/>
              </a:rPr>
              <a:t> 200             350</a:t>
            </a:r>
            <a:endParaRPr lang="en-US" sz="1200" baseline="-25000">
              <a:latin typeface="Times" charset="0"/>
            </a:endParaRPr>
          </a:p>
        </p:txBody>
      </p:sp>
      <p:sp>
        <p:nvSpPr>
          <p:cNvPr id="44297" name="Rectangle 291"/>
          <p:cNvSpPr>
            <a:spLocks noChangeArrowheads="1"/>
          </p:cNvSpPr>
          <p:nvPr/>
        </p:nvSpPr>
        <p:spPr bwMode="auto">
          <a:xfrm>
            <a:off x="5084763" y="4052888"/>
            <a:ext cx="1135062" cy="1206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4298" name="Rectangle 292"/>
          <p:cNvSpPr>
            <a:spLocks noChangeArrowheads="1"/>
          </p:cNvSpPr>
          <p:nvPr/>
        </p:nvSpPr>
        <p:spPr bwMode="auto">
          <a:xfrm>
            <a:off x="5164138" y="4057650"/>
            <a:ext cx="885825"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Helvetica" charset="0"/>
              </a:rPr>
              <a:t>Assyria    Babylon</a:t>
            </a:r>
            <a:endParaRPr lang="en-US" sz="1200" baseline="-25000">
              <a:latin typeface="Times" charset="0"/>
            </a:endParaRPr>
          </a:p>
        </p:txBody>
      </p:sp>
      <p:sp>
        <p:nvSpPr>
          <p:cNvPr id="44299" name="Line 293"/>
          <p:cNvSpPr>
            <a:spLocks noChangeShapeType="1"/>
          </p:cNvSpPr>
          <p:nvPr/>
        </p:nvSpPr>
        <p:spPr bwMode="auto">
          <a:xfrm>
            <a:off x="5084763" y="3976688"/>
            <a:ext cx="1058862"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300" name="Rectangle 294"/>
          <p:cNvSpPr>
            <a:spLocks noChangeArrowheads="1"/>
          </p:cNvSpPr>
          <p:nvPr/>
        </p:nvSpPr>
        <p:spPr bwMode="auto">
          <a:xfrm>
            <a:off x="5148263" y="2816225"/>
            <a:ext cx="73025"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FFFFFF"/>
                </a:solidFill>
                <a:latin typeface="Helvetica" charset="0"/>
              </a:rPr>
              <a:t>N</a:t>
            </a:r>
            <a:endParaRPr lang="en-US" sz="1200" baseline="-25000">
              <a:latin typeface="Times" charset="0"/>
            </a:endParaRPr>
          </a:p>
        </p:txBody>
      </p:sp>
      <p:sp>
        <p:nvSpPr>
          <p:cNvPr id="44301" name="Rectangle 295"/>
          <p:cNvSpPr>
            <a:spLocks noChangeArrowheads="1"/>
          </p:cNvSpPr>
          <p:nvPr/>
        </p:nvSpPr>
        <p:spPr bwMode="auto">
          <a:xfrm>
            <a:off x="5226050" y="2797175"/>
            <a:ext cx="757238"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Helvetica" charset="0"/>
              </a:rPr>
              <a:t>North       South</a:t>
            </a:r>
            <a:endParaRPr lang="en-US" sz="1200" baseline="-25000">
              <a:latin typeface="Times" charset="0"/>
            </a:endParaRPr>
          </a:p>
        </p:txBody>
      </p:sp>
      <p:sp>
        <p:nvSpPr>
          <p:cNvPr id="44302" name="Line 296"/>
          <p:cNvSpPr>
            <a:spLocks noChangeShapeType="1"/>
          </p:cNvSpPr>
          <p:nvPr/>
        </p:nvSpPr>
        <p:spPr bwMode="auto">
          <a:xfrm>
            <a:off x="5084763" y="4189413"/>
            <a:ext cx="1058862"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303" name="Rectangle 297"/>
          <p:cNvSpPr>
            <a:spLocks noChangeArrowheads="1"/>
          </p:cNvSpPr>
          <p:nvPr/>
        </p:nvSpPr>
        <p:spPr bwMode="auto">
          <a:xfrm>
            <a:off x="5145088" y="3402013"/>
            <a:ext cx="1014412" cy="1365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4304" name="Line 298"/>
          <p:cNvSpPr>
            <a:spLocks noChangeShapeType="1"/>
          </p:cNvSpPr>
          <p:nvPr/>
        </p:nvSpPr>
        <p:spPr bwMode="auto">
          <a:xfrm>
            <a:off x="5341938" y="3552825"/>
            <a:ext cx="423862"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305" name="Line 299"/>
          <p:cNvSpPr>
            <a:spLocks noChangeShapeType="1"/>
          </p:cNvSpPr>
          <p:nvPr/>
        </p:nvSpPr>
        <p:spPr bwMode="auto">
          <a:xfrm>
            <a:off x="5183188" y="2403475"/>
            <a:ext cx="922337"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306" name="Line 300"/>
          <p:cNvSpPr>
            <a:spLocks noChangeShapeType="1"/>
          </p:cNvSpPr>
          <p:nvPr/>
        </p:nvSpPr>
        <p:spPr bwMode="auto">
          <a:xfrm>
            <a:off x="5538788" y="3765550"/>
            <a:ext cx="423862"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307" name="Rectangle 301"/>
          <p:cNvSpPr>
            <a:spLocks noChangeArrowheads="1"/>
          </p:cNvSpPr>
          <p:nvPr/>
        </p:nvSpPr>
        <p:spPr bwMode="auto">
          <a:xfrm>
            <a:off x="6324600" y="1711325"/>
            <a:ext cx="666750" cy="13493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4308" name="Rectangle 306"/>
          <p:cNvSpPr>
            <a:spLocks noChangeArrowheads="1"/>
          </p:cNvSpPr>
          <p:nvPr/>
        </p:nvSpPr>
        <p:spPr bwMode="auto">
          <a:xfrm>
            <a:off x="4713288" y="6026150"/>
            <a:ext cx="204787" cy="44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900" b="1">
                <a:solidFill>
                  <a:srgbClr val="000000"/>
                </a:solidFill>
                <a:latin typeface="Times" charset="0"/>
              </a:rPr>
              <a:t>S</a:t>
            </a:r>
            <a:endParaRPr lang="en-US" sz="1200" baseline="-25000">
              <a:latin typeface="Times" charset="0"/>
            </a:endParaRPr>
          </a:p>
        </p:txBody>
      </p:sp>
      <p:sp>
        <p:nvSpPr>
          <p:cNvPr id="44309" name="Rectangle 307"/>
          <p:cNvSpPr>
            <a:spLocks noChangeArrowheads="1"/>
          </p:cNvSpPr>
          <p:nvPr/>
        </p:nvSpPr>
        <p:spPr bwMode="auto">
          <a:xfrm>
            <a:off x="4743450" y="7207250"/>
            <a:ext cx="184150" cy="44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900" b="1">
                <a:solidFill>
                  <a:srgbClr val="000000"/>
                </a:solidFill>
                <a:latin typeface="Times" charset="0"/>
              </a:rPr>
              <a:t>J</a:t>
            </a:r>
            <a:endParaRPr lang="en-US" sz="1200" baseline="-25000">
              <a:latin typeface="Times" charset="0"/>
            </a:endParaRPr>
          </a:p>
        </p:txBody>
      </p:sp>
      <p:sp>
        <p:nvSpPr>
          <p:cNvPr id="44310" name="Rectangle 308"/>
          <p:cNvSpPr>
            <a:spLocks noChangeArrowheads="1"/>
          </p:cNvSpPr>
          <p:nvPr/>
        </p:nvSpPr>
        <p:spPr bwMode="auto">
          <a:xfrm>
            <a:off x="1987550" y="1924050"/>
            <a:ext cx="266700" cy="44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900" b="1">
                <a:solidFill>
                  <a:srgbClr val="000000"/>
                </a:solidFill>
                <a:latin typeface="Times" charset="0"/>
              </a:rPr>
              <a:t>C</a:t>
            </a:r>
            <a:endParaRPr lang="en-US" sz="1200" baseline="-25000">
              <a:latin typeface="Times" charset="0"/>
            </a:endParaRPr>
          </a:p>
        </p:txBody>
      </p:sp>
      <p:sp>
        <p:nvSpPr>
          <p:cNvPr id="44311" name="Line 309"/>
          <p:cNvSpPr>
            <a:spLocks noChangeShapeType="1"/>
          </p:cNvSpPr>
          <p:nvPr/>
        </p:nvSpPr>
        <p:spPr bwMode="auto">
          <a:xfrm>
            <a:off x="2390775" y="3856038"/>
            <a:ext cx="114935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312" name="AutoShape 310"/>
          <p:cNvSpPr>
            <a:spLocks noChangeArrowheads="1"/>
          </p:cNvSpPr>
          <p:nvPr/>
        </p:nvSpPr>
        <p:spPr bwMode="auto">
          <a:xfrm>
            <a:off x="2374900" y="3022600"/>
            <a:ext cx="893763" cy="500063"/>
          </a:xfrm>
          <a:prstGeom prst="roundRect">
            <a:avLst>
              <a:gd name="adj" fmla="val 21111"/>
            </a:avLst>
          </a:pr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4313" name="Rectangle 311"/>
          <p:cNvSpPr>
            <a:spLocks noChangeArrowheads="1"/>
          </p:cNvSpPr>
          <p:nvPr/>
        </p:nvSpPr>
        <p:spPr bwMode="auto">
          <a:xfrm>
            <a:off x="2390775" y="3265488"/>
            <a:ext cx="831850" cy="484187"/>
          </a:xfrm>
          <a:prstGeom prst="rect">
            <a:avLst/>
          </a:prstGeom>
          <a:solidFill>
            <a:srgbClr val="FFFFFF"/>
          </a:solidFill>
          <a:ln w="15875">
            <a:solidFill>
              <a:srgbClr val="FFFFFF"/>
            </a:solidFill>
            <a:miter lim="800000"/>
            <a:headEnd/>
            <a:tailEnd/>
          </a:ln>
        </p:spPr>
        <p:txBody>
          <a:bodyPr/>
          <a:lstStyle/>
          <a:p>
            <a:endParaRPr lang="en-US"/>
          </a:p>
        </p:txBody>
      </p:sp>
      <p:sp>
        <p:nvSpPr>
          <p:cNvPr id="44314" name="Rectangle 312"/>
          <p:cNvSpPr>
            <a:spLocks noChangeArrowheads="1"/>
          </p:cNvSpPr>
          <p:nvPr/>
        </p:nvSpPr>
        <p:spPr bwMode="auto">
          <a:xfrm>
            <a:off x="2374900" y="3265488"/>
            <a:ext cx="1181100" cy="1255712"/>
          </a:xfrm>
          <a:prstGeom prst="rect">
            <a:avLst/>
          </a:prstGeom>
          <a:solidFill>
            <a:srgbClr val="FFFFFF"/>
          </a:solidFill>
          <a:ln w="15875">
            <a:solidFill>
              <a:srgbClr val="000000"/>
            </a:solidFill>
            <a:miter lim="800000"/>
            <a:headEnd/>
            <a:tailEnd/>
          </a:ln>
        </p:spPr>
        <p:txBody>
          <a:bodyPr/>
          <a:lstStyle/>
          <a:p>
            <a:endParaRPr lang="en-US"/>
          </a:p>
        </p:txBody>
      </p:sp>
      <p:sp>
        <p:nvSpPr>
          <p:cNvPr id="44315" name="Line 313"/>
          <p:cNvSpPr>
            <a:spLocks noChangeShapeType="1"/>
          </p:cNvSpPr>
          <p:nvPr/>
        </p:nvSpPr>
        <p:spPr bwMode="auto">
          <a:xfrm>
            <a:off x="2384425" y="3259138"/>
            <a:ext cx="892175" cy="1587"/>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316" name="Freeform 314"/>
          <p:cNvSpPr>
            <a:spLocks/>
          </p:cNvSpPr>
          <p:nvPr/>
        </p:nvSpPr>
        <p:spPr bwMode="auto">
          <a:xfrm>
            <a:off x="3268663" y="3175000"/>
            <a:ext cx="241300" cy="104775"/>
          </a:xfrm>
          <a:custGeom>
            <a:avLst/>
            <a:gdLst>
              <a:gd name="T0" fmla="*/ 2147483647 w 152"/>
              <a:gd name="T1" fmla="*/ 2147483647 h 66"/>
              <a:gd name="T2" fmla="*/ 0 w 152"/>
              <a:gd name="T3" fmla="*/ 2147483647 h 66"/>
              <a:gd name="T4" fmla="*/ 0 w 152"/>
              <a:gd name="T5" fmla="*/ 0 h 66"/>
              <a:gd name="T6" fmla="*/ 2147483647 w 152"/>
              <a:gd name="T7" fmla="*/ 2147483647 h 66"/>
              <a:gd name="T8" fmla="*/ 0 60000 65536"/>
              <a:gd name="T9" fmla="*/ 0 60000 65536"/>
              <a:gd name="T10" fmla="*/ 0 60000 65536"/>
              <a:gd name="T11" fmla="*/ 0 60000 65536"/>
              <a:gd name="T12" fmla="*/ 0 w 152"/>
              <a:gd name="T13" fmla="*/ 0 h 66"/>
              <a:gd name="T14" fmla="*/ 152 w 152"/>
              <a:gd name="T15" fmla="*/ 66 h 66"/>
            </a:gdLst>
            <a:ahLst/>
            <a:cxnLst>
              <a:cxn ang="T8">
                <a:pos x="T0" y="T1"/>
              </a:cxn>
              <a:cxn ang="T9">
                <a:pos x="T2" y="T3"/>
              </a:cxn>
              <a:cxn ang="T10">
                <a:pos x="T4" y="T5"/>
              </a:cxn>
              <a:cxn ang="T11">
                <a:pos x="T6" y="T7"/>
              </a:cxn>
            </a:cxnLst>
            <a:rect l="T12" t="T13" r="T14" b="T15"/>
            <a:pathLst>
              <a:path w="152" h="66">
                <a:moveTo>
                  <a:pt x="152" y="66"/>
                </a:moveTo>
                <a:lnTo>
                  <a:pt x="0" y="66"/>
                </a:lnTo>
                <a:lnTo>
                  <a:pt x="0" y="0"/>
                </a:lnTo>
                <a:lnTo>
                  <a:pt x="152" y="6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317" name="Freeform 315"/>
          <p:cNvSpPr>
            <a:spLocks/>
          </p:cNvSpPr>
          <p:nvPr/>
        </p:nvSpPr>
        <p:spPr bwMode="auto">
          <a:xfrm>
            <a:off x="3271838" y="3159125"/>
            <a:ext cx="257175" cy="106363"/>
          </a:xfrm>
          <a:custGeom>
            <a:avLst/>
            <a:gdLst>
              <a:gd name="T0" fmla="*/ 2147483647 w 162"/>
              <a:gd name="T1" fmla="*/ 2147483647 h 67"/>
              <a:gd name="T2" fmla="*/ 0 w 162"/>
              <a:gd name="T3" fmla="*/ 2147483647 h 67"/>
              <a:gd name="T4" fmla="*/ 0 w 162"/>
              <a:gd name="T5" fmla="*/ 0 h 67"/>
              <a:gd name="T6" fmla="*/ 0 60000 65536"/>
              <a:gd name="T7" fmla="*/ 0 60000 65536"/>
              <a:gd name="T8" fmla="*/ 0 60000 65536"/>
              <a:gd name="T9" fmla="*/ 0 w 162"/>
              <a:gd name="T10" fmla="*/ 0 h 67"/>
              <a:gd name="T11" fmla="*/ 162 w 162"/>
              <a:gd name="T12" fmla="*/ 67 h 67"/>
            </a:gdLst>
            <a:ahLst/>
            <a:cxnLst>
              <a:cxn ang="T6">
                <a:pos x="T0" y="T1"/>
              </a:cxn>
              <a:cxn ang="T7">
                <a:pos x="T2" y="T3"/>
              </a:cxn>
              <a:cxn ang="T8">
                <a:pos x="T4" y="T5"/>
              </a:cxn>
            </a:cxnLst>
            <a:rect l="T9" t="T10" r="T11" b="T12"/>
            <a:pathLst>
              <a:path w="162" h="67">
                <a:moveTo>
                  <a:pt x="162" y="67"/>
                </a:moveTo>
                <a:lnTo>
                  <a:pt x="0" y="67"/>
                </a:lnTo>
                <a:lnTo>
                  <a:pt x="0" y="0"/>
                </a:lnTo>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4318" name="Line 316"/>
          <p:cNvSpPr>
            <a:spLocks noChangeShapeType="1"/>
          </p:cNvSpPr>
          <p:nvPr/>
        </p:nvSpPr>
        <p:spPr bwMode="auto">
          <a:xfrm>
            <a:off x="2465388" y="3492500"/>
            <a:ext cx="1014412"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319" name="Line 317"/>
          <p:cNvSpPr>
            <a:spLocks noChangeShapeType="1"/>
          </p:cNvSpPr>
          <p:nvPr/>
        </p:nvSpPr>
        <p:spPr bwMode="auto">
          <a:xfrm>
            <a:off x="2465388" y="3719513"/>
            <a:ext cx="1014412"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320" name="Line 318"/>
          <p:cNvSpPr>
            <a:spLocks noChangeShapeType="1"/>
          </p:cNvSpPr>
          <p:nvPr/>
        </p:nvSpPr>
        <p:spPr bwMode="auto">
          <a:xfrm>
            <a:off x="2465388" y="3962400"/>
            <a:ext cx="1014412"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321" name="Line 319"/>
          <p:cNvSpPr>
            <a:spLocks noChangeShapeType="1"/>
          </p:cNvSpPr>
          <p:nvPr/>
        </p:nvSpPr>
        <p:spPr bwMode="auto">
          <a:xfrm>
            <a:off x="2465388" y="4189413"/>
            <a:ext cx="1014412"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322" name="Rectangle 320"/>
          <p:cNvSpPr>
            <a:spLocks noChangeArrowheads="1"/>
          </p:cNvSpPr>
          <p:nvPr/>
        </p:nvSpPr>
        <p:spPr bwMode="auto">
          <a:xfrm>
            <a:off x="2525713" y="3068638"/>
            <a:ext cx="666750" cy="1508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4323" name="Rectangle 321"/>
          <p:cNvSpPr>
            <a:spLocks noChangeArrowheads="1"/>
          </p:cNvSpPr>
          <p:nvPr/>
        </p:nvSpPr>
        <p:spPr bwMode="auto">
          <a:xfrm>
            <a:off x="2452688" y="3038475"/>
            <a:ext cx="736600" cy="19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harcoal" charset="0"/>
              </a:rPr>
              <a:t>ABRAHAM</a:t>
            </a:r>
            <a:endParaRPr lang="en-US" sz="1800" baseline="-25000">
              <a:latin typeface="Times" charset="0"/>
            </a:endParaRPr>
          </a:p>
        </p:txBody>
      </p:sp>
      <p:sp>
        <p:nvSpPr>
          <p:cNvPr id="44324" name="Rectangle 322"/>
          <p:cNvSpPr>
            <a:spLocks noChangeArrowheads="1"/>
          </p:cNvSpPr>
          <p:nvPr/>
        </p:nvSpPr>
        <p:spPr bwMode="auto">
          <a:xfrm>
            <a:off x="2678113" y="3538538"/>
            <a:ext cx="604837" cy="1651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4325" name="Rectangle 323"/>
          <p:cNvSpPr>
            <a:spLocks noChangeArrowheads="1"/>
          </p:cNvSpPr>
          <p:nvPr/>
        </p:nvSpPr>
        <p:spPr bwMode="auto">
          <a:xfrm>
            <a:off x="2727325" y="3573463"/>
            <a:ext cx="4318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L - S - B</a:t>
            </a:r>
            <a:endParaRPr lang="en-US" sz="1200" baseline="-25000">
              <a:latin typeface="Times" charset="0"/>
            </a:endParaRPr>
          </a:p>
        </p:txBody>
      </p:sp>
      <p:sp>
        <p:nvSpPr>
          <p:cNvPr id="44326" name="Rectangle 324"/>
          <p:cNvSpPr>
            <a:spLocks noChangeArrowheads="1"/>
          </p:cNvSpPr>
          <p:nvPr/>
        </p:nvSpPr>
        <p:spPr bwMode="auto">
          <a:xfrm>
            <a:off x="2844800" y="3779838"/>
            <a:ext cx="407988" cy="1508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4327" name="Rectangle 325"/>
          <p:cNvSpPr>
            <a:spLocks noChangeArrowheads="1"/>
          </p:cNvSpPr>
          <p:nvPr/>
        </p:nvSpPr>
        <p:spPr bwMode="auto">
          <a:xfrm>
            <a:off x="2895600" y="3803650"/>
            <a:ext cx="1651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I - I</a:t>
            </a:r>
            <a:endParaRPr lang="en-US" sz="1200" baseline="-25000">
              <a:latin typeface="Times" charset="0"/>
            </a:endParaRPr>
          </a:p>
        </p:txBody>
      </p:sp>
      <p:sp>
        <p:nvSpPr>
          <p:cNvPr id="44328" name="Rectangle 326"/>
          <p:cNvSpPr>
            <a:spLocks noChangeArrowheads="1"/>
          </p:cNvSpPr>
          <p:nvPr/>
        </p:nvSpPr>
        <p:spPr bwMode="auto">
          <a:xfrm>
            <a:off x="2854325" y="4038600"/>
            <a:ext cx="2413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J - E</a:t>
            </a:r>
            <a:endParaRPr lang="en-US" sz="1200" baseline="-25000">
              <a:latin typeface="Times" charset="0"/>
            </a:endParaRPr>
          </a:p>
        </p:txBody>
      </p:sp>
      <p:sp>
        <p:nvSpPr>
          <p:cNvPr id="44329" name="Rectangle 327"/>
          <p:cNvSpPr>
            <a:spLocks noChangeArrowheads="1"/>
          </p:cNvSpPr>
          <p:nvPr/>
        </p:nvSpPr>
        <p:spPr bwMode="auto">
          <a:xfrm>
            <a:off x="2844800" y="4249738"/>
            <a:ext cx="558800" cy="1508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4330" name="Rectangle 328"/>
          <p:cNvSpPr>
            <a:spLocks noChangeArrowheads="1"/>
          </p:cNvSpPr>
          <p:nvPr/>
        </p:nvSpPr>
        <p:spPr bwMode="auto">
          <a:xfrm>
            <a:off x="2895600" y="4278313"/>
            <a:ext cx="1270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12</a:t>
            </a:r>
            <a:endParaRPr lang="en-US" sz="1200" baseline="-25000">
              <a:latin typeface="Times" charset="0"/>
            </a:endParaRPr>
          </a:p>
        </p:txBody>
      </p:sp>
      <p:sp>
        <p:nvSpPr>
          <p:cNvPr id="44331" name="Line 329"/>
          <p:cNvSpPr>
            <a:spLocks noChangeShapeType="1"/>
          </p:cNvSpPr>
          <p:nvPr/>
        </p:nvSpPr>
        <p:spPr bwMode="auto">
          <a:xfrm>
            <a:off x="2451100" y="4430713"/>
            <a:ext cx="10144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332" name="Rectangle 330"/>
          <p:cNvSpPr>
            <a:spLocks noChangeArrowheads="1"/>
          </p:cNvSpPr>
          <p:nvPr/>
        </p:nvSpPr>
        <p:spPr bwMode="auto">
          <a:xfrm>
            <a:off x="2662238" y="3341688"/>
            <a:ext cx="666750" cy="13493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4333" name="Rectangle 331"/>
          <p:cNvSpPr>
            <a:spLocks noChangeArrowheads="1"/>
          </p:cNvSpPr>
          <p:nvPr/>
        </p:nvSpPr>
        <p:spPr bwMode="auto">
          <a:xfrm>
            <a:off x="2706688" y="3359150"/>
            <a:ext cx="479425"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Helvetica" charset="0"/>
              </a:rPr>
              <a:t>The CALL</a:t>
            </a:r>
            <a:endParaRPr lang="en-US" sz="1200" baseline="-25000">
              <a:latin typeface="Times" charset="0"/>
            </a:endParaRPr>
          </a:p>
        </p:txBody>
      </p:sp>
      <p:sp>
        <p:nvSpPr>
          <p:cNvPr id="44334" name="Rectangle 332"/>
          <p:cNvSpPr>
            <a:spLocks noChangeArrowheads="1"/>
          </p:cNvSpPr>
          <p:nvPr/>
        </p:nvSpPr>
        <p:spPr bwMode="auto">
          <a:xfrm>
            <a:off x="3305175" y="5799138"/>
            <a:ext cx="487363"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Times" charset="0"/>
              </a:rPr>
              <a:t>(1500 B.C.)</a:t>
            </a:r>
            <a:endParaRPr lang="en-US" sz="1200" baseline="-25000">
              <a:latin typeface="Times" charset="0"/>
            </a:endParaRPr>
          </a:p>
        </p:txBody>
      </p:sp>
      <p:pic>
        <p:nvPicPr>
          <p:cNvPr id="44335" name="Picture 3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6163" y="3325813"/>
            <a:ext cx="590550" cy="62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336" name="Rectangle 334"/>
          <p:cNvSpPr>
            <a:spLocks noChangeArrowheads="1"/>
          </p:cNvSpPr>
          <p:nvPr/>
        </p:nvSpPr>
        <p:spPr bwMode="auto">
          <a:xfrm>
            <a:off x="3676650" y="3462338"/>
            <a:ext cx="317500" cy="257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pic>
        <p:nvPicPr>
          <p:cNvPr id="44337" name="Picture 3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450" y="6792913"/>
            <a:ext cx="590550" cy="62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338" name="Rectangle 336"/>
          <p:cNvSpPr>
            <a:spLocks noChangeArrowheads="1"/>
          </p:cNvSpPr>
          <p:nvPr/>
        </p:nvSpPr>
        <p:spPr bwMode="auto">
          <a:xfrm>
            <a:off x="3692525" y="6929438"/>
            <a:ext cx="317500" cy="257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pic>
        <p:nvPicPr>
          <p:cNvPr id="44339" name="Picture 3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9988" y="3219450"/>
            <a:ext cx="590550" cy="62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340" name="Rectangle 338"/>
          <p:cNvSpPr>
            <a:spLocks noChangeArrowheads="1"/>
          </p:cNvSpPr>
          <p:nvPr/>
        </p:nvSpPr>
        <p:spPr bwMode="auto">
          <a:xfrm>
            <a:off x="6340475" y="3355975"/>
            <a:ext cx="319088" cy="257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pic>
        <p:nvPicPr>
          <p:cNvPr id="44341" name="Picture 3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9988" y="2327275"/>
            <a:ext cx="590550" cy="62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342" name="Rectangle 340"/>
          <p:cNvSpPr>
            <a:spLocks noChangeArrowheads="1"/>
          </p:cNvSpPr>
          <p:nvPr/>
        </p:nvSpPr>
        <p:spPr bwMode="auto">
          <a:xfrm>
            <a:off x="6340475" y="2447925"/>
            <a:ext cx="319088" cy="2730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4343" name="Rectangle 341"/>
          <p:cNvSpPr>
            <a:spLocks noChangeArrowheads="1"/>
          </p:cNvSpPr>
          <p:nvPr/>
        </p:nvSpPr>
        <p:spPr bwMode="auto">
          <a:xfrm>
            <a:off x="5972175" y="5922963"/>
            <a:ext cx="436563"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Times" charset="0"/>
              </a:rPr>
              <a:t>(500 B.C.)</a:t>
            </a:r>
            <a:endParaRPr lang="en-US" sz="1200" baseline="-25000">
              <a:latin typeface="Times" charset="0"/>
            </a:endParaRPr>
          </a:p>
        </p:txBody>
      </p:sp>
      <p:sp>
        <p:nvSpPr>
          <p:cNvPr id="44344" name="Rectangle 342"/>
          <p:cNvSpPr>
            <a:spLocks noChangeArrowheads="1"/>
          </p:cNvSpPr>
          <p:nvPr/>
        </p:nvSpPr>
        <p:spPr bwMode="auto">
          <a:xfrm>
            <a:off x="5983288" y="2211388"/>
            <a:ext cx="487362"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Times" charset="0"/>
              </a:rPr>
              <a:t>(1000 B.C.)</a:t>
            </a:r>
            <a:endParaRPr lang="en-US" sz="1200" baseline="-25000">
              <a:latin typeface="Times" charset="0"/>
            </a:endParaRPr>
          </a:p>
        </p:txBody>
      </p:sp>
      <p:sp>
        <p:nvSpPr>
          <p:cNvPr id="44345" name="Rectangle 343"/>
          <p:cNvSpPr>
            <a:spLocks noChangeArrowheads="1"/>
          </p:cNvSpPr>
          <p:nvPr/>
        </p:nvSpPr>
        <p:spPr bwMode="auto">
          <a:xfrm>
            <a:off x="3305175" y="3113088"/>
            <a:ext cx="487363"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Times" charset="0"/>
              </a:rPr>
              <a:t>(2000 B.C.)</a:t>
            </a:r>
            <a:endParaRPr lang="en-US" sz="1200" baseline="-25000">
              <a:latin typeface="Times" charset="0"/>
            </a:endParaRPr>
          </a:p>
        </p:txBody>
      </p:sp>
      <p:sp>
        <p:nvSpPr>
          <p:cNvPr id="44346" name="Freeform 344"/>
          <p:cNvSpPr>
            <a:spLocks/>
          </p:cNvSpPr>
          <p:nvPr/>
        </p:nvSpPr>
        <p:spPr bwMode="auto">
          <a:xfrm>
            <a:off x="5908675" y="6829425"/>
            <a:ext cx="241300" cy="76200"/>
          </a:xfrm>
          <a:custGeom>
            <a:avLst/>
            <a:gdLst>
              <a:gd name="T0" fmla="*/ 2147483647 w 152"/>
              <a:gd name="T1" fmla="*/ 2147483647 h 48"/>
              <a:gd name="T2" fmla="*/ 0 w 152"/>
              <a:gd name="T3" fmla="*/ 2147483647 h 48"/>
              <a:gd name="T4" fmla="*/ 0 w 152"/>
              <a:gd name="T5" fmla="*/ 0 h 48"/>
              <a:gd name="T6" fmla="*/ 0 60000 65536"/>
              <a:gd name="T7" fmla="*/ 0 60000 65536"/>
              <a:gd name="T8" fmla="*/ 0 60000 65536"/>
              <a:gd name="T9" fmla="*/ 0 w 152"/>
              <a:gd name="T10" fmla="*/ 0 h 48"/>
              <a:gd name="T11" fmla="*/ 152 w 152"/>
              <a:gd name="T12" fmla="*/ 48 h 48"/>
            </a:gdLst>
            <a:ahLst/>
            <a:cxnLst>
              <a:cxn ang="T6">
                <a:pos x="T0" y="T1"/>
              </a:cxn>
              <a:cxn ang="T7">
                <a:pos x="T2" y="T3"/>
              </a:cxn>
              <a:cxn ang="T8">
                <a:pos x="T4" y="T5"/>
              </a:cxn>
            </a:cxnLst>
            <a:rect l="T9" t="T10" r="T11" b="T12"/>
            <a:pathLst>
              <a:path w="152" h="48">
                <a:moveTo>
                  <a:pt x="152" y="48"/>
                </a:moveTo>
                <a:lnTo>
                  <a:pt x="0" y="48"/>
                </a:lnTo>
                <a:lnTo>
                  <a:pt x="0" y="0"/>
                </a:lnTo>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4347" name="Rectangle 345"/>
          <p:cNvSpPr>
            <a:spLocks noChangeArrowheads="1"/>
          </p:cNvSpPr>
          <p:nvPr/>
        </p:nvSpPr>
        <p:spPr bwMode="auto">
          <a:xfrm>
            <a:off x="5491163" y="6938963"/>
            <a:ext cx="2032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i="1">
                <a:solidFill>
                  <a:srgbClr val="000000"/>
                </a:solidFill>
                <a:latin typeface="Helvetica" charset="0"/>
              </a:rPr>
              <a:t>Life</a:t>
            </a:r>
            <a:endParaRPr lang="en-US" sz="1200" baseline="-25000">
              <a:latin typeface="Times" charset="0"/>
            </a:endParaRPr>
          </a:p>
        </p:txBody>
      </p:sp>
      <p:sp>
        <p:nvSpPr>
          <p:cNvPr id="44348" name="Text Box 346"/>
          <p:cNvSpPr txBox="1">
            <a:spLocks noChangeArrowheads="1"/>
          </p:cNvSpPr>
          <p:nvPr/>
        </p:nvSpPr>
        <p:spPr bwMode="auto">
          <a:xfrm>
            <a:off x="3643313" y="3317875"/>
            <a:ext cx="6413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Arial" charset="0"/>
              </a:rPr>
              <a:t>AC</a:t>
            </a:r>
            <a:endParaRPr lang="en-US" sz="1000" b="1" baseline="-25000">
              <a:latin typeface="Arial" charset="0"/>
            </a:endParaRPr>
          </a:p>
        </p:txBody>
      </p:sp>
      <p:sp>
        <p:nvSpPr>
          <p:cNvPr id="44349" name="Text Box 347"/>
          <p:cNvSpPr txBox="1">
            <a:spLocks noChangeArrowheads="1"/>
          </p:cNvSpPr>
          <p:nvPr/>
        </p:nvSpPr>
        <p:spPr bwMode="auto">
          <a:xfrm>
            <a:off x="6291263" y="2327275"/>
            <a:ext cx="6413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Arial" charset="0"/>
              </a:rPr>
              <a:t>DC</a:t>
            </a:r>
            <a:endParaRPr lang="en-US" sz="1000" b="1" baseline="-25000">
              <a:latin typeface="Arial" charset="0"/>
            </a:endParaRPr>
          </a:p>
        </p:txBody>
      </p:sp>
      <p:sp>
        <p:nvSpPr>
          <p:cNvPr id="44350" name="Text Box 348"/>
          <p:cNvSpPr txBox="1">
            <a:spLocks noChangeArrowheads="1"/>
          </p:cNvSpPr>
          <p:nvPr/>
        </p:nvSpPr>
        <p:spPr bwMode="auto">
          <a:xfrm>
            <a:off x="6291263" y="3209925"/>
            <a:ext cx="6413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Arial" charset="0"/>
              </a:rPr>
              <a:t>NC</a:t>
            </a:r>
            <a:endParaRPr lang="en-US" sz="1000" b="1" baseline="-25000">
              <a:latin typeface="Arial" charset="0"/>
            </a:endParaRPr>
          </a:p>
        </p:txBody>
      </p:sp>
      <p:sp>
        <p:nvSpPr>
          <p:cNvPr id="44351" name="Text Box 349"/>
          <p:cNvSpPr txBox="1">
            <a:spLocks noChangeArrowheads="1"/>
          </p:cNvSpPr>
          <p:nvPr/>
        </p:nvSpPr>
        <p:spPr bwMode="auto">
          <a:xfrm>
            <a:off x="3662363" y="6797675"/>
            <a:ext cx="6413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Arial" charset="0"/>
              </a:rPr>
              <a:t>LC</a:t>
            </a:r>
            <a:endParaRPr lang="en-US" sz="1000" b="1" baseline="-25000">
              <a:latin typeface="Arial" charset="0"/>
            </a:endParaRPr>
          </a:p>
        </p:txBody>
      </p:sp>
      <p:sp>
        <p:nvSpPr>
          <p:cNvPr id="44352" name="Rectangle 350"/>
          <p:cNvSpPr>
            <a:spLocks noChangeArrowheads="1"/>
          </p:cNvSpPr>
          <p:nvPr/>
        </p:nvSpPr>
        <p:spPr bwMode="auto">
          <a:xfrm>
            <a:off x="5227638" y="6723063"/>
            <a:ext cx="500062"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Charcoal" charset="0"/>
              </a:rPr>
              <a:t>JESUS</a:t>
            </a:r>
            <a:endParaRPr lang="en-US" sz="1400" baseline="-25000">
              <a:latin typeface="Times" charset="0"/>
            </a:endParaRPr>
          </a:p>
        </p:txBody>
      </p:sp>
      <p:sp>
        <p:nvSpPr>
          <p:cNvPr id="44353" name="Rectangle 351"/>
          <p:cNvSpPr>
            <a:spLocks noChangeArrowheads="1"/>
          </p:cNvSpPr>
          <p:nvPr/>
        </p:nvSpPr>
        <p:spPr bwMode="auto">
          <a:xfrm>
            <a:off x="5010150" y="2305050"/>
            <a:ext cx="914400" cy="177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4354" name="Rectangle 352"/>
          <p:cNvSpPr>
            <a:spLocks noChangeArrowheads="1"/>
          </p:cNvSpPr>
          <p:nvPr/>
        </p:nvSpPr>
        <p:spPr bwMode="auto">
          <a:xfrm>
            <a:off x="5365750" y="2349500"/>
            <a:ext cx="43815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S - D - S</a:t>
            </a:r>
            <a:endParaRPr lang="en-US" sz="1200" baseline="-25000">
              <a:latin typeface="Times" charset="0"/>
            </a:endParaRPr>
          </a:p>
        </p:txBody>
      </p:sp>
      <p:sp>
        <p:nvSpPr>
          <p:cNvPr id="44355" name="Line 353"/>
          <p:cNvSpPr>
            <a:spLocks noChangeShapeType="1"/>
          </p:cNvSpPr>
          <p:nvPr/>
        </p:nvSpPr>
        <p:spPr bwMode="auto">
          <a:xfrm>
            <a:off x="5594350" y="2795588"/>
            <a:ext cx="1588" cy="1454150"/>
          </a:xfrm>
          <a:prstGeom prst="line">
            <a:avLst/>
          </a:prstGeom>
          <a:noFill/>
          <a:ln w="46038">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356" name="Rectangle 354"/>
          <p:cNvSpPr>
            <a:spLocks noChangeArrowheads="1"/>
          </p:cNvSpPr>
          <p:nvPr/>
        </p:nvSpPr>
        <p:spPr bwMode="auto">
          <a:xfrm>
            <a:off x="5199063" y="3414713"/>
            <a:ext cx="792162"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Helvetica" charset="0"/>
              </a:rPr>
              <a:t>THE PROPHETS</a:t>
            </a:r>
            <a:endParaRPr lang="en-US" sz="1200" baseline="-25000">
              <a:latin typeface="Times" charset="0"/>
            </a:endParaRPr>
          </a:p>
        </p:txBody>
      </p:sp>
      <p:sp>
        <p:nvSpPr>
          <p:cNvPr id="44357" name="Line 355"/>
          <p:cNvSpPr>
            <a:spLocks noChangeShapeType="1"/>
          </p:cNvSpPr>
          <p:nvPr/>
        </p:nvSpPr>
        <p:spPr bwMode="auto">
          <a:xfrm>
            <a:off x="5084763" y="3552825"/>
            <a:ext cx="1058862"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44358" name="Group 369"/>
          <p:cNvGrpSpPr>
            <a:grpSpLocks/>
          </p:cNvGrpSpPr>
          <p:nvPr/>
        </p:nvGrpSpPr>
        <p:grpSpPr bwMode="auto">
          <a:xfrm>
            <a:off x="885825" y="1223963"/>
            <a:ext cx="722313" cy="1095375"/>
            <a:chOff x="558" y="771"/>
            <a:chExt cx="455" cy="690"/>
          </a:xfrm>
        </p:grpSpPr>
        <p:grpSp>
          <p:nvGrpSpPr>
            <p:cNvPr id="44360" name="Group 356"/>
            <p:cNvGrpSpPr>
              <a:grpSpLocks/>
            </p:cNvGrpSpPr>
            <p:nvPr/>
          </p:nvGrpSpPr>
          <p:grpSpPr bwMode="auto">
            <a:xfrm>
              <a:off x="558" y="771"/>
              <a:ext cx="238" cy="152"/>
              <a:chOff x="206" y="662"/>
              <a:chExt cx="238" cy="152"/>
            </a:xfrm>
          </p:grpSpPr>
          <p:sp>
            <p:nvSpPr>
              <p:cNvPr id="44377" name="AutoShape 215"/>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p>
            </p:txBody>
          </p:sp>
          <p:sp>
            <p:nvSpPr>
              <p:cNvPr id="44378" name="Rectangle 216"/>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p>
            </p:txBody>
          </p:sp>
          <p:sp>
            <p:nvSpPr>
              <p:cNvPr id="44379" name="Line 217"/>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44361" name="Rectangle 302"/>
            <p:cNvSpPr>
              <a:spLocks noChangeArrowheads="1"/>
            </p:cNvSpPr>
            <p:nvPr/>
          </p:nvSpPr>
          <p:spPr bwMode="auto">
            <a:xfrm>
              <a:off x="633" y="1317"/>
              <a:ext cx="11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b="1">
                  <a:solidFill>
                    <a:srgbClr val="000000"/>
                  </a:solidFill>
                  <a:latin typeface="Times" charset="0"/>
                </a:rPr>
                <a:t>C </a:t>
              </a:r>
              <a:endParaRPr lang="en-US" sz="1200" baseline="-25000">
                <a:latin typeface="Times" charset="0"/>
              </a:endParaRPr>
            </a:p>
          </p:txBody>
        </p:sp>
        <p:sp>
          <p:nvSpPr>
            <p:cNvPr id="44362" name="Rectangle 303"/>
            <p:cNvSpPr>
              <a:spLocks noChangeArrowheads="1"/>
            </p:cNvSpPr>
            <p:nvPr/>
          </p:nvSpPr>
          <p:spPr bwMode="auto">
            <a:xfrm>
              <a:off x="747" y="1317"/>
              <a:ext cx="60"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b="1">
                  <a:solidFill>
                    <a:srgbClr val="000000"/>
                  </a:solidFill>
                  <a:latin typeface="Times" charset="0"/>
                </a:rPr>
                <a:t>7</a:t>
              </a:r>
              <a:endParaRPr lang="en-US" sz="1200" baseline="-25000">
                <a:latin typeface="Times" charset="0"/>
              </a:endParaRPr>
            </a:p>
          </p:txBody>
        </p:sp>
        <p:sp>
          <p:nvSpPr>
            <p:cNvPr id="44363" name="Line 304"/>
            <p:cNvSpPr>
              <a:spLocks noChangeShapeType="1"/>
            </p:cNvSpPr>
            <p:nvPr/>
          </p:nvSpPr>
          <p:spPr bwMode="auto">
            <a:xfrm>
              <a:off x="749" y="1380"/>
              <a:ext cx="57"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364" name="Rectangle 305"/>
            <p:cNvSpPr>
              <a:spLocks noChangeArrowheads="1"/>
            </p:cNvSpPr>
            <p:nvPr/>
          </p:nvSpPr>
          <p:spPr bwMode="auto">
            <a:xfrm>
              <a:off x="804" y="1317"/>
              <a:ext cx="18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b="1">
                  <a:solidFill>
                    <a:srgbClr val="000000"/>
                  </a:solidFill>
                  <a:latin typeface="Times" charset="0"/>
                </a:rPr>
                <a:t> S J</a:t>
              </a:r>
              <a:endParaRPr lang="en-US" sz="1200" baseline="-25000">
                <a:latin typeface="Times" charset="0"/>
              </a:endParaRPr>
            </a:p>
          </p:txBody>
        </p:sp>
        <p:grpSp>
          <p:nvGrpSpPr>
            <p:cNvPr id="44365" name="Group 357"/>
            <p:cNvGrpSpPr>
              <a:grpSpLocks/>
            </p:cNvGrpSpPr>
            <p:nvPr/>
          </p:nvGrpSpPr>
          <p:grpSpPr bwMode="auto">
            <a:xfrm>
              <a:off x="654" y="867"/>
              <a:ext cx="238" cy="152"/>
              <a:chOff x="206" y="662"/>
              <a:chExt cx="238" cy="152"/>
            </a:xfrm>
          </p:grpSpPr>
          <p:sp>
            <p:nvSpPr>
              <p:cNvPr id="44374" name="AutoShape 358"/>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p>
            </p:txBody>
          </p:sp>
          <p:sp>
            <p:nvSpPr>
              <p:cNvPr id="44375" name="Rectangle 359"/>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p>
            </p:txBody>
          </p:sp>
          <p:sp>
            <p:nvSpPr>
              <p:cNvPr id="44376" name="Line 360"/>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4366" name="Group 361"/>
            <p:cNvGrpSpPr>
              <a:grpSpLocks/>
            </p:cNvGrpSpPr>
            <p:nvPr/>
          </p:nvGrpSpPr>
          <p:grpSpPr bwMode="auto">
            <a:xfrm>
              <a:off x="580" y="963"/>
              <a:ext cx="238" cy="152"/>
              <a:chOff x="206" y="662"/>
              <a:chExt cx="238" cy="152"/>
            </a:xfrm>
          </p:grpSpPr>
          <p:sp>
            <p:nvSpPr>
              <p:cNvPr id="44371" name="AutoShape 362"/>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p>
            </p:txBody>
          </p:sp>
          <p:sp>
            <p:nvSpPr>
              <p:cNvPr id="44372" name="Rectangle 363"/>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p>
            </p:txBody>
          </p:sp>
          <p:sp>
            <p:nvSpPr>
              <p:cNvPr id="44373" name="Line 364"/>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4367" name="Group 365"/>
            <p:cNvGrpSpPr>
              <a:grpSpLocks/>
            </p:cNvGrpSpPr>
            <p:nvPr/>
          </p:nvGrpSpPr>
          <p:grpSpPr bwMode="auto">
            <a:xfrm>
              <a:off x="775" y="1053"/>
              <a:ext cx="238" cy="152"/>
              <a:chOff x="206" y="662"/>
              <a:chExt cx="238" cy="152"/>
            </a:xfrm>
          </p:grpSpPr>
          <p:sp>
            <p:nvSpPr>
              <p:cNvPr id="44368" name="AutoShape 366"/>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p>
            </p:txBody>
          </p:sp>
          <p:sp>
            <p:nvSpPr>
              <p:cNvPr id="44369" name="Rectangle 367"/>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p>
            </p:txBody>
          </p:sp>
          <p:sp>
            <p:nvSpPr>
              <p:cNvPr id="44370" name="Line 368"/>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44359" name="Rectangle 370"/>
          <p:cNvSpPr>
            <a:spLocks noChangeArrowheads="1"/>
          </p:cNvSpPr>
          <p:nvPr/>
        </p:nvSpPr>
        <p:spPr bwMode="auto">
          <a:xfrm>
            <a:off x="3316288" y="1184275"/>
            <a:ext cx="72866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sz="800" b="1">
                <a:latin typeface="Times" charset="0"/>
              </a:rPr>
              <a:t>(All Time         Pre-Abraham)</a:t>
            </a:r>
            <a:endParaRPr lang="en-US" sz="1200" baseline="-25000">
              <a:latin typeface="Times" charset="0"/>
            </a:endParaRPr>
          </a:p>
        </p:txBody>
      </p:sp>
      <p:sp>
        <p:nvSpPr>
          <p:cNvPr id="351" name="Text Box 11">
            <a:extLst>
              <a:ext uri="{FF2B5EF4-FFF2-40B4-BE49-F238E27FC236}">
                <a16:creationId xmlns:a16="http://schemas.microsoft.com/office/drawing/2014/main" id="{BD165873-A58B-B135-8EEB-97101FB7468B}"/>
              </a:ext>
            </a:extLst>
          </p:cNvPr>
          <p:cNvSpPr txBox="1">
            <a:spLocks noChangeArrowheads="1"/>
          </p:cNvSpPr>
          <p:nvPr/>
        </p:nvSpPr>
        <p:spPr bwMode="auto">
          <a:xfrm>
            <a:off x="975519" y="8929688"/>
            <a:ext cx="5672137"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00" b="1" i="1" u="sng" dirty="0"/>
              <a:t>A BLANK VERSION IS PROVIDED AS STUDY HELP NUMBER 04.</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AutoShape 2" descr="30%"/>
          <p:cNvSpPr>
            <a:spLocks noChangeArrowheads="1"/>
          </p:cNvSpPr>
          <p:nvPr/>
        </p:nvSpPr>
        <p:spPr bwMode="auto">
          <a:xfrm>
            <a:off x="571500" y="7096125"/>
            <a:ext cx="6386513" cy="91122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45058" name="AutoShape 3"/>
          <p:cNvSpPr>
            <a:spLocks noChangeArrowheads="1"/>
          </p:cNvSpPr>
          <p:nvPr/>
        </p:nvSpPr>
        <p:spPr bwMode="auto">
          <a:xfrm>
            <a:off x="585788" y="5424488"/>
            <a:ext cx="6394450" cy="1089025"/>
          </a:xfrm>
          <a:prstGeom prst="roundRect">
            <a:avLst>
              <a:gd name="adj" fmla="val 16667"/>
            </a:avLst>
          </a:prstGeom>
          <a:noFill/>
          <a:ln w="38100">
            <a:solidFill>
              <a:schemeClr val="bg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21188" name="AutoShape 4" descr="30%"/>
          <p:cNvSpPr>
            <a:spLocks noChangeArrowheads="1"/>
          </p:cNvSpPr>
          <p:nvPr/>
        </p:nvSpPr>
        <p:spPr bwMode="auto">
          <a:xfrm>
            <a:off x="955675" y="2586038"/>
            <a:ext cx="1616075" cy="120967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221189" name="AutoShape 5" descr="30%"/>
          <p:cNvSpPr>
            <a:spLocks noChangeArrowheads="1"/>
          </p:cNvSpPr>
          <p:nvPr/>
        </p:nvSpPr>
        <p:spPr bwMode="auto">
          <a:xfrm>
            <a:off x="577850" y="4311650"/>
            <a:ext cx="6386513" cy="91122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221190" name="AutoShape 6" descr="30%"/>
          <p:cNvSpPr>
            <a:spLocks noChangeArrowheads="1"/>
          </p:cNvSpPr>
          <p:nvPr/>
        </p:nvSpPr>
        <p:spPr bwMode="auto">
          <a:xfrm>
            <a:off x="5067300" y="2587625"/>
            <a:ext cx="1524000" cy="120967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45062" name="Text Box 7"/>
          <p:cNvSpPr txBox="1">
            <a:spLocks noChangeArrowheads="1"/>
          </p:cNvSpPr>
          <p:nvPr/>
        </p:nvSpPr>
        <p:spPr bwMode="auto">
          <a:xfrm>
            <a:off x="6464300" y="87313"/>
            <a:ext cx="754063"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a:latin typeface="Comic Sans MS" charset="0"/>
              </a:rPr>
              <a:t>32</a:t>
            </a:r>
          </a:p>
        </p:txBody>
      </p:sp>
      <p:sp>
        <p:nvSpPr>
          <p:cNvPr id="45063" name="Rectangle 8"/>
          <p:cNvSpPr>
            <a:spLocks noChangeArrowheads="1"/>
          </p:cNvSpPr>
          <p:nvPr/>
        </p:nvSpPr>
        <p:spPr bwMode="auto">
          <a:xfrm>
            <a:off x="1524000" y="3133725"/>
            <a:ext cx="5040313" cy="400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solidFill>
                  <a:srgbClr val="000000"/>
                </a:solidFill>
                <a:miter lim="800000"/>
                <a:headEnd/>
                <a:tailEnd/>
              </a14:hiddenLine>
            </a:ext>
          </a:extLst>
        </p:spPr>
        <p:txBody>
          <a:bodyPr wrap="none" anchor="ctr"/>
          <a:lstStyle/>
          <a:p>
            <a:endParaRPr lang="en-US"/>
          </a:p>
        </p:txBody>
      </p:sp>
      <p:sp>
        <p:nvSpPr>
          <p:cNvPr id="45064" name="Line 9"/>
          <p:cNvSpPr>
            <a:spLocks noChangeShapeType="1"/>
          </p:cNvSpPr>
          <p:nvPr/>
        </p:nvSpPr>
        <p:spPr bwMode="auto">
          <a:xfrm>
            <a:off x="6307138" y="3395663"/>
            <a:ext cx="1587" cy="91916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50800">
                <a:solidFill>
                  <a:srgbClr val="000000"/>
                </a:solidFill>
                <a:round/>
                <a:headEnd/>
                <a:tailEnd/>
              </a14:hiddenLine>
            </a:ext>
          </a:extLst>
        </p:spPr>
        <p:txBody>
          <a:bodyPr wrap="none" anchor="ctr"/>
          <a:lstStyle/>
          <a:p>
            <a:endParaRPr lang="en-US"/>
          </a:p>
        </p:txBody>
      </p:sp>
      <p:sp>
        <p:nvSpPr>
          <p:cNvPr id="221194" name="Rectangle 10"/>
          <p:cNvSpPr>
            <a:spLocks noChangeArrowheads="1"/>
          </p:cNvSpPr>
          <p:nvPr/>
        </p:nvSpPr>
        <p:spPr bwMode="auto">
          <a:xfrm>
            <a:off x="447675" y="1263650"/>
            <a:ext cx="6661150" cy="828675"/>
          </a:xfrm>
          <a:prstGeom prst="rect">
            <a:avLst/>
          </a:prstGeom>
          <a:noFill/>
          <a:ln w="12700">
            <a:noFill/>
            <a:miter lim="800000"/>
            <a:headEnd/>
            <a:tailEnd/>
          </a:ln>
          <a:effectLst>
            <a:outerShdw blurRad="63500" dist="53882" dir="2700000" algn="ctr" rotWithShape="0">
              <a:srgbClr val="CCCCCC">
                <a:alpha val="74998"/>
              </a:srgbClr>
            </a:outerShdw>
          </a:effectLst>
        </p:spPr>
        <p:txBody>
          <a:bodyPr lIns="90487" tIns="44450" rIns="90487" bIns="44450">
            <a:spAutoFit/>
          </a:bodyPr>
          <a:lstStyle/>
          <a:p>
            <a:pPr algn="ctr">
              <a:defRPr/>
            </a:pPr>
            <a:r>
              <a:rPr lang="en-US" sz="2400" b="1" i="1">
                <a:latin typeface="Helvetica" charset="0"/>
                <a:ea typeface="+mn-ea"/>
                <a:cs typeface="+mn-cs"/>
              </a:rPr>
              <a:t>THE GENESIS PROMISES TO ABRAHAM:</a:t>
            </a:r>
            <a:br>
              <a:rPr lang="en-US" sz="2400" b="1" i="1">
                <a:latin typeface="Helvetica" charset="0"/>
                <a:ea typeface="+mn-ea"/>
                <a:cs typeface="+mn-cs"/>
              </a:rPr>
            </a:br>
            <a:r>
              <a:rPr lang="en-US" sz="2400" b="1" i="1">
                <a:latin typeface="Helvetica" charset="0"/>
                <a:ea typeface="+mn-ea"/>
                <a:cs typeface="+mn-cs"/>
              </a:rPr>
              <a:t>The Very “Backbone” of Biblical Revelation</a:t>
            </a:r>
          </a:p>
        </p:txBody>
      </p:sp>
      <p:sp>
        <p:nvSpPr>
          <p:cNvPr id="45066" name="Rectangle 11"/>
          <p:cNvSpPr>
            <a:spLocks noChangeArrowheads="1"/>
          </p:cNvSpPr>
          <p:nvPr/>
        </p:nvSpPr>
        <p:spPr bwMode="auto">
          <a:xfrm>
            <a:off x="817563" y="7192963"/>
            <a:ext cx="1879600" cy="57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lnSpc>
                <a:spcPct val="80000"/>
              </a:lnSpc>
            </a:pPr>
            <a:r>
              <a:rPr lang="en-US" sz="2000" b="1">
                <a:latin typeface="HallmarkeCondBold" charset="0"/>
              </a:rPr>
              <a:t>Land Covenant</a:t>
            </a:r>
            <a:endParaRPr lang="en-US" sz="1400" b="1">
              <a:latin typeface="HallmarkeCondBold" charset="0"/>
            </a:endParaRPr>
          </a:p>
        </p:txBody>
      </p:sp>
      <p:sp>
        <p:nvSpPr>
          <p:cNvPr id="45067" name="Rectangle 12"/>
          <p:cNvSpPr>
            <a:spLocks noChangeArrowheads="1"/>
          </p:cNvSpPr>
          <p:nvPr/>
        </p:nvSpPr>
        <p:spPr bwMode="auto">
          <a:xfrm>
            <a:off x="2865438" y="7202488"/>
            <a:ext cx="1762125" cy="54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lnSpc>
                <a:spcPct val="75000"/>
              </a:lnSpc>
            </a:pPr>
            <a:r>
              <a:rPr lang="en-US" sz="2000" b="1">
                <a:latin typeface="HallmarkeCondBold" charset="0"/>
              </a:rPr>
              <a:t>Davidic Covenant</a:t>
            </a:r>
          </a:p>
        </p:txBody>
      </p:sp>
      <p:sp>
        <p:nvSpPr>
          <p:cNvPr id="45068" name="Rectangle 13"/>
          <p:cNvSpPr>
            <a:spLocks noChangeArrowheads="1"/>
          </p:cNvSpPr>
          <p:nvPr/>
        </p:nvSpPr>
        <p:spPr bwMode="auto">
          <a:xfrm>
            <a:off x="4972050" y="7219950"/>
            <a:ext cx="1712913" cy="54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lnSpc>
                <a:spcPct val="75000"/>
              </a:lnSpc>
            </a:pPr>
            <a:r>
              <a:rPr lang="en-US" sz="2000" b="1">
                <a:latin typeface="HallmarkeCondBold" charset="0"/>
              </a:rPr>
              <a:t>New Covenant</a:t>
            </a:r>
          </a:p>
        </p:txBody>
      </p:sp>
      <p:sp>
        <p:nvSpPr>
          <p:cNvPr id="45069" name="Rectangle 14"/>
          <p:cNvSpPr>
            <a:spLocks noChangeArrowheads="1"/>
          </p:cNvSpPr>
          <p:nvPr/>
        </p:nvSpPr>
        <p:spPr bwMode="auto">
          <a:xfrm>
            <a:off x="869950" y="7685088"/>
            <a:ext cx="17748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400" b="1">
                <a:latin typeface="Helvetica" charset="0"/>
              </a:rPr>
              <a:t>Deut. 30:1-10</a:t>
            </a:r>
          </a:p>
        </p:txBody>
      </p:sp>
      <p:sp>
        <p:nvSpPr>
          <p:cNvPr id="45070" name="Rectangle 15"/>
          <p:cNvSpPr>
            <a:spLocks noChangeArrowheads="1"/>
          </p:cNvSpPr>
          <p:nvPr/>
        </p:nvSpPr>
        <p:spPr bwMode="auto">
          <a:xfrm>
            <a:off x="2825750" y="7686675"/>
            <a:ext cx="18907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400" b="1">
                <a:latin typeface="Helvetica" charset="0"/>
              </a:rPr>
              <a:t>2 Sam. 7:14-16</a:t>
            </a:r>
          </a:p>
        </p:txBody>
      </p:sp>
      <p:sp>
        <p:nvSpPr>
          <p:cNvPr id="45071" name="Rectangle 16"/>
          <p:cNvSpPr>
            <a:spLocks noChangeArrowheads="1"/>
          </p:cNvSpPr>
          <p:nvPr/>
        </p:nvSpPr>
        <p:spPr bwMode="auto">
          <a:xfrm>
            <a:off x="5019675" y="7686675"/>
            <a:ext cx="166528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400" b="1">
                <a:latin typeface="Helvetica" charset="0"/>
              </a:rPr>
              <a:t>Jer. 31:31-34</a:t>
            </a:r>
          </a:p>
        </p:txBody>
      </p:sp>
      <p:sp>
        <p:nvSpPr>
          <p:cNvPr id="221201" name="Rectangle 17"/>
          <p:cNvSpPr>
            <a:spLocks noChangeArrowheads="1"/>
          </p:cNvSpPr>
          <p:nvPr/>
        </p:nvSpPr>
        <p:spPr bwMode="auto">
          <a:xfrm>
            <a:off x="2693988" y="2819400"/>
            <a:ext cx="2317750" cy="793750"/>
          </a:xfrm>
          <a:prstGeom prst="rect">
            <a:avLst/>
          </a:prstGeom>
          <a:noFill/>
          <a:ln w="12700">
            <a:noFill/>
            <a:miter lim="800000"/>
            <a:headEnd/>
            <a:tailEnd/>
          </a:ln>
          <a:effectLst>
            <a:outerShdw blurRad="63500" dist="40161" dir="4293903" algn="ctr" rotWithShape="0">
              <a:srgbClr val="CCCCCC">
                <a:alpha val="74998"/>
              </a:srgbClr>
            </a:outerShdw>
          </a:effectLst>
        </p:spPr>
        <p:txBody>
          <a:bodyPr lIns="90487" tIns="44450" rIns="90487" bIns="44450">
            <a:spAutoFit/>
          </a:bodyPr>
          <a:lstStyle/>
          <a:p>
            <a:pPr algn="ctr">
              <a:lnSpc>
                <a:spcPct val="80000"/>
              </a:lnSpc>
              <a:defRPr/>
            </a:pPr>
            <a:r>
              <a:rPr lang="en-US" sz="2800" b="1" i="1" dirty="0">
                <a:latin typeface="Kosher-Normal" charset="0"/>
              </a:rPr>
              <a:t>ABRAHAMIC COVENANT</a:t>
            </a:r>
            <a:endParaRPr lang="en-US" sz="3200" b="1" i="1" dirty="0">
              <a:latin typeface="Kosher-Normal" charset="0"/>
            </a:endParaRPr>
          </a:p>
        </p:txBody>
      </p:sp>
      <p:sp>
        <p:nvSpPr>
          <p:cNvPr id="45073" name="Rectangle 18"/>
          <p:cNvSpPr>
            <a:spLocks noChangeArrowheads="1"/>
          </p:cNvSpPr>
          <p:nvPr/>
        </p:nvSpPr>
        <p:spPr bwMode="auto">
          <a:xfrm>
            <a:off x="955675" y="2730500"/>
            <a:ext cx="1589088" cy="92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800" b="1">
                <a:latin typeface="Helvetica" charset="0"/>
              </a:rPr>
              <a:t>The </a:t>
            </a:r>
            <a:r>
              <a:rPr lang="en-US" sz="1800" b="1" i="1">
                <a:latin typeface="Helvetica" charset="0"/>
              </a:rPr>
              <a:t>CALL</a:t>
            </a:r>
            <a:br>
              <a:rPr lang="en-US" sz="1800" b="1">
                <a:latin typeface="Helvetica" charset="0"/>
              </a:rPr>
            </a:br>
            <a:r>
              <a:rPr lang="en-US" sz="1800" b="1">
                <a:latin typeface="Helvetica" charset="0"/>
              </a:rPr>
              <a:t>to Abraham</a:t>
            </a:r>
            <a:br>
              <a:rPr lang="en-US" sz="1800" b="1">
                <a:latin typeface="Helvetica" charset="0"/>
              </a:rPr>
            </a:br>
            <a:r>
              <a:rPr lang="en-US" sz="1800" b="1">
                <a:latin typeface="Helvetica" charset="0"/>
              </a:rPr>
              <a:t>Gen. 12:1-3</a:t>
            </a:r>
          </a:p>
        </p:txBody>
      </p:sp>
      <p:sp>
        <p:nvSpPr>
          <p:cNvPr id="45074" name="Text Box 19"/>
          <p:cNvSpPr txBox="1">
            <a:spLocks noChangeArrowheads="1"/>
          </p:cNvSpPr>
          <p:nvPr/>
        </p:nvSpPr>
        <p:spPr bwMode="auto">
          <a:xfrm>
            <a:off x="5014913" y="2719388"/>
            <a:ext cx="1597025"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1800" b="1">
                <a:latin typeface="Helvetica" charset="0"/>
              </a:rPr>
              <a:t>The   </a:t>
            </a:r>
            <a:r>
              <a:rPr lang="en-US" sz="1800" b="1" i="1">
                <a:latin typeface="Helvetica" charset="0"/>
              </a:rPr>
              <a:t>COVENANT</a:t>
            </a:r>
            <a:r>
              <a:rPr lang="en-US" sz="1800" b="1">
                <a:latin typeface="Helvetica" charset="0"/>
              </a:rPr>
              <a:t> Gen. 15:9-18</a:t>
            </a:r>
          </a:p>
        </p:txBody>
      </p:sp>
      <p:sp>
        <p:nvSpPr>
          <p:cNvPr id="45075" name="Rectangle 20"/>
          <p:cNvSpPr>
            <a:spLocks noChangeArrowheads="1"/>
          </p:cNvSpPr>
          <p:nvPr/>
        </p:nvSpPr>
        <p:spPr bwMode="auto">
          <a:xfrm>
            <a:off x="617538" y="4502150"/>
            <a:ext cx="21558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2000" b="1">
                <a:latin typeface="Helvetica" charset="0"/>
              </a:rPr>
              <a:t>ETERNAL</a:t>
            </a:r>
          </a:p>
        </p:txBody>
      </p:sp>
      <p:sp>
        <p:nvSpPr>
          <p:cNvPr id="45076" name="Rectangle 21"/>
          <p:cNvSpPr>
            <a:spLocks noChangeArrowheads="1"/>
          </p:cNvSpPr>
          <p:nvPr/>
        </p:nvSpPr>
        <p:spPr bwMode="auto">
          <a:xfrm>
            <a:off x="955675" y="4800600"/>
            <a:ext cx="1609725"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600" b="1">
                <a:latin typeface="Helvetica" charset="0"/>
              </a:rPr>
              <a:t>Gen. 13:15</a:t>
            </a:r>
          </a:p>
        </p:txBody>
      </p:sp>
      <p:sp>
        <p:nvSpPr>
          <p:cNvPr id="45077" name="Rectangle 22"/>
          <p:cNvSpPr>
            <a:spLocks noChangeArrowheads="1"/>
          </p:cNvSpPr>
          <p:nvPr/>
        </p:nvSpPr>
        <p:spPr bwMode="auto">
          <a:xfrm>
            <a:off x="2970213" y="4800600"/>
            <a:ext cx="1611312"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600" b="1">
                <a:latin typeface="Helvetica" charset="0"/>
              </a:rPr>
              <a:t>Gen. 13:14-16</a:t>
            </a:r>
          </a:p>
        </p:txBody>
      </p:sp>
      <p:sp>
        <p:nvSpPr>
          <p:cNvPr id="45078" name="Rectangle 23"/>
          <p:cNvSpPr>
            <a:spLocks noChangeArrowheads="1"/>
          </p:cNvSpPr>
          <p:nvPr/>
        </p:nvSpPr>
        <p:spPr bwMode="auto">
          <a:xfrm>
            <a:off x="5048250" y="4800600"/>
            <a:ext cx="1609725"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600" b="1">
                <a:latin typeface="Helvetica" charset="0"/>
              </a:rPr>
              <a:t>Gen. 15:9-18</a:t>
            </a:r>
          </a:p>
        </p:txBody>
      </p:sp>
      <p:sp>
        <p:nvSpPr>
          <p:cNvPr id="45079" name="AutoShape 24"/>
          <p:cNvSpPr>
            <a:spLocks noChangeArrowheads="1"/>
          </p:cNvSpPr>
          <p:nvPr/>
        </p:nvSpPr>
        <p:spPr bwMode="auto">
          <a:xfrm>
            <a:off x="650875" y="5507038"/>
            <a:ext cx="6226175" cy="931862"/>
          </a:xfrm>
          <a:prstGeom prst="roundRect">
            <a:avLst>
              <a:gd name="adj" fmla="val 16667"/>
            </a:avLst>
          </a:prstGeom>
          <a:solidFill>
            <a:schemeClr val="tx1"/>
          </a:solidFill>
          <a:ln w="38100">
            <a:solidFill>
              <a:schemeClr val="bg2"/>
            </a:solidFill>
            <a:round/>
            <a:headEnd/>
            <a:tailEnd/>
          </a:ln>
        </p:spPr>
        <p:txBody>
          <a:bodyPr wrap="none" anchor="ctr"/>
          <a:lstStyle/>
          <a:p>
            <a:endParaRPr lang="en-US"/>
          </a:p>
        </p:txBody>
      </p:sp>
      <p:sp>
        <p:nvSpPr>
          <p:cNvPr id="45080" name="AutoShape 25"/>
          <p:cNvSpPr>
            <a:spLocks noChangeArrowheads="1"/>
          </p:cNvSpPr>
          <p:nvPr/>
        </p:nvSpPr>
        <p:spPr bwMode="auto">
          <a:xfrm>
            <a:off x="854075" y="5621338"/>
            <a:ext cx="1816100" cy="701675"/>
          </a:xfrm>
          <a:prstGeom prst="roundRect">
            <a:avLst>
              <a:gd name="adj" fmla="val 16667"/>
            </a:avLst>
          </a:prstGeom>
          <a:solidFill>
            <a:schemeClr val="bg1"/>
          </a:solidFill>
          <a:ln w="38100">
            <a:solidFill>
              <a:schemeClr val="bg2"/>
            </a:solidFill>
            <a:round/>
            <a:headEnd/>
            <a:tailEnd/>
          </a:ln>
        </p:spPr>
        <p:txBody>
          <a:bodyPr wrap="none" anchor="ctr"/>
          <a:lstStyle/>
          <a:p>
            <a:endParaRPr lang="en-US"/>
          </a:p>
        </p:txBody>
      </p:sp>
      <p:sp>
        <p:nvSpPr>
          <p:cNvPr id="45081" name="Rectangle 26"/>
          <p:cNvSpPr>
            <a:spLocks noChangeArrowheads="1"/>
          </p:cNvSpPr>
          <p:nvPr/>
        </p:nvSpPr>
        <p:spPr bwMode="auto">
          <a:xfrm>
            <a:off x="5481638" y="5641975"/>
            <a:ext cx="181610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400" b="1" i="1">
                <a:latin typeface="Helvetica" charset="0"/>
              </a:rPr>
              <a:t>__________</a:t>
            </a:r>
          </a:p>
        </p:txBody>
      </p:sp>
      <p:sp>
        <p:nvSpPr>
          <p:cNvPr id="45082" name="Rectangle 27"/>
          <p:cNvSpPr>
            <a:spLocks noChangeArrowheads="1"/>
          </p:cNvSpPr>
          <p:nvPr/>
        </p:nvSpPr>
        <p:spPr bwMode="auto">
          <a:xfrm>
            <a:off x="819150" y="5664200"/>
            <a:ext cx="1874838"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2000" b="1" i="1">
                <a:latin typeface="Helvetica" charset="0"/>
              </a:rPr>
              <a:t>LAND</a:t>
            </a:r>
          </a:p>
        </p:txBody>
      </p:sp>
      <p:sp>
        <p:nvSpPr>
          <p:cNvPr id="45083" name="Rectangle 28"/>
          <p:cNvSpPr>
            <a:spLocks noChangeArrowheads="1"/>
          </p:cNvSpPr>
          <p:nvPr/>
        </p:nvSpPr>
        <p:spPr bwMode="auto">
          <a:xfrm>
            <a:off x="900113" y="5959475"/>
            <a:ext cx="1762125"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800" b="1">
                <a:latin typeface="Helvetica" charset="0"/>
              </a:rPr>
              <a:t>Gen. 12:1</a:t>
            </a:r>
          </a:p>
        </p:txBody>
      </p:sp>
      <p:sp>
        <p:nvSpPr>
          <p:cNvPr id="45084" name="Rectangle 29"/>
          <p:cNvSpPr>
            <a:spLocks noChangeArrowheads="1"/>
          </p:cNvSpPr>
          <p:nvPr/>
        </p:nvSpPr>
        <p:spPr bwMode="auto">
          <a:xfrm>
            <a:off x="5414963" y="5988050"/>
            <a:ext cx="174148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400" b="1">
                <a:latin typeface="Helvetica" charset="0"/>
              </a:rPr>
              <a:t>Gen. ___:___</a:t>
            </a:r>
          </a:p>
        </p:txBody>
      </p:sp>
      <p:sp>
        <p:nvSpPr>
          <p:cNvPr id="45085" name="Rectangle 30"/>
          <p:cNvSpPr>
            <a:spLocks noChangeArrowheads="1"/>
          </p:cNvSpPr>
          <p:nvPr/>
        </p:nvSpPr>
        <p:spPr bwMode="auto">
          <a:xfrm>
            <a:off x="1270000" y="8121650"/>
            <a:ext cx="4986338"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2400" b="1" i="1">
                <a:latin typeface="Helvetica" charset="0"/>
              </a:rPr>
              <a:t>The Amplified Subcovenants</a:t>
            </a:r>
          </a:p>
        </p:txBody>
      </p:sp>
      <p:sp>
        <p:nvSpPr>
          <p:cNvPr id="45086" name="AutoShape 31"/>
          <p:cNvSpPr>
            <a:spLocks noChangeArrowheads="1"/>
          </p:cNvSpPr>
          <p:nvPr/>
        </p:nvSpPr>
        <p:spPr bwMode="auto">
          <a:xfrm>
            <a:off x="1508125" y="6596063"/>
            <a:ext cx="469900" cy="369887"/>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p>
            <a:endParaRPr lang="en-US"/>
          </a:p>
        </p:txBody>
      </p:sp>
      <p:sp>
        <p:nvSpPr>
          <p:cNvPr id="45087" name="AutoShape 32"/>
          <p:cNvSpPr>
            <a:spLocks noChangeArrowheads="1"/>
          </p:cNvSpPr>
          <p:nvPr/>
        </p:nvSpPr>
        <p:spPr bwMode="auto">
          <a:xfrm>
            <a:off x="5583238" y="6578600"/>
            <a:ext cx="469900" cy="369888"/>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p>
            <a:endParaRPr lang="en-US"/>
          </a:p>
        </p:txBody>
      </p:sp>
      <p:sp>
        <p:nvSpPr>
          <p:cNvPr id="45088" name="AutoShape 33"/>
          <p:cNvSpPr>
            <a:spLocks noChangeArrowheads="1"/>
          </p:cNvSpPr>
          <p:nvPr/>
        </p:nvSpPr>
        <p:spPr bwMode="auto">
          <a:xfrm>
            <a:off x="3505200" y="6594475"/>
            <a:ext cx="469900" cy="369888"/>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p>
            <a:endParaRPr lang="en-US"/>
          </a:p>
        </p:txBody>
      </p:sp>
      <p:sp>
        <p:nvSpPr>
          <p:cNvPr id="45089" name="AutoShape 34"/>
          <p:cNvSpPr>
            <a:spLocks noChangeArrowheads="1"/>
          </p:cNvSpPr>
          <p:nvPr/>
        </p:nvSpPr>
        <p:spPr bwMode="auto">
          <a:xfrm>
            <a:off x="2847975" y="5619750"/>
            <a:ext cx="1835150" cy="701675"/>
          </a:xfrm>
          <a:prstGeom prst="roundRect">
            <a:avLst>
              <a:gd name="adj" fmla="val 16667"/>
            </a:avLst>
          </a:prstGeom>
          <a:solidFill>
            <a:schemeClr val="bg1"/>
          </a:solidFill>
          <a:ln w="38100">
            <a:solidFill>
              <a:schemeClr val="bg2"/>
            </a:solidFill>
            <a:round/>
            <a:headEnd/>
            <a:tailEnd/>
          </a:ln>
        </p:spPr>
        <p:txBody>
          <a:bodyPr wrap="none" anchor="ctr"/>
          <a:lstStyle/>
          <a:p>
            <a:endParaRPr lang="en-US"/>
          </a:p>
        </p:txBody>
      </p:sp>
      <p:sp>
        <p:nvSpPr>
          <p:cNvPr id="45090" name="Rectangle 35"/>
          <p:cNvSpPr>
            <a:spLocks noChangeArrowheads="1"/>
          </p:cNvSpPr>
          <p:nvPr/>
        </p:nvSpPr>
        <p:spPr bwMode="auto">
          <a:xfrm>
            <a:off x="2814638" y="5664200"/>
            <a:ext cx="1874837"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2000" b="1" i="1">
                <a:latin typeface="Helvetica" charset="0"/>
              </a:rPr>
              <a:t>SEED</a:t>
            </a:r>
          </a:p>
        </p:txBody>
      </p:sp>
      <p:sp>
        <p:nvSpPr>
          <p:cNvPr id="45091" name="Rectangle 36"/>
          <p:cNvSpPr>
            <a:spLocks noChangeArrowheads="1"/>
          </p:cNvSpPr>
          <p:nvPr/>
        </p:nvSpPr>
        <p:spPr bwMode="auto">
          <a:xfrm>
            <a:off x="2871788" y="5959475"/>
            <a:ext cx="1762125"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800" b="1">
                <a:latin typeface="Helvetica" charset="0"/>
              </a:rPr>
              <a:t>Gen. 12:2</a:t>
            </a:r>
          </a:p>
        </p:txBody>
      </p:sp>
      <p:sp>
        <p:nvSpPr>
          <p:cNvPr id="45092" name="Rectangle 37"/>
          <p:cNvSpPr>
            <a:spLocks noChangeArrowheads="1"/>
          </p:cNvSpPr>
          <p:nvPr/>
        </p:nvSpPr>
        <p:spPr bwMode="auto">
          <a:xfrm>
            <a:off x="322263" y="3992563"/>
            <a:ext cx="6850062"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800" b="1" i="1">
                <a:latin typeface="Helvetica" charset="0"/>
              </a:rPr>
              <a:t>Overarching Characteristics of the Abrahamic Covenant</a:t>
            </a:r>
          </a:p>
        </p:txBody>
      </p:sp>
      <p:sp>
        <p:nvSpPr>
          <p:cNvPr id="45093" name="Rectangle 38"/>
          <p:cNvSpPr>
            <a:spLocks noChangeArrowheads="1"/>
          </p:cNvSpPr>
          <p:nvPr/>
        </p:nvSpPr>
        <p:spPr bwMode="auto">
          <a:xfrm>
            <a:off x="4648200" y="4513263"/>
            <a:ext cx="24257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lnSpc>
                <a:spcPct val="90000"/>
              </a:lnSpc>
            </a:pPr>
            <a:r>
              <a:rPr lang="en-US" sz="2000" b="1">
                <a:latin typeface="Helvetica" charset="0"/>
              </a:rPr>
              <a:t>UNCONDITIONAL</a:t>
            </a:r>
          </a:p>
        </p:txBody>
      </p:sp>
      <p:sp>
        <p:nvSpPr>
          <p:cNvPr id="45094" name="Rectangle 39"/>
          <p:cNvSpPr>
            <a:spLocks noChangeArrowheads="1"/>
          </p:cNvSpPr>
          <p:nvPr/>
        </p:nvSpPr>
        <p:spPr bwMode="auto">
          <a:xfrm>
            <a:off x="2773363" y="4502150"/>
            <a:ext cx="19716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2000" b="1">
                <a:latin typeface="Helvetica" charset="0"/>
              </a:rPr>
              <a:t>LITERAL</a:t>
            </a:r>
          </a:p>
        </p:txBody>
      </p:sp>
      <p:sp>
        <p:nvSpPr>
          <p:cNvPr id="45095" name="Line 40"/>
          <p:cNvSpPr>
            <a:spLocks noChangeShapeType="1"/>
          </p:cNvSpPr>
          <p:nvPr/>
        </p:nvSpPr>
        <p:spPr bwMode="auto">
          <a:xfrm flipH="1">
            <a:off x="4784725" y="7312025"/>
            <a:ext cx="0" cy="5159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5096" name="AutoShape 42"/>
          <p:cNvSpPr>
            <a:spLocks noChangeArrowheads="1"/>
          </p:cNvSpPr>
          <p:nvPr/>
        </p:nvSpPr>
        <p:spPr bwMode="auto">
          <a:xfrm>
            <a:off x="265113" y="3059113"/>
            <a:ext cx="236537" cy="2428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45097" name="AutoShape 43"/>
          <p:cNvSpPr>
            <a:spLocks noChangeArrowheads="1"/>
          </p:cNvSpPr>
          <p:nvPr/>
        </p:nvSpPr>
        <p:spPr bwMode="auto">
          <a:xfrm>
            <a:off x="265113" y="4625975"/>
            <a:ext cx="236537" cy="24288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45098" name="AutoShape 44"/>
          <p:cNvSpPr>
            <a:spLocks noChangeArrowheads="1"/>
          </p:cNvSpPr>
          <p:nvPr/>
        </p:nvSpPr>
        <p:spPr bwMode="auto">
          <a:xfrm>
            <a:off x="250825" y="5786438"/>
            <a:ext cx="236538" cy="2428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45099" name="AutoShape 45"/>
          <p:cNvSpPr>
            <a:spLocks noChangeArrowheads="1"/>
          </p:cNvSpPr>
          <p:nvPr/>
        </p:nvSpPr>
        <p:spPr bwMode="auto">
          <a:xfrm>
            <a:off x="265113" y="7367588"/>
            <a:ext cx="236537" cy="2428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45100" name="AutoShape 46"/>
          <p:cNvSpPr>
            <a:spLocks noChangeArrowheads="1"/>
          </p:cNvSpPr>
          <p:nvPr/>
        </p:nvSpPr>
        <p:spPr bwMode="auto">
          <a:xfrm>
            <a:off x="4862513" y="5622925"/>
            <a:ext cx="1835150" cy="701675"/>
          </a:xfrm>
          <a:prstGeom prst="roundRect">
            <a:avLst>
              <a:gd name="adj" fmla="val 16667"/>
            </a:avLst>
          </a:prstGeom>
          <a:solidFill>
            <a:schemeClr val="bg1"/>
          </a:solidFill>
          <a:ln w="38100">
            <a:solidFill>
              <a:schemeClr val="bg2"/>
            </a:solidFill>
            <a:round/>
            <a:headEnd/>
            <a:tailEnd/>
          </a:ln>
        </p:spPr>
        <p:txBody>
          <a:bodyPr wrap="none" anchor="ctr"/>
          <a:lstStyle/>
          <a:p>
            <a:endParaRPr lang="en-US"/>
          </a:p>
        </p:txBody>
      </p:sp>
      <p:sp>
        <p:nvSpPr>
          <p:cNvPr id="45101" name="Rectangle 47"/>
          <p:cNvSpPr>
            <a:spLocks noChangeArrowheads="1"/>
          </p:cNvSpPr>
          <p:nvPr/>
        </p:nvSpPr>
        <p:spPr bwMode="auto">
          <a:xfrm>
            <a:off x="4887913" y="5675313"/>
            <a:ext cx="1874837"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2000" b="1" i="1">
                <a:latin typeface="Helvetica" charset="0"/>
              </a:rPr>
              <a:t>BLESSING</a:t>
            </a:r>
          </a:p>
        </p:txBody>
      </p:sp>
      <p:sp>
        <p:nvSpPr>
          <p:cNvPr id="45102" name="Rectangle 48"/>
          <p:cNvSpPr>
            <a:spLocks noChangeArrowheads="1"/>
          </p:cNvSpPr>
          <p:nvPr/>
        </p:nvSpPr>
        <p:spPr bwMode="auto">
          <a:xfrm>
            <a:off x="4945063" y="5942013"/>
            <a:ext cx="1762125"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800" b="1">
                <a:latin typeface="Helvetica" charset="0"/>
              </a:rPr>
              <a:t>Gen. 12:3</a:t>
            </a:r>
          </a:p>
        </p:txBody>
      </p:sp>
      <p:sp>
        <p:nvSpPr>
          <p:cNvPr id="45103" name="Line 49"/>
          <p:cNvSpPr>
            <a:spLocks noChangeShapeType="1"/>
          </p:cNvSpPr>
          <p:nvPr/>
        </p:nvSpPr>
        <p:spPr bwMode="auto">
          <a:xfrm flipH="1">
            <a:off x="2744788" y="4522788"/>
            <a:ext cx="0" cy="515937"/>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5104" name="Line 50"/>
          <p:cNvSpPr>
            <a:spLocks noChangeShapeType="1"/>
          </p:cNvSpPr>
          <p:nvPr/>
        </p:nvSpPr>
        <p:spPr bwMode="auto">
          <a:xfrm flipH="1">
            <a:off x="4741863" y="4522788"/>
            <a:ext cx="0" cy="515937"/>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5105" name="Line 51"/>
          <p:cNvSpPr>
            <a:spLocks noChangeShapeType="1"/>
          </p:cNvSpPr>
          <p:nvPr/>
        </p:nvSpPr>
        <p:spPr bwMode="auto">
          <a:xfrm flipH="1">
            <a:off x="2744788" y="7319963"/>
            <a:ext cx="0" cy="515937"/>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 name="Text Box 11">
            <a:extLst>
              <a:ext uri="{FF2B5EF4-FFF2-40B4-BE49-F238E27FC236}">
                <a16:creationId xmlns:a16="http://schemas.microsoft.com/office/drawing/2014/main" id="{396DA4EF-C3A6-EFFA-F621-691CAA43C022}"/>
              </a:ext>
            </a:extLst>
          </p:cNvPr>
          <p:cNvSpPr txBox="1">
            <a:spLocks noChangeArrowheads="1"/>
          </p:cNvSpPr>
          <p:nvPr/>
        </p:nvSpPr>
        <p:spPr bwMode="auto">
          <a:xfrm>
            <a:off x="962025" y="8863014"/>
            <a:ext cx="5672137"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00" b="1" i="1" u="sng" dirty="0"/>
              <a:t>A BLANK VERSION IS PROVIDED AS STUDY HELP NUMBER 14.</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2"/>
          <p:cNvSpPr txBox="1">
            <a:spLocks noChangeArrowheads="1"/>
          </p:cNvSpPr>
          <p:nvPr/>
        </p:nvSpPr>
        <p:spPr bwMode="auto">
          <a:xfrm>
            <a:off x="1416050" y="2320925"/>
            <a:ext cx="3833813"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2500">
              <a:latin typeface="Times" charset="0"/>
            </a:endParaRPr>
          </a:p>
        </p:txBody>
      </p:sp>
      <p:sp>
        <p:nvSpPr>
          <p:cNvPr id="7170" name="Text Box 3"/>
          <p:cNvSpPr txBox="1">
            <a:spLocks noChangeArrowheads="1"/>
          </p:cNvSpPr>
          <p:nvPr/>
        </p:nvSpPr>
        <p:spPr bwMode="auto">
          <a:xfrm>
            <a:off x="1190625" y="2330450"/>
            <a:ext cx="5895975"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2500">
              <a:latin typeface="Times" charset="0"/>
            </a:endParaRPr>
          </a:p>
        </p:txBody>
      </p:sp>
      <p:sp>
        <p:nvSpPr>
          <p:cNvPr id="7171" name="Text Box 4"/>
          <p:cNvSpPr txBox="1">
            <a:spLocks noChangeArrowheads="1"/>
          </p:cNvSpPr>
          <p:nvPr/>
        </p:nvSpPr>
        <p:spPr bwMode="auto">
          <a:xfrm>
            <a:off x="6872288" y="8782050"/>
            <a:ext cx="53181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a:latin typeface="Times" charset="0"/>
              </a:rPr>
              <a:t>55</a:t>
            </a:r>
          </a:p>
        </p:txBody>
      </p:sp>
      <p:sp>
        <p:nvSpPr>
          <p:cNvPr id="7172" name="Rectangle 5"/>
          <p:cNvSpPr>
            <a:spLocks noChangeArrowheads="1"/>
          </p:cNvSpPr>
          <p:nvPr/>
        </p:nvSpPr>
        <p:spPr bwMode="auto">
          <a:xfrm>
            <a:off x="3251200" y="114300"/>
            <a:ext cx="3944938" cy="3381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173" name="Text Box 6"/>
          <p:cNvSpPr txBox="1">
            <a:spLocks noChangeArrowheads="1"/>
          </p:cNvSpPr>
          <p:nvPr/>
        </p:nvSpPr>
        <p:spPr bwMode="auto">
          <a:xfrm>
            <a:off x="2332038" y="557213"/>
            <a:ext cx="4784725"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baseline="-25000">
                <a:latin typeface="Comic Sans MS" charset="0"/>
              </a:rPr>
              <a:t>STUDY HELPS INDEX</a:t>
            </a:r>
          </a:p>
        </p:txBody>
      </p:sp>
      <p:sp>
        <p:nvSpPr>
          <p:cNvPr id="7174" name="Rectangle 7"/>
          <p:cNvSpPr>
            <a:spLocks noChangeArrowheads="1"/>
          </p:cNvSpPr>
          <p:nvPr/>
        </p:nvSpPr>
        <p:spPr bwMode="auto">
          <a:xfrm>
            <a:off x="-1519238" y="407988"/>
            <a:ext cx="1841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8" rIns="91438">
            <a:spAutoFit/>
          </a:bodyPr>
          <a:lstStyle/>
          <a:p>
            <a:endParaRPr lang="en-US" sz="1200" baseline="-25000">
              <a:latin typeface="Comic Sans MS" charset="0"/>
            </a:endParaRPr>
          </a:p>
        </p:txBody>
      </p:sp>
      <p:sp>
        <p:nvSpPr>
          <p:cNvPr id="7175" name="Text Box 9"/>
          <p:cNvSpPr txBox="1">
            <a:spLocks noChangeArrowheads="1"/>
          </p:cNvSpPr>
          <p:nvPr/>
        </p:nvSpPr>
        <p:spPr bwMode="auto">
          <a:xfrm>
            <a:off x="708025" y="1082675"/>
            <a:ext cx="13573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PART ONE</a:t>
            </a:r>
            <a:endParaRPr lang="en-US" sz="1200"/>
          </a:p>
        </p:txBody>
      </p:sp>
      <p:sp>
        <p:nvSpPr>
          <p:cNvPr id="7176" name="Text Box 10"/>
          <p:cNvSpPr txBox="1">
            <a:spLocks noChangeArrowheads="1"/>
          </p:cNvSpPr>
          <p:nvPr/>
        </p:nvSpPr>
        <p:spPr bwMode="auto">
          <a:xfrm>
            <a:off x="676275" y="1501775"/>
            <a:ext cx="13573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PART TWO</a:t>
            </a:r>
            <a:endParaRPr lang="en-US" sz="1200"/>
          </a:p>
        </p:txBody>
      </p:sp>
      <p:sp>
        <p:nvSpPr>
          <p:cNvPr id="7177" name="Text Box 11"/>
          <p:cNvSpPr txBox="1">
            <a:spLocks noChangeArrowheads="1"/>
          </p:cNvSpPr>
          <p:nvPr/>
        </p:nvSpPr>
        <p:spPr bwMode="auto">
          <a:xfrm>
            <a:off x="519113" y="1685925"/>
            <a:ext cx="135731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PART THREE</a:t>
            </a:r>
            <a:endParaRPr lang="en-US" sz="1200"/>
          </a:p>
        </p:txBody>
      </p:sp>
      <p:sp>
        <p:nvSpPr>
          <p:cNvPr id="7178" name="Text Box 12"/>
          <p:cNvSpPr txBox="1">
            <a:spLocks noChangeArrowheads="1"/>
          </p:cNvSpPr>
          <p:nvPr/>
        </p:nvSpPr>
        <p:spPr bwMode="auto">
          <a:xfrm>
            <a:off x="561975" y="2767013"/>
            <a:ext cx="1357313"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PART  FOUR</a:t>
            </a:r>
            <a:endParaRPr lang="en-US" sz="1200"/>
          </a:p>
        </p:txBody>
      </p:sp>
      <p:sp>
        <p:nvSpPr>
          <p:cNvPr id="7179" name="Text Box 13"/>
          <p:cNvSpPr txBox="1">
            <a:spLocks noChangeArrowheads="1"/>
          </p:cNvSpPr>
          <p:nvPr/>
        </p:nvSpPr>
        <p:spPr bwMode="auto">
          <a:xfrm>
            <a:off x="649288" y="2971800"/>
            <a:ext cx="135731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PART  FIVE</a:t>
            </a:r>
            <a:endParaRPr lang="en-US" sz="1200"/>
          </a:p>
        </p:txBody>
      </p:sp>
      <p:sp>
        <p:nvSpPr>
          <p:cNvPr id="7180" name="Text Box 14"/>
          <p:cNvSpPr txBox="1">
            <a:spLocks noChangeArrowheads="1"/>
          </p:cNvSpPr>
          <p:nvPr/>
        </p:nvSpPr>
        <p:spPr bwMode="auto">
          <a:xfrm>
            <a:off x="785813" y="4662488"/>
            <a:ext cx="1357312"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PART SIX</a:t>
            </a:r>
            <a:endParaRPr lang="en-US" sz="1200"/>
          </a:p>
        </p:txBody>
      </p:sp>
      <p:sp>
        <p:nvSpPr>
          <p:cNvPr id="7181" name="Text Box 15"/>
          <p:cNvSpPr txBox="1">
            <a:spLocks noChangeArrowheads="1"/>
          </p:cNvSpPr>
          <p:nvPr/>
        </p:nvSpPr>
        <p:spPr bwMode="auto">
          <a:xfrm>
            <a:off x="514350" y="4878388"/>
            <a:ext cx="1357313"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PART SEVEN</a:t>
            </a:r>
            <a:endParaRPr lang="en-US" sz="1200"/>
          </a:p>
        </p:txBody>
      </p:sp>
      <p:sp>
        <p:nvSpPr>
          <p:cNvPr id="7182" name="Text Box 16"/>
          <p:cNvSpPr txBox="1">
            <a:spLocks noChangeArrowheads="1"/>
          </p:cNvSpPr>
          <p:nvPr/>
        </p:nvSpPr>
        <p:spPr bwMode="auto">
          <a:xfrm>
            <a:off x="561975" y="5083175"/>
            <a:ext cx="13573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PART EIGHT</a:t>
            </a:r>
            <a:endParaRPr lang="en-US" sz="1200"/>
          </a:p>
        </p:txBody>
      </p:sp>
      <p:sp>
        <p:nvSpPr>
          <p:cNvPr id="7183" name="Line 17"/>
          <p:cNvSpPr>
            <a:spLocks noChangeShapeType="1"/>
          </p:cNvSpPr>
          <p:nvPr/>
        </p:nvSpPr>
        <p:spPr bwMode="auto">
          <a:xfrm>
            <a:off x="415925" y="7019925"/>
            <a:ext cx="6710363" cy="0"/>
          </a:xfrm>
          <a:prstGeom prst="line">
            <a:avLst/>
          </a:prstGeom>
          <a:noFill/>
          <a:ln w="38100" cmpd="dbl">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84" name="Text Box 18"/>
          <p:cNvSpPr txBox="1">
            <a:spLocks noChangeArrowheads="1"/>
          </p:cNvSpPr>
          <p:nvPr/>
        </p:nvSpPr>
        <p:spPr bwMode="auto">
          <a:xfrm>
            <a:off x="307975" y="6988175"/>
            <a:ext cx="1357313"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1200" b="1">
                <a:latin typeface="Helvetica" charset="0"/>
              </a:rPr>
              <a:t>COMPLETED HELPS SECTION</a:t>
            </a:r>
            <a:endParaRPr lang="en-US" sz="1200"/>
          </a:p>
        </p:txBody>
      </p:sp>
      <p:sp>
        <p:nvSpPr>
          <p:cNvPr id="7185" name="Line 19"/>
          <p:cNvSpPr>
            <a:spLocks noChangeShapeType="1"/>
          </p:cNvSpPr>
          <p:nvPr/>
        </p:nvSpPr>
        <p:spPr bwMode="auto">
          <a:xfrm>
            <a:off x="428625" y="1511300"/>
            <a:ext cx="669766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86" name="Line 20"/>
          <p:cNvSpPr>
            <a:spLocks noChangeShapeType="1"/>
          </p:cNvSpPr>
          <p:nvPr/>
        </p:nvSpPr>
        <p:spPr bwMode="auto">
          <a:xfrm>
            <a:off x="438150" y="1727200"/>
            <a:ext cx="669766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87" name="Line 21"/>
          <p:cNvSpPr>
            <a:spLocks noChangeShapeType="1"/>
          </p:cNvSpPr>
          <p:nvPr/>
        </p:nvSpPr>
        <p:spPr bwMode="auto">
          <a:xfrm>
            <a:off x="403225" y="2787650"/>
            <a:ext cx="669766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88" name="Line 22"/>
          <p:cNvSpPr>
            <a:spLocks noChangeShapeType="1"/>
          </p:cNvSpPr>
          <p:nvPr/>
        </p:nvSpPr>
        <p:spPr bwMode="auto">
          <a:xfrm>
            <a:off x="428625" y="2986088"/>
            <a:ext cx="669766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89" name="Line 23"/>
          <p:cNvSpPr>
            <a:spLocks noChangeShapeType="1"/>
          </p:cNvSpPr>
          <p:nvPr/>
        </p:nvSpPr>
        <p:spPr bwMode="auto">
          <a:xfrm>
            <a:off x="403225" y="4678363"/>
            <a:ext cx="669766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90" name="Line 24"/>
          <p:cNvSpPr>
            <a:spLocks noChangeShapeType="1"/>
          </p:cNvSpPr>
          <p:nvPr/>
        </p:nvSpPr>
        <p:spPr bwMode="auto">
          <a:xfrm>
            <a:off x="412750" y="4878388"/>
            <a:ext cx="669766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91" name="Line 26"/>
          <p:cNvSpPr>
            <a:spLocks noChangeShapeType="1"/>
          </p:cNvSpPr>
          <p:nvPr/>
        </p:nvSpPr>
        <p:spPr bwMode="auto">
          <a:xfrm>
            <a:off x="422275" y="5094288"/>
            <a:ext cx="669766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92" name="Rectangle 8"/>
          <p:cNvSpPr>
            <a:spLocks noChangeArrowheads="1"/>
          </p:cNvSpPr>
          <p:nvPr/>
        </p:nvSpPr>
        <p:spPr bwMode="auto">
          <a:xfrm>
            <a:off x="1639888" y="1131888"/>
            <a:ext cx="5414962" cy="760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p>
            <a:pPr marL="485775" indent="-485775">
              <a:lnSpc>
                <a:spcPct val="65000"/>
              </a:lnSpc>
              <a:spcBef>
                <a:spcPct val="50000"/>
              </a:spcBef>
              <a:buFont typeface="Times" charset="0"/>
              <a:buNone/>
            </a:pPr>
            <a:r>
              <a:rPr lang="en-US" sz="1200" b="1" dirty="0">
                <a:latin typeface="Helvetica" charset="0"/>
              </a:rPr>
              <a:t>01	The C7SJ Worksheet: </a:t>
            </a:r>
            <a:r>
              <a:rPr lang="ja-JP" altLang="en-US" sz="1200" b="1" dirty="0">
                <a:latin typeface="Helvetica" charset="0"/>
              </a:rPr>
              <a:t>“</a:t>
            </a:r>
            <a:r>
              <a:rPr lang="en-US" altLang="ja-JP" sz="1200" b="1" dirty="0">
                <a:latin typeface="Helvetica" charset="0"/>
              </a:rPr>
              <a:t>It all starts here.</a:t>
            </a:r>
            <a:r>
              <a:rPr lang="ja-JP" altLang="en-US" sz="1200" b="1" dirty="0">
                <a:latin typeface="Helvetica" charset="0"/>
              </a:rPr>
              <a:t>”</a:t>
            </a:r>
            <a:r>
              <a:rPr lang="en-US" altLang="ja-JP" sz="1200" b="1" dirty="0">
                <a:latin typeface="Helvetica" charset="0"/>
              </a:rPr>
              <a:t>	   	                               </a:t>
            </a:r>
          </a:p>
          <a:p>
            <a:pPr marL="485775" indent="-485775">
              <a:lnSpc>
                <a:spcPct val="65000"/>
              </a:lnSpc>
              <a:spcBef>
                <a:spcPct val="50000"/>
              </a:spcBef>
              <a:buFont typeface="Times" charset="0"/>
              <a:buNone/>
            </a:pPr>
            <a:r>
              <a:rPr lang="en-US" sz="1200" b="1" dirty="0">
                <a:latin typeface="Helvetica" charset="0"/>
              </a:rPr>
              <a:t>02	The C7SJ Quiz Sheet</a:t>
            </a:r>
          </a:p>
          <a:p>
            <a:pPr marL="485775" indent="-485775">
              <a:lnSpc>
                <a:spcPct val="65000"/>
              </a:lnSpc>
              <a:spcBef>
                <a:spcPct val="50000"/>
              </a:spcBef>
            </a:pPr>
            <a:r>
              <a:rPr lang="en-US" sz="1200" b="1" dirty="0">
                <a:latin typeface="Helvetica" charset="0"/>
              </a:rPr>
              <a:t>03	Dressing the Biblical Stage: Blank		</a:t>
            </a:r>
          </a:p>
          <a:p>
            <a:pPr marL="485775" indent="-485775">
              <a:lnSpc>
                <a:spcPct val="65000"/>
              </a:lnSpc>
              <a:spcBef>
                <a:spcPct val="50000"/>
              </a:spcBef>
            </a:pPr>
            <a:r>
              <a:rPr lang="en-US" sz="1200" b="1" dirty="0">
                <a:latin typeface="Helvetica" charset="0"/>
              </a:rPr>
              <a:t>04	Indexing </a:t>
            </a:r>
            <a:r>
              <a:rPr lang="ja-JP" altLang="en-US" sz="1200" b="1" dirty="0">
                <a:latin typeface="Helvetica" charset="0"/>
              </a:rPr>
              <a:t>“</a:t>
            </a:r>
            <a:r>
              <a:rPr lang="en-US" altLang="ja-JP" sz="1200" b="1" dirty="0">
                <a:latin typeface="Helvetica" charset="0"/>
              </a:rPr>
              <a:t>The Bible File”: Blank		</a:t>
            </a:r>
          </a:p>
          <a:p>
            <a:pPr marL="485775" indent="-485775">
              <a:lnSpc>
                <a:spcPct val="65000"/>
              </a:lnSpc>
              <a:spcBef>
                <a:spcPct val="50000"/>
              </a:spcBef>
            </a:pPr>
            <a:r>
              <a:rPr lang="en-US" sz="1200" b="1" dirty="0">
                <a:latin typeface="Helvetica" charset="0"/>
              </a:rPr>
              <a:t>05	The </a:t>
            </a:r>
            <a:r>
              <a:rPr lang="ja-JP" altLang="en-US" sz="1200" b="1" dirty="0">
                <a:latin typeface="Helvetica" charset="0"/>
              </a:rPr>
              <a:t>“</a:t>
            </a:r>
            <a:r>
              <a:rPr lang="en-US" altLang="ja-JP" sz="1200" b="1" dirty="0">
                <a:latin typeface="Helvetica" charset="0"/>
              </a:rPr>
              <a:t>Silent Period”: Between Malachi and Matthew</a:t>
            </a:r>
          </a:p>
          <a:p>
            <a:pPr marL="485775" indent="-485775">
              <a:lnSpc>
                <a:spcPct val="65000"/>
              </a:lnSpc>
              <a:spcBef>
                <a:spcPct val="50000"/>
              </a:spcBef>
            </a:pPr>
            <a:r>
              <a:rPr lang="en-US" sz="1200" b="1" dirty="0">
                <a:latin typeface="Helvetica" charset="0"/>
              </a:rPr>
              <a:t>06	The </a:t>
            </a:r>
            <a:r>
              <a:rPr lang="ja-JP" altLang="en-US" sz="1200" b="1" dirty="0">
                <a:latin typeface="Helvetica" charset="0"/>
              </a:rPr>
              <a:t>“</a:t>
            </a:r>
            <a:r>
              <a:rPr lang="en-US" altLang="ja-JP" sz="1200" b="1" dirty="0">
                <a:latin typeface="Helvetica" charset="0"/>
              </a:rPr>
              <a:t>Silent Period”: Great Crucial Accomplishments</a:t>
            </a:r>
          </a:p>
          <a:p>
            <a:pPr marL="485775" indent="-485775">
              <a:lnSpc>
                <a:spcPct val="65000"/>
              </a:lnSpc>
              <a:spcBef>
                <a:spcPct val="50000"/>
              </a:spcBef>
            </a:pPr>
            <a:r>
              <a:rPr lang="en-US" sz="1200" b="1" dirty="0">
                <a:latin typeface="Helvetica" charset="0"/>
              </a:rPr>
              <a:t>07	The </a:t>
            </a:r>
            <a:r>
              <a:rPr lang="ja-JP" altLang="en-US" sz="1200" b="1" dirty="0">
                <a:latin typeface="Helvetica" charset="0"/>
              </a:rPr>
              <a:t>“</a:t>
            </a:r>
            <a:r>
              <a:rPr lang="en-US" altLang="ja-JP" sz="1200" b="1" dirty="0">
                <a:latin typeface="Helvetica" charset="0"/>
              </a:rPr>
              <a:t>Thistle Route</a:t>
            </a:r>
            <a:r>
              <a:rPr lang="ja-JP" altLang="en-US" sz="1200" b="1" dirty="0">
                <a:latin typeface="Helvetica" charset="0"/>
              </a:rPr>
              <a:t>”</a:t>
            </a:r>
            <a:r>
              <a:rPr lang="en-US" altLang="ja-JP" sz="1200" b="1" dirty="0">
                <a:latin typeface="Helvetica" charset="0"/>
              </a:rPr>
              <a:t> of Jesus</a:t>
            </a:r>
            <a:r>
              <a:rPr lang="fr-FR" altLang="ja-JP" sz="1200" b="1" dirty="0">
                <a:latin typeface="Helvetica" charset="0"/>
              </a:rPr>
              <a:t>'</a:t>
            </a:r>
            <a:r>
              <a:rPr lang="en-US" altLang="ja-JP" sz="1200" b="1" dirty="0">
                <a:latin typeface="Helvetica" charset="0"/>
              </a:rPr>
              <a:t> Travels</a:t>
            </a:r>
          </a:p>
          <a:p>
            <a:pPr marL="485775" indent="-485775">
              <a:lnSpc>
                <a:spcPct val="65000"/>
              </a:lnSpc>
              <a:spcBef>
                <a:spcPct val="50000"/>
              </a:spcBef>
            </a:pPr>
            <a:r>
              <a:rPr lang="en-US" sz="1200" b="1" dirty="0">
                <a:latin typeface="Helvetica" charset="0"/>
              </a:rPr>
              <a:t>08	Weaving A Fabric of the Bible</a:t>
            </a:r>
            <a:r>
              <a:rPr lang="fr-FR" altLang="ja-JP" sz="1200" b="1" dirty="0">
                <a:latin typeface="Helvetica" charset="0"/>
              </a:rPr>
              <a:t>'</a:t>
            </a:r>
            <a:r>
              <a:rPr lang="en-US" sz="1200" b="1" dirty="0">
                <a:latin typeface="Helvetica" charset="0"/>
              </a:rPr>
              <a:t>s Chronology</a:t>
            </a:r>
            <a:r>
              <a:rPr lang="en-US" sz="1200" b="1" i="1" dirty="0">
                <a:latin typeface="Helvetica" charset="0"/>
              </a:rPr>
              <a:t> </a:t>
            </a:r>
          </a:p>
          <a:p>
            <a:pPr marL="485775" indent="-485775">
              <a:lnSpc>
                <a:spcPct val="65000"/>
              </a:lnSpc>
              <a:spcBef>
                <a:spcPct val="50000"/>
              </a:spcBef>
            </a:pPr>
            <a:r>
              <a:rPr lang="en-US" sz="1200" b="1" dirty="0">
                <a:latin typeface="Helvetica" charset="0"/>
              </a:rPr>
              <a:t>09</a:t>
            </a:r>
            <a:r>
              <a:rPr lang="en-US" sz="1200" b="1" i="1" dirty="0">
                <a:latin typeface="Helvetica" charset="0"/>
              </a:rPr>
              <a:t>	</a:t>
            </a:r>
            <a:r>
              <a:rPr lang="en-US" sz="1200" b="1" dirty="0">
                <a:latin typeface="Helvetica" charset="0"/>
              </a:rPr>
              <a:t>THE</a:t>
            </a:r>
            <a:r>
              <a:rPr lang="en-US" sz="1200" b="1" i="1" dirty="0">
                <a:latin typeface="Helvetica" charset="0"/>
              </a:rPr>
              <a:t> QUICK CHRONOLOGY </a:t>
            </a:r>
            <a:r>
              <a:rPr lang="en-US" sz="1200" b="1" dirty="0">
                <a:latin typeface="Helvetica" charset="0"/>
              </a:rPr>
              <a:t> Flash Card Set		</a:t>
            </a:r>
          </a:p>
          <a:p>
            <a:pPr marL="485775" indent="-485775">
              <a:lnSpc>
                <a:spcPct val="65000"/>
              </a:lnSpc>
              <a:spcBef>
                <a:spcPct val="50000"/>
              </a:spcBef>
            </a:pPr>
            <a:r>
              <a:rPr lang="en-US" sz="1200" b="1" dirty="0">
                <a:latin typeface="Helvetica" charset="0"/>
              </a:rPr>
              <a:t>10	Concerning the Word </a:t>
            </a:r>
            <a:r>
              <a:rPr lang="ja-JP" altLang="en-US" sz="1200" b="1" dirty="0">
                <a:latin typeface="Helvetica" charset="0"/>
              </a:rPr>
              <a:t>“</a:t>
            </a:r>
            <a:r>
              <a:rPr lang="en-US" altLang="ja-JP" sz="1200" b="1" dirty="0">
                <a:latin typeface="Helvetica" charset="0"/>
              </a:rPr>
              <a:t>SIN</a:t>
            </a:r>
            <a:r>
              <a:rPr lang="ja-JP" altLang="en-US" sz="1200" b="1" dirty="0">
                <a:latin typeface="Helvetica" charset="0"/>
              </a:rPr>
              <a:t>”</a:t>
            </a:r>
            <a:r>
              <a:rPr lang="en-US" altLang="ja-JP" sz="1200" b="1" dirty="0">
                <a:latin typeface="Helvetica" charset="0"/>
              </a:rPr>
              <a:t> 			                       </a:t>
            </a:r>
          </a:p>
          <a:p>
            <a:pPr marL="485775" indent="-485775">
              <a:lnSpc>
                <a:spcPct val="65000"/>
              </a:lnSpc>
              <a:spcBef>
                <a:spcPct val="50000"/>
              </a:spcBef>
            </a:pPr>
            <a:r>
              <a:rPr lang="en-US" sz="1200" b="1" dirty="0">
                <a:latin typeface="Helvetica" charset="0"/>
              </a:rPr>
              <a:t>11	The Glorious Names of God</a:t>
            </a:r>
          </a:p>
          <a:p>
            <a:pPr marL="485775" indent="-485775">
              <a:lnSpc>
                <a:spcPct val="65000"/>
              </a:lnSpc>
              <a:spcBef>
                <a:spcPct val="50000"/>
              </a:spcBef>
            </a:pPr>
            <a:r>
              <a:rPr lang="en-US" sz="1200" b="1" dirty="0">
                <a:latin typeface="Helvetica" charset="0"/>
              </a:rPr>
              <a:t>12	Four Interchangeable Words</a:t>
            </a:r>
          </a:p>
          <a:p>
            <a:pPr marL="485775" indent="-485775">
              <a:lnSpc>
                <a:spcPct val="65000"/>
              </a:lnSpc>
              <a:spcBef>
                <a:spcPct val="50000"/>
              </a:spcBef>
            </a:pPr>
            <a:r>
              <a:rPr lang="en-US" sz="1200" b="1" dirty="0">
                <a:latin typeface="Helvetica" charset="0"/>
              </a:rPr>
              <a:t>13	Covenant Relationships in Ancient Times</a:t>
            </a:r>
          </a:p>
          <a:p>
            <a:pPr marL="485775" indent="-485775">
              <a:lnSpc>
                <a:spcPct val="65000"/>
              </a:lnSpc>
              <a:spcBef>
                <a:spcPct val="50000"/>
              </a:spcBef>
            </a:pPr>
            <a:r>
              <a:rPr lang="en-US" sz="1200" b="1" dirty="0">
                <a:latin typeface="Helvetica" charset="0"/>
              </a:rPr>
              <a:t>14	The Genesis Promises to Abraham: Blank</a:t>
            </a:r>
          </a:p>
          <a:p>
            <a:pPr marL="485775" indent="-485775">
              <a:lnSpc>
                <a:spcPct val="65000"/>
              </a:lnSpc>
              <a:spcBef>
                <a:spcPct val="50000"/>
              </a:spcBef>
            </a:pPr>
            <a:r>
              <a:rPr lang="en-US" sz="1200" b="1" dirty="0">
                <a:latin typeface="Helvetica" charset="0"/>
              </a:rPr>
              <a:t>15	The Mosaic Covenant: The Temporary Arrangement</a:t>
            </a:r>
          </a:p>
          <a:p>
            <a:pPr marL="485775" indent="-485775">
              <a:lnSpc>
                <a:spcPct val="65000"/>
              </a:lnSpc>
              <a:spcBef>
                <a:spcPct val="50000"/>
              </a:spcBef>
            </a:pPr>
            <a:r>
              <a:rPr lang="en-US" sz="1200" b="1" dirty="0">
                <a:latin typeface="Helvetica" charset="0"/>
              </a:rPr>
              <a:t>16	The Genealogy of Jesus Christ</a:t>
            </a:r>
          </a:p>
          <a:p>
            <a:pPr marL="485775" indent="-485775">
              <a:lnSpc>
                <a:spcPct val="65000"/>
              </a:lnSpc>
              <a:spcBef>
                <a:spcPct val="50000"/>
              </a:spcBef>
            </a:pPr>
            <a:r>
              <a:rPr lang="en-US" sz="1200" b="1" dirty="0">
                <a:latin typeface="Helvetica" charset="0"/>
              </a:rPr>
              <a:t>17	Statistical Probabilities of the Birth and Life of Jesus Christ</a:t>
            </a:r>
          </a:p>
          <a:p>
            <a:pPr marL="485775" indent="-485775">
              <a:lnSpc>
                <a:spcPct val="65000"/>
              </a:lnSpc>
              <a:spcBef>
                <a:spcPct val="50000"/>
              </a:spcBef>
            </a:pPr>
            <a:r>
              <a:rPr lang="en-US" sz="1200" b="1" dirty="0">
                <a:latin typeface="Helvetica" charset="0"/>
              </a:rPr>
              <a:t>18	The </a:t>
            </a:r>
            <a:r>
              <a:rPr lang="ja-JP" altLang="en-US" sz="1200" b="1" dirty="0">
                <a:latin typeface="Helvetica" charset="0"/>
              </a:rPr>
              <a:t>“</a:t>
            </a:r>
            <a:r>
              <a:rPr lang="en-US" altLang="ja-JP" sz="1200" b="1" dirty="0">
                <a:latin typeface="Helvetica" charset="0"/>
              </a:rPr>
              <a:t>Opened</a:t>
            </a:r>
            <a:r>
              <a:rPr lang="ja-JP" altLang="en-US" sz="1200" b="1" dirty="0">
                <a:latin typeface="Helvetica" charset="0"/>
              </a:rPr>
              <a:t>”</a:t>
            </a:r>
            <a:r>
              <a:rPr lang="en-US" altLang="ja-JP" sz="1200" b="1" dirty="0">
                <a:latin typeface="Helvetica" charset="0"/>
              </a:rPr>
              <a:t> Bible: Blank			</a:t>
            </a:r>
          </a:p>
          <a:p>
            <a:pPr marL="485775" indent="-485775">
              <a:lnSpc>
                <a:spcPct val="65000"/>
              </a:lnSpc>
              <a:spcBef>
                <a:spcPct val="50000"/>
              </a:spcBef>
            </a:pPr>
            <a:r>
              <a:rPr lang="en-US" sz="1200" b="1" dirty="0">
                <a:latin typeface="Helvetica" charset="0"/>
              </a:rPr>
              <a:t>19	Setting Up the Old Testament Books: Blank		</a:t>
            </a:r>
          </a:p>
          <a:p>
            <a:pPr marL="485775" indent="-485775">
              <a:lnSpc>
                <a:spcPct val="65000"/>
              </a:lnSpc>
              <a:spcBef>
                <a:spcPct val="50000"/>
              </a:spcBef>
            </a:pPr>
            <a:r>
              <a:rPr lang="en-US" sz="1200" b="1" dirty="0">
                <a:latin typeface="Helvetica" charset="0"/>
              </a:rPr>
              <a:t>20	The New Testament Books in Order: Blank		</a:t>
            </a:r>
          </a:p>
          <a:p>
            <a:pPr marL="485775" indent="-485775">
              <a:lnSpc>
                <a:spcPct val="65000"/>
              </a:lnSpc>
              <a:spcBef>
                <a:spcPct val="50000"/>
              </a:spcBef>
            </a:pPr>
            <a:r>
              <a:rPr lang="en-US" sz="1200" b="1" dirty="0">
                <a:latin typeface="Helvetica" charset="0"/>
              </a:rPr>
              <a:t>21	A Finished Portrait of The Lord Jesus Christ</a:t>
            </a:r>
          </a:p>
          <a:p>
            <a:pPr marL="485775" indent="-485775">
              <a:lnSpc>
                <a:spcPct val="65000"/>
              </a:lnSpc>
              <a:spcBef>
                <a:spcPct val="50000"/>
              </a:spcBef>
            </a:pPr>
            <a:r>
              <a:rPr lang="en-US" sz="1200" b="1" dirty="0">
                <a:latin typeface="Helvetica" charset="0"/>
              </a:rPr>
              <a:t>22	The Gospel of John: The Gospel  Set Apart</a:t>
            </a:r>
          </a:p>
          <a:p>
            <a:pPr marL="485775" indent="-485775">
              <a:lnSpc>
                <a:spcPct val="65000"/>
              </a:lnSpc>
              <a:spcBef>
                <a:spcPct val="50000"/>
              </a:spcBef>
            </a:pPr>
            <a:r>
              <a:rPr lang="en-US" sz="1200" b="1" dirty="0">
                <a:latin typeface="Helvetica" charset="0"/>
              </a:rPr>
              <a:t>23	The Acts of the Apostles: A Drama in Three Parts</a:t>
            </a:r>
          </a:p>
          <a:p>
            <a:pPr marL="485775" indent="-485775">
              <a:lnSpc>
                <a:spcPct val="65000"/>
              </a:lnSpc>
              <a:spcBef>
                <a:spcPct val="50000"/>
              </a:spcBef>
            </a:pPr>
            <a:r>
              <a:rPr lang="en-US" sz="1200" b="1" dirty="0">
                <a:latin typeface="Helvetica" charset="0"/>
              </a:rPr>
              <a:t>24	Paul: His Journeys At A Glance: Blank</a:t>
            </a:r>
          </a:p>
          <a:p>
            <a:pPr marL="485775" indent="-485775">
              <a:lnSpc>
                <a:spcPct val="65000"/>
              </a:lnSpc>
              <a:spcBef>
                <a:spcPct val="50000"/>
              </a:spcBef>
              <a:buFont typeface="Times" charset="0"/>
              <a:buAutoNum type="arabicPlain" startAt="25"/>
            </a:pPr>
            <a:r>
              <a:rPr lang="en-US" sz="1200" b="1" dirty="0">
                <a:latin typeface="Helvetica" charset="0"/>
              </a:rPr>
              <a:t>Two of Paul</a:t>
            </a:r>
            <a:r>
              <a:rPr lang="fr-FR" altLang="ja-JP" sz="1200" b="1" dirty="0">
                <a:latin typeface="Helvetica" charset="0"/>
              </a:rPr>
              <a:t>'</a:t>
            </a:r>
            <a:r>
              <a:rPr lang="en-US" sz="1200" b="1" dirty="0">
                <a:latin typeface="Helvetica" charset="0"/>
              </a:rPr>
              <a:t>s Key Theological Concepts</a:t>
            </a:r>
          </a:p>
          <a:p>
            <a:pPr marL="485775" indent="-485775">
              <a:lnSpc>
                <a:spcPct val="65000"/>
              </a:lnSpc>
              <a:spcBef>
                <a:spcPct val="50000"/>
              </a:spcBef>
              <a:buFont typeface="Times" charset="0"/>
              <a:buNone/>
            </a:pPr>
            <a:r>
              <a:rPr lang="en-US" sz="1200" b="1" dirty="0">
                <a:latin typeface="Helvetica" charset="0"/>
              </a:rPr>
              <a:t>26	Main Themes of </a:t>
            </a:r>
            <a:r>
              <a:rPr lang="ja-JP" altLang="en-US" sz="1200" b="1" dirty="0">
                <a:latin typeface="Helvetica" charset="0"/>
              </a:rPr>
              <a:t>“</a:t>
            </a:r>
            <a:r>
              <a:rPr lang="en-US" altLang="ja-JP" sz="1200" b="1" dirty="0">
                <a:latin typeface="Helvetica" charset="0"/>
              </a:rPr>
              <a:t>The Letters</a:t>
            </a:r>
            <a:r>
              <a:rPr lang="ja-JP" altLang="en-US" sz="1200" b="1" dirty="0">
                <a:latin typeface="Helvetica" charset="0"/>
              </a:rPr>
              <a:t>”</a:t>
            </a:r>
            <a:r>
              <a:rPr lang="en-US" altLang="ja-JP" sz="1200" b="1" dirty="0">
                <a:latin typeface="Helvetica" charset="0"/>
              </a:rPr>
              <a:t> (with 26a)</a:t>
            </a:r>
          </a:p>
          <a:p>
            <a:pPr marL="485775" indent="-485775">
              <a:lnSpc>
                <a:spcPct val="65000"/>
              </a:lnSpc>
              <a:spcBef>
                <a:spcPct val="50000"/>
              </a:spcBef>
              <a:buFont typeface="Times" charset="0"/>
              <a:buAutoNum type="arabicPlain" startAt="27"/>
            </a:pPr>
            <a:r>
              <a:rPr lang="en-US" sz="1200" b="1" dirty="0">
                <a:latin typeface="Helvetica" charset="0"/>
              </a:rPr>
              <a:t>The Revelation: Five Anchor Points</a:t>
            </a:r>
          </a:p>
          <a:p>
            <a:pPr marL="485775" indent="-485775">
              <a:lnSpc>
                <a:spcPct val="65000"/>
              </a:lnSpc>
              <a:spcBef>
                <a:spcPct val="50000"/>
              </a:spcBef>
              <a:buFont typeface="Times" charset="0"/>
              <a:buAutoNum type="arabicPlain" startAt="27"/>
            </a:pPr>
            <a:r>
              <a:rPr lang="en-US" sz="1200" b="1" dirty="0">
                <a:latin typeface="Helvetica" charset="0"/>
              </a:rPr>
              <a:t>The Bible</a:t>
            </a:r>
            <a:r>
              <a:rPr lang="fr-FR" altLang="ja-JP" sz="1200" b="1" dirty="0">
                <a:latin typeface="Helvetica" charset="0"/>
              </a:rPr>
              <a:t>'</a:t>
            </a:r>
            <a:r>
              <a:rPr lang="en-US" sz="1200" b="1" dirty="0">
                <a:latin typeface="Helvetica" charset="0"/>
              </a:rPr>
              <a:t>s Consummate Objective: Jesus Christ</a:t>
            </a:r>
          </a:p>
          <a:p>
            <a:pPr marL="485775" indent="-485775">
              <a:lnSpc>
                <a:spcPct val="65000"/>
              </a:lnSpc>
              <a:spcBef>
                <a:spcPct val="50000"/>
              </a:spcBef>
              <a:buFont typeface="Times" charset="0"/>
              <a:buNone/>
            </a:pPr>
            <a:r>
              <a:rPr lang="en-US" sz="1200" b="1" dirty="0">
                <a:latin typeface="Helvetica" charset="0"/>
              </a:rPr>
              <a:t>29	Completed Forms Introduction</a:t>
            </a:r>
          </a:p>
          <a:p>
            <a:pPr marL="485775" indent="-485775">
              <a:lnSpc>
                <a:spcPct val="65000"/>
              </a:lnSpc>
              <a:spcBef>
                <a:spcPct val="50000"/>
              </a:spcBef>
            </a:pPr>
            <a:r>
              <a:rPr lang="en-US" sz="1200" b="1" dirty="0">
                <a:latin typeface="Helvetica" charset="0"/>
              </a:rPr>
              <a:t>30	Dressing the Stage: Completed</a:t>
            </a:r>
          </a:p>
          <a:p>
            <a:pPr marL="485775" indent="-485775">
              <a:lnSpc>
                <a:spcPct val="65000"/>
              </a:lnSpc>
              <a:spcBef>
                <a:spcPct val="50000"/>
              </a:spcBef>
            </a:pPr>
            <a:r>
              <a:rPr lang="en-US" sz="1200" b="1" dirty="0">
                <a:latin typeface="Helvetica" charset="0"/>
              </a:rPr>
              <a:t>31	Indexing </a:t>
            </a:r>
            <a:r>
              <a:rPr lang="ja-JP" altLang="en-US" sz="1200" b="1" dirty="0">
                <a:latin typeface="Helvetica" charset="0"/>
              </a:rPr>
              <a:t>“</a:t>
            </a:r>
            <a:r>
              <a:rPr lang="en-US" altLang="ja-JP" sz="1200" b="1" dirty="0">
                <a:latin typeface="Helvetica" charset="0"/>
              </a:rPr>
              <a:t>The Bible File:</a:t>
            </a:r>
            <a:r>
              <a:rPr lang="ja-JP" altLang="en-US" sz="1200" b="1" dirty="0">
                <a:latin typeface="Helvetica" charset="0"/>
              </a:rPr>
              <a:t>”</a:t>
            </a:r>
            <a:r>
              <a:rPr lang="en-US" altLang="ja-JP" sz="1200" b="1" dirty="0">
                <a:latin typeface="Helvetica" charset="0"/>
              </a:rPr>
              <a:t> Completed</a:t>
            </a:r>
          </a:p>
          <a:p>
            <a:pPr marL="485775" indent="-485775">
              <a:lnSpc>
                <a:spcPct val="65000"/>
              </a:lnSpc>
              <a:spcBef>
                <a:spcPct val="50000"/>
              </a:spcBef>
              <a:buFont typeface="Times" charset="0"/>
              <a:buNone/>
            </a:pPr>
            <a:r>
              <a:rPr lang="en-US" sz="1200" b="1" dirty="0">
                <a:latin typeface="Helvetica" charset="0"/>
              </a:rPr>
              <a:t>32	The Genesis Promises to Abraham: Completed </a:t>
            </a:r>
          </a:p>
          <a:p>
            <a:pPr marL="485775" indent="-485775">
              <a:lnSpc>
                <a:spcPct val="65000"/>
              </a:lnSpc>
              <a:spcBef>
                <a:spcPct val="50000"/>
              </a:spcBef>
              <a:buFont typeface="Times" charset="0"/>
              <a:buNone/>
            </a:pPr>
            <a:r>
              <a:rPr lang="en-US" sz="1200" b="1" dirty="0">
                <a:latin typeface="Helvetica" charset="0"/>
              </a:rPr>
              <a:t>33	The </a:t>
            </a:r>
            <a:r>
              <a:rPr lang="ja-JP" altLang="en-US" sz="1200" b="1" dirty="0">
                <a:latin typeface="Helvetica" charset="0"/>
              </a:rPr>
              <a:t>“</a:t>
            </a:r>
            <a:r>
              <a:rPr lang="en-US" altLang="ja-JP" sz="1200" b="1" dirty="0">
                <a:latin typeface="Helvetica" charset="0"/>
              </a:rPr>
              <a:t>Opened</a:t>
            </a:r>
            <a:r>
              <a:rPr lang="ja-JP" altLang="en-US" sz="1200" b="1" dirty="0">
                <a:latin typeface="Helvetica" charset="0"/>
              </a:rPr>
              <a:t>”</a:t>
            </a:r>
            <a:r>
              <a:rPr lang="en-US" altLang="ja-JP" sz="1200" b="1" dirty="0">
                <a:latin typeface="Helvetica" charset="0"/>
              </a:rPr>
              <a:t> Bible: Completed</a:t>
            </a:r>
          </a:p>
          <a:p>
            <a:pPr marL="485775" indent="-485775">
              <a:lnSpc>
                <a:spcPct val="65000"/>
              </a:lnSpc>
              <a:spcBef>
                <a:spcPct val="50000"/>
              </a:spcBef>
            </a:pPr>
            <a:r>
              <a:rPr lang="en-US" sz="1200" b="1" dirty="0">
                <a:latin typeface="Helvetica" charset="0"/>
              </a:rPr>
              <a:t>34	Setting Up the Old Testament Books: Completed</a:t>
            </a:r>
          </a:p>
          <a:p>
            <a:pPr marL="485775" indent="-485775">
              <a:lnSpc>
                <a:spcPct val="65000"/>
              </a:lnSpc>
              <a:spcBef>
                <a:spcPct val="50000"/>
              </a:spcBef>
            </a:pPr>
            <a:r>
              <a:rPr lang="en-US" sz="1200" b="1" dirty="0">
                <a:latin typeface="Helvetica" charset="0"/>
              </a:rPr>
              <a:t>35	The New Testament Books in Order: Completed</a:t>
            </a:r>
          </a:p>
          <a:p>
            <a:pPr marL="485775" indent="-485775">
              <a:lnSpc>
                <a:spcPct val="65000"/>
              </a:lnSpc>
              <a:spcBef>
                <a:spcPct val="50000"/>
              </a:spcBef>
            </a:pPr>
            <a:r>
              <a:rPr lang="en-US" sz="1200" b="1" dirty="0">
                <a:latin typeface="Helvetica" charset="0"/>
              </a:rPr>
              <a:t>36	Paul: His Journeys at a Glance: Completed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2"/>
          <p:cNvSpPr txBox="1">
            <a:spLocks noChangeArrowheads="1"/>
          </p:cNvSpPr>
          <p:nvPr/>
        </p:nvSpPr>
        <p:spPr bwMode="auto">
          <a:xfrm>
            <a:off x="6580188" y="87313"/>
            <a:ext cx="754062"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33</a:t>
            </a:r>
          </a:p>
        </p:txBody>
      </p:sp>
      <p:sp>
        <p:nvSpPr>
          <p:cNvPr id="135171" name="Text Box 3"/>
          <p:cNvSpPr txBox="1">
            <a:spLocks noChangeArrowheads="1"/>
          </p:cNvSpPr>
          <p:nvPr/>
        </p:nvSpPr>
        <p:spPr bwMode="auto">
          <a:xfrm>
            <a:off x="30163" y="1017588"/>
            <a:ext cx="7499350" cy="641350"/>
          </a:xfrm>
          <a:prstGeom prst="rect">
            <a:avLst/>
          </a:prstGeom>
          <a:noFill/>
          <a:ln w="9525">
            <a:noFill/>
            <a:miter lim="800000"/>
            <a:headEnd/>
            <a:tailEnd/>
          </a:ln>
          <a:effectLst>
            <a:outerShdw blurRad="63500" dist="53882" dir="2700000" algn="ctr" rotWithShape="0">
              <a:schemeClr val="bg2">
                <a:alpha val="74998"/>
              </a:schemeClr>
            </a:outerShdw>
          </a:effectLst>
        </p:spPr>
        <p:txBody>
          <a:bodyPr>
            <a:spAutoFit/>
          </a:bodyPr>
          <a:lstStyle/>
          <a:p>
            <a:pPr algn="ctr">
              <a:spcBef>
                <a:spcPct val="50000"/>
              </a:spcBef>
              <a:defRPr/>
            </a:pPr>
            <a:r>
              <a:rPr lang="en-US" sz="3600" b="1" i="1" dirty="0">
                <a:latin typeface="Comic Sans MS" pitchFamily="-107" charset="0"/>
                <a:ea typeface="+mn-ea"/>
                <a:cs typeface="+mn-cs"/>
              </a:rPr>
              <a:t>THE “OPENED” BIBLE</a:t>
            </a:r>
          </a:p>
        </p:txBody>
      </p:sp>
      <p:sp>
        <p:nvSpPr>
          <p:cNvPr id="46083" name="Text Box 5"/>
          <p:cNvSpPr txBox="1">
            <a:spLocks noChangeArrowheads="1"/>
          </p:cNvSpPr>
          <p:nvPr/>
        </p:nvSpPr>
        <p:spPr bwMode="auto">
          <a:xfrm>
            <a:off x="215900" y="6507163"/>
            <a:ext cx="7026275"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1" i="1">
                <a:latin typeface="Helvetica" charset="0"/>
              </a:rPr>
              <a:t>OLD &amp; NEW TESTAMENT FUNCTIONAL PARALLELS:</a:t>
            </a:r>
            <a:br>
              <a:rPr lang="en-US" sz="2000" b="1" i="1">
                <a:latin typeface="Helvetica" charset="0"/>
              </a:rPr>
            </a:br>
            <a:r>
              <a:rPr lang="en-US" sz="1400" b="1">
                <a:latin typeface="Helvetica" charset="0"/>
              </a:rPr>
              <a:t>LAW (1) and GOSPELS (5)</a:t>
            </a:r>
            <a:br>
              <a:rPr lang="en-US" sz="1400" b="1">
                <a:latin typeface="Helvetica" charset="0"/>
              </a:rPr>
            </a:br>
            <a:r>
              <a:rPr lang="en-US" sz="1400" b="1">
                <a:latin typeface="Helvetica" charset="0"/>
              </a:rPr>
              <a:t> produce an historical fallout,</a:t>
            </a:r>
            <a:br>
              <a:rPr lang="en-US" sz="1400" b="1">
                <a:latin typeface="Helvetica" charset="0"/>
              </a:rPr>
            </a:br>
            <a:r>
              <a:rPr lang="en-US" sz="1400" b="1">
                <a:latin typeface="Helvetica" charset="0"/>
              </a:rPr>
              <a:t> the HISTORIES (2) and the ACTS (6);</a:t>
            </a:r>
            <a:br>
              <a:rPr lang="en-US" sz="1400" b="1">
                <a:latin typeface="Helvetica" charset="0"/>
              </a:rPr>
            </a:br>
            <a:r>
              <a:rPr lang="en-US" sz="1400" b="1">
                <a:latin typeface="Helvetica" charset="0"/>
              </a:rPr>
              <a:t>which show the development of a culture;</a:t>
            </a:r>
            <a:br>
              <a:rPr lang="en-US" sz="1400" b="1">
                <a:latin typeface="Helvetica" charset="0"/>
              </a:rPr>
            </a:br>
            <a:r>
              <a:rPr lang="en-US" sz="1400" b="1">
                <a:latin typeface="Helvetica" charset="0"/>
              </a:rPr>
              <a:t>which produces a body of writings;</a:t>
            </a:r>
            <a:br>
              <a:rPr lang="en-US" sz="1400" b="1">
                <a:latin typeface="Helvetica" charset="0"/>
              </a:rPr>
            </a:br>
            <a:r>
              <a:rPr lang="en-US" sz="1400" b="1">
                <a:latin typeface="Helvetica" charset="0"/>
              </a:rPr>
              <a:t>the WRITINGS (3) and the EPISTLES (7),</a:t>
            </a:r>
            <a:br>
              <a:rPr lang="en-US" sz="1400" b="1">
                <a:latin typeface="Helvetica" charset="0"/>
              </a:rPr>
            </a:br>
            <a:r>
              <a:rPr lang="en-US" sz="1400" b="1">
                <a:latin typeface="Helvetica" charset="0"/>
              </a:rPr>
              <a:t>leaving those two parts unique to our Bible,</a:t>
            </a:r>
            <a:br>
              <a:rPr lang="en-US" sz="1400" b="1">
                <a:latin typeface="Helvetica" charset="0"/>
              </a:rPr>
            </a:br>
            <a:r>
              <a:rPr lang="en-US" sz="1400" b="1">
                <a:latin typeface="Helvetica" charset="0"/>
              </a:rPr>
              <a:t>the PROPHECIES (4) and THE REVELATION (8).</a:t>
            </a:r>
          </a:p>
        </p:txBody>
      </p:sp>
      <p:sp>
        <p:nvSpPr>
          <p:cNvPr id="46084" name="Rectangle 4"/>
          <p:cNvSpPr>
            <a:spLocks noChangeArrowheads="1"/>
          </p:cNvSpPr>
          <p:nvPr/>
        </p:nvSpPr>
        <p:spPr bwMode="auto">
          <a:xfrm>
            <a:off x="2478088" y="6192838"/>
            <a:ext cx="2608262" cy="38258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46085"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650" y="2455863"/>
            <a:ext cx="4994275" cy="3198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46086" name="Rectangle 7"/>
          <p:cNvSpPr>
            <a:spLocks noChangeArrowheads="1"/>
          </p:cNvSpPr>
          <p:nvPr/>
        </p:nvSpPr>
        <p:spPr bwMode="auto">
          <a:xfrm>
            <a:off x="3665538" y="5640388"/>
            <a:ext cx="1830387" cy="612775"/>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087" name="Rectangle 8"/>
          <p:cNvSpPr>
            <a:spLocks noChangeArrowheads="1"/>
          </p:cNvSpPr>
          <p:nvPr/>
        </p:nvSpPr>
        <p:spPr bwMode="auto">
          <a:xfrm>
            <a:off x="4016375" y="2268538"/>
            <a:ext cx="290513" cy="43815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6088" name="Oval 9"/>
          <p:cNvSpPr>
            <a:spLocks noChangeArrowheads="1"/>
          </p:cNvSpPr>
          <p:nvPr/>
        </p:nvSpPr>
        <p:spPr bwMode="auto">
          <a:xfrm>
            <a:off x="4114800" y="2457450"/>
            <a:ext cx="303213" cy="454025"/>
          </a:xfrm>
          <a:prstGeom prst="ellipse">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6089" name="Rectangle 10"/>
          <p:cNvSpPr>
            <a:spLocks noChangeArrowheads="1"/>
          </p:cNvSpPr>
          <p:nvPr/>
        </p:nvSpPr>
        <p:spPr bwMode="auto">
          <a:xfrm>
            <a:off x="4824413" y="2649538"/>
            <a:ext cx="90487" cy="485775"/>
          </a:xfrm>
          <a:prstGeom prst="rect">
            <a:avLst/>
          </a:prstGeom>
          <a:solidFill>
            <a:schemeClr val="tx2"/>
          </a:solidFill>
          <a:ln w="12700">
            <a:solidFill>
              <a:schemeClr val="tx2"/>
            </a:solidFill>
            <a:miter lim="800000"/>
            <a:headEnd/>
            <a:tailEnd/>
          </a:ln>
        </p:spPr>
        <p:txBody>
          <a:bodyPr wrap="none" anchor="ctr"/>
          <a:lstStyle/>
          <a:p>
            <a:endParaRPr lang="en-US"/>
          </a:p>
        </p:txBody>
      </p:sp>
      <p:sp>
        <p:nvSpPr>
          <p:cNvPr id="46090" name="Rectangle 11"/>
          <p:cNvSpPr>
            <a:spLocks noChangeArrowheads="1"/>
          </p:cNvSpPr>
          <p:nvPr/>
        </p:nvSpPr>
        <p:spPr bwMode="auto">
          <a:xfrm>
            <a:off x="4713288" y="2720975"/>
            <a:ext cx="320675" cy="106363"/>
          </a:xfrm>
          <a:prstGeom prst="rect">
            <a:avLst/>
          </a:prstGeom>
          <a:solidFill>
            <a:schemeClr val="tx2"/>
          </a:solidFill>
          <a:ln w="12700">
            <a:solidFill>
              <a:schemeClr val="tx1"/>
            </a:solidFill>
            <a:miter lim="800000"/>
            <a:headEnd/>
            <a:tailEnd/>
          </a:ln>
        </p:spPr>
        <p:txBody>
          <a:bodyPr wrap="none" anchor="ctr"/>
          <a:lstStyle/>
          <a:p>
            <a:endParaRPr lang="en-US"/>
          </a:p>
        </p:txBody>
      </p:sp>
      <p:sp>
        <p:nvSpPr>
          <p:cNvPr id="46091" name="Line 12"/>
          <p:cNvSpPr>
            <a:spLocks noChangeShapeType="1"/>
          </p:cNvSpPr>
          <p:nvPr/>
        </p:nvSpPr>
        <p:spPr bwMode="auto">
          <a:xfrm>
            <a:off x="989013" y="2620963"/>
            <a:ext cx="156051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092" name="Line 13"/>
          <p:cNvSpPr>
            <a:spLocks noChangeShapeType="1"/>
          </p:cNvSpPr>
          <p:nvPr/>
        </p:nvSpPr>
        <p:spPr bwMode="auto">
          <a:xfrm>
            <a:off x="2895600" y="2338388"/>
            <a:ext cx="1389063"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093" name="Line 14"/>
          <p:cNvSpPr>
            <a:spLocks noChangeShapeType="1"/>
          </p:cNvSpPr>
          <p:nvPr/>
        </p:nvSpPr>
        <p:spPr bwMode="auto">
          <a:xfrm>
            <a:off x="2870200" y="2932113"/>
            <a:ext cx="1389063"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094" name="Rectangle 15"/>
          <p:cNvSpPr>
            <a:spLocks noChangeArrowheads="1"/>
          </p:cNvSpPr>
          <p:nvPr/>
        </p:nvSpPr>
        <p:spPr bwMode="auto">
          <a:xfrm>
            <a:off x="3109913" y="2432050"/>
            <a:ext cx="1287462"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200" b="1">
                <a:latin typeface="Times" charset="0"/>
              </a:rPr>
              <a:t>ONE THEME:</a:t>
            </a:r>
          </a:p>
        </p:txBody>
      </p:sp>
      <p:sp>
        <p:nvSpPr>
          <p:cNvPr id="46095" name="Line 16"/>
          <p:cNvSpPr>
            <a:spLocks noChangeShapeType="1"/>
          </p:cNvSpPr>
          <p:nvPr/>
        </p:nvSpPr>
        <p:spPr bwMode="auto">
          <a:xfrm>
            <a:off x="5545138" y="2620963"/>
            <a:ext cx="139065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096" name="Line 17"/>
          <p:cNvSpPr>
            <a:spLocks noChangeShapeType="1"/>
          </p:cNvSpPr>
          <p:nvPr/>
        </p:nvSpPr>
        <p:spPr bwMode="auto">
          <a:xfrm>
            <a:off x="890588" y="3227388"/>
            <a:ext cx="138906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097" name="Line 18"/>
          <p:cNvSpPr>
            <a:spLocks noChangeShapeType="1"/>
          </p:cNvSpPr>
          <p:nvPr/>
        </p:nvSpPr>
        <p:spPr bwMode="auto">
          <a:xfrm>
            <a:off x="5651500" y="3190875"/>
            <a:ext cx="1389063"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098" name="Line 19"/>
          <p:cNvSpPr>
            <a:spLocks noChangeShapeType="1"/>
          </p:cNvSpPr>
          <p:nvPr/>
        </p:nvSpPr>
        <p:spPr bwMode="auto">
          <a:xfrm>
            <a:off x="628650" y="3629025"/>
            <a:ext cx="1389063"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099" name="Line 20"/>
          <p:cNvSpPr>
            <a:spLocks noChangeShapeType="1"/>
          </p:cNvSpPr>
          <p:nvPr/>
        </p:nvSpPr>
        <p:spPr bwMode="auto">
          <a:xfrm>
            <a:off x="5748338" y="3594100"/>
            <a:ext cx="138906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00" name="Line 21"/>
          <p:cNvSpPr>
            <a:spLocks noChangeShapeType="1"/>
          </p:cNvSpPr>
          <p:nvPr/>
        </p:nvSpPr>
        <p:spPr bwMode="auto">
          <a:xfrm>
            <a:off x="525463" y="4213225"/>
            <a:ext cx="138906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01" name="Line 22"/>
          <p:cNvSpPr>
            <a:spLocks noChangeShapeType="1"/>
          </p:cNvSpPr>
          <p:nvPr/>
        </p:nvSpPr>
        <p:spPr bwMode="auto">
          <a:xfrm>
            <a:off x="5864225" y="4170363"/>
            <a:ext cx="1389063"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02" name="Line 23"/>
          <p:cNvSpPr>
            <a:spLocks noChangeShapeType="1"/>
          </p:cNvSpPr>
          <p:nvPr/>
        </p:nvSpPr>
        <p:spPr bwMode="auto">
          <a:xfrm>
            <a:off x="968375" y="5803900"/>
            <a:ext cx="1389063"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03" name="Line 24"/>
          <p:cNvSpPr>
            <a:spLocks noChangeShapeType="1"/>
          </p:cNvSpPr>
          <p:nvPr/>
        </p:nvSpPr>
        <p:spPr bwMode="auto">
          <a:xfrm>
            <a:off x="5786438" y="5884863"/>
            <a:ext cx="138906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04" name="Line 25"/>
          <p:cNvSpPr>
            <a:spLocks noChangeShapeType="1"/>
          </p:cNvSpPr>
          <p:nvPr/>
        </p:nvSpPr>
        <p:spPr bwMode="auto">
          <a:xfrm>
            <a:off x="2049463" y="6259513"/>
            <a:ext cx="12319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05" name="Rectangle 26"/>
          <p:cNvSpPr>
            <a:spLocks noChangeArrowheads="1"/>
          </p:cNvSpPr>
          <p:nvPr/>
        </p:nvSpPr>
        <p:spPr bwMode="auto">
          <a:xfrm>
            <a:off x="336550" y="2319338"/>
            <a:ext cx="78105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D(OT)</a:t>
            </a:r>
          </a:p>
        </p:txBody>
      </p:sp>
      <p:sp>
        <p:nvSpPr>
          <p:cNvPr id="46106" name="Rectangle 27"/>
          <p:cNvSpPr>
            <a:spLocks noChangeArrowheads="1"/>
          </p:cNvSpPr>
          <p:nvPr/>
        </p:nvSpPr>
        <p:spPr bwMode="auto">
          <a:xfrm>
            <a:off x="4865688" y="2319338"/>
            <a:ext cx="76200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D(NT)</a:t>
            </a:r>
          </a:p>
        </p:txBody>
      </p:sp>
      <p:sp>
        <p:nvSpPr>
          <p:cNvPr id="46107" name="Rectangle 28"/>
          <p:cNvSpPr>
            <a:spLocks noChangeArrowheads="1"/>
          </p:cNvSpPr>
          <p:nvPr/>
        </p:nvSpPr>
        <p:spPr bwMode="auto">
          <a:xfrm>
            <a:off x="2663825" y="1793875"/>
            <a:ext cx="219075"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A</a:t>
            </a:r>
          </a:p>
        </p:txBody>
      </p:sp>
      <p:sp>
        <p:nvSpPr>
          <p:cNvPr id="46108" name="Rectangle 29"/>
          <p:cNvSpPr>
            <a:spLocks noChangeArrowheads="1"/>
          </p:cNvSpPr>
          <p:nvPr/>
        </p:nvSpPr>
        <p:spPr bwMode="auto">
          <a:xfrm>
            <a:off x="2663825" y="2132013"/>
            <a:ext cx="24130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B</a:t>
            </a:r>
          </a:p>
        </p:txBody>
      </p:sp>
      <p:sp>
        <p:nvSpPr>
          <p:cNvPr id="46109" name="Rectangle 30"/>
          <p:cNvSpPr>
            <a:spLocks noChangeArrowheads="1"/>
          </p:cNvSpPr>
          <p:nvPr/>
        </p:nvSpPr>
        <p:spPr bwMode="auto">
          <a:xfrm>
            <a:off x="2660650" y="2409825"/>
            <a:ext cx="231775"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C</a:t>
            </a:r>
          </a:p>
        </p:txBody>
      </p:sp>
      <p:sp>
        <p:nvSpPr>
          <p:cNvPr id="46110" name="Rectangle 31"/>
          <p:cNvSpPr>
            <a:spLocks noChangeArrowheads="1"/>
          </p:cNvSpPr>
          <p:nvPr/>
        </p:nvSpPr>
        <p:spPr bwMode="auto">
          <a:xfrm>
            <a:off x="274638" y="2965450"/>
            <a:ext cx="860425"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E(OT)</a:t>
            </a:r>
          </a:p>
        </p:txBody>
      </p:sp>
      <p:sp>
        <p:nvSpPr>
          <p:cNvPr id="46111" name="Rectangle 32"/>
          <p:cNvSpPr>
            <a:spLocks noChangeArrowheads="1"/>
          </p:cNvSpPr>
          <p:nvPr/>
        </p:nvSpPr>
        <p:spPr bwMode="auto">
          <a:xfrm>
            <a:off x="5043488" y="2949575"/>
            <a:ext cx="84455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E(NT)</a:t>
            </a:r>
          </a:p>
        </p:txBody>
      </p:sp>
      <p:sp>
        <p:nvSpPr>
          <p:cNvPr id="46112" name="Rectangle 33"/>
          <p:cNvSpPr>
            <a:spLocks noChangeArrowheads="1"/>
          </p:cNvSpPr>
          <p:nvPr/>
        </p:nvSpPr>
        <p:spPr bwMode="auto">
          <a:xfrm>
            <a:off x="5135563" y="3348038"/>
            <a:ext cx="881062"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F(NT)</a:t>
            </a:r>
          </a:p>
        </p:txBody>
      </p:sp>
      <p:sp>
        <p:nvSpPr>
          <p:cNvPr id="46113" name="Rectangle 34"/>
          <p:cNvSpPr>
            <a:spLocks noChangeArrowheads="1"/>
          </p:cNvSpPr>
          <p:nvPr/>
        </p:nvSpPr>
        <p:spPr bwMode="auto">
          <a:xfrm>
            <a:off x="5254625" y="3973513"/>
            <a:ext cx="881063"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G(NT)</a:t>
            </a:r>
          </a:p>
        </p:txBody>
      </p:sp>
      <p:sp>
        <p:nvSpPr>
          <p:cNvPr id="46114" name="Rectangle 35"/>
          <p:cNvSpPr>
            <a:spLocks noChangeArrowheads="1"/>
          </p:cNvSpPr>
          <p:nvPr/>
        </p:nvSpPr>
        <p:spPr bwMode="auto">
          <a:xfrm>
            <a:off x="284163" y="3376613"/>
            <a:ext cx="827087"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F(OT)</a:t>
            </a:r>
          </a:p>
        </p:txBody>
      </p:sp>
      <p:sp>
        <p:nvSpPr>
          <p:cNvPr id="46115" name="Rectangle 36"/>
          <p:cNvSpPr>
            <a:spLocks noChangeArrowheads="1"/>
          </p:cNvSpPr>
          <p:nvPr/>
        </p:nvSpPr>
        <p:spPr bwMode="auto">
          <a:xfrm>
            <a:off x="263525" y="3944938"/>
            <a:ext cx="795338"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G(OT)</a:t>
            </a:r>
          </a:p>
        </p:txBody>
      </p:sp>
      <p:sp>
        <p:nvSpPr>
          <p:cNvPr id="46116" name="Rectangle 37"/>
          <p:cNvSpPr>
            <a:spLocks noChangeArrowheads="1"/>
          </p:cNvSpPr>
          <p:nvPr/>
        </p:nvSpPr>
        <p:spPr bwMode="auto">
          <a:xfrm>
            <a:off x="315913" y="5599113"/>
            <a:ext cx="84455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H(OT)</a:t>
            </a:r>
          </a:p>
        </p:txBody>
      </p:sp>
      <p:sp>
        <p:nvSpPr>
          <p:cNvPr id="46117" name="Rectangle 38"/>
          <p:cNvSpPr>
            <a:spLocks noChangeArrowheads="1"/>
          </p:cNvSpPr>
          <p:nvPr/>
        </p:nvSpPr>
        <p:spPr bwMode="auto">
          <a:xfrm>
            <a:off x="5513388" y="5632450"/>
            <a:ext cx="912812"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H(NT)</a:t>
            </a:r>
          </a:p>
        </p:txBody>
      </p:sp>
      <p:sp>
        <p:nvSpPr>
          <p:cNvPr id="46118" name="Rectangle 39"/>
          <p:cNvSpPr>
            <a:spLocks noChangeArrowheads="1"/>
          </p:cNvSpPr>
          <p:nvPr/>
        </p:nvSpPr>
        <p:spPr bwMode="auto">
          <a:xfrm>
            <a:off x="1724025" y="5997575"/>
            <a:ext cx="94615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I(OT)</a:t>
            </a:r>
          </a:p>
        </p:txBody>
      </p:sp>
      <p:sp>
        <p:nvSpPr>
          <p:cNvPr id="46119" name="Rectangle 40"/>
          <p:cNvSpPr>
            <a:spLocks noChangeArrowheads="1"/>
          </p:cNvSpPr>
          <p:nvPr/>
        </p:nvSpPr>
        <p:spPr bwMode="auto">
          <a:xfrm>
            <a:off x="3681413" y="5800725"/>
            <a:ext cx="258762"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J</a:t>
            </a:r>
          </a:p>
        </p:txBody>
      </p:sp>
      <p:sp>
        <p:nvSpPr>
          <p:cNvPr id="46120" name="Line 49"/>
          <p:cNvSpPr>
            <a:spLocks noChangeShapeType="1"/>
          </p:cNvSpPr>
          <p:nvPr/>
        </p:nvSpPr>
        <p:spPr bwMode="auto">
          <a:xfrm>
            <a:off x="1866900" y="5260975"/>
            <a:ext cx="1117600" cy="49213"/>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21" name="Line 50"/>
          <p:cNvSpPr>
            <a:spLocks noChangeShapeType="1"/>
          </p:cNvSpPr>
          <p:nvPr/>
        </p:nvSpPr>
        <p:spPr bwMode="auto">
          <a:xfrm>
            <a:off x="2068513" y="4681538"/>
            <a:ext cx="1035050" cy="3937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22" name="Line 51"/>
          <p:cNvSpPr>
            <a:spLocks noChangeShapeType="1"/>
          </p:cNvSpPr>
          <p:nvPr/>
        </p:nvSpPr>
        <p:spPr bwMode="auto">
          <a:xfrm>
            <a:off x="2530475" y="4124325"/>
            <a:ext cx="774700" cy="83978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23" name="Line 52"/>
          <p:cNvSpPr>
            <a:spLocks noChangeShapeType="1"/>
          </p:cNvSpPr>
          <p:nvPr/>
        </p:nvSpPr>
        <p:spPr bwMode="auto">
          <a:xfrm>
            <a:off x="3300413" y="3856038"/>
            <a:ext cx="300037" cy="1163637"/>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24" name="Line 53"/>
          <p:cNvSpPr>
            <a:spLocks noChangeShapeType="1"/>
          </p:cNvSpPr>
          <p:nvPr/>
        </p:nvSpPr>
        <p:spPr bwMode="auto">
          <a:xfrm flipH="1">
            <a:off x="3976688" y="4100513"/>
            <a:ext cx="639762" cy="7620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25" name="Line 54"/>
          <p:cNvSpPr>
            <a:spLocks noChangeShapeType="1"/>
          </p:cNvSpPr>
          <p:nvPr/>
        </p:nvSpPr>
        <p:spPr bwMode="auto">
          <a:xfrm flipH="1">
            <a:off x="4165600" y="4391025"/>
            <a:ext cx="865188" cy="57308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26" name="Line 55"/>
          <p:cNvSpPr>
            <a:spLocks noChangeShapeType="1"/>
          </p:cNvSpPr>
          <p:nvPr/>
        </p:nvSpPr>
        <p:spPr bwMode="auto">
          <a:xfrm flipV="1">
            <a:off x="4235450" y="4927600"/>
            <a:ext cx="1223963" cy="257175"/>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27" name="Line 56"/>
          <p:cNvSpPr>
            <a:spLocks noChangeShapeType="1"/>
          </p:cNvSpPr>
          <p:nvPr/>
        </p:nvSpPr>
        <p:spPr bwMode="auto">
          <a:xfrm flipV="1">
            <a:off x="4365625" y="5356225"/>
            <a:ext cx="1090613" cy="15875"/>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28" name="Freeform 57"/>
          <p:cNvSpPr>
            <a:spLocks/>
          </p:cNvSpPr>
          <p:nvPr/>
        </p:nvSpPr>
        <p:spPr bwMode="auto">
          <a:xfrm>
            <a:off x="1211263" y="5376863"/>
            <a:ext cx="117475" cy="101600"/>
          </a:xfrm>
          <a:custGeom>
            <a:avLst/>
            <a:gdLst>
              <a:gd name="T0" fmla="*/ 2147483647 w 97"/>
              <a:gd name="T1" fmla="*/ 2147483647 h 89"/>
              <a:gd name="T2" fmla="*/ 2147483647 w 97"/>
              <a:gd name="T3" fmla="*/ 2147483647 h 89"/>
              <a:gd name="T4" fmla="*/ 2147483647 w 97"/>
              <a:gd name="T5" fmla="*/ 2147483647 h 89"/>
              <a:gd name="T6" fmla="*/ 2147483647 w 97"/>
              <a:gd name="T7" fmla="*/ 2147483647 h 89"/>
              <a:gd name="T8" fmla="*/ 2147483647 w 97"/>
              <a:gd name="T9" fmla="*/ 2147483647 h 89"/>
              <a:gd name="T10" fmla="*/ 2147483647 w 97"/>
              <a:gd name="T11" fmla="*/ 2147483647 h 89"/>
              <a:gd name="T12" fmla="*/ 2147483647 w 97"/>
              <a:gd name="T13" fmla="*/ 2147483647 h 89"/>
              <a:gd name="T14" fmla="*/ 2147483647 w 97"/>
              <a:gd name="T15" fmla="*/ 2147483647 h 89"/>
              <a:gd name="T16" fmla="*/ 2147483647 w 97"/>
              <a:gd name="T17" fmla="*/ 2147483647 h 89"/>
              <a:gd name="T18" fmla="*/ 2147483647 w 97"/>
              <a:gd name="T19" fmla="*/ 2147483647 h 89"/>
              <a:gd name="T20" fmla="*/ 2147483647 w 97"/>
              <a:gd name="T21" fmla="*/ 2147483647 h 89"/>
              <a:gd name="T22" fmla="*/ 2147483647 w 97"/>
              <a:gd name="T23" fmla="*/ 2147483647 h 89"/>
              <a:gd name="T24" fmla="*/ 2147483647 w 97"/>
              <a:gd name="T25" fmla="*/ 2147483647 h 89"/>
              <a:gd name="T26" fmla="*/ 2147483647 w 97"/>
              <a:gd name="T27" fmla="*/ 2147483647 h 89"/>
              <a:gd name="T28" fmla="*/ 2147483647 w 97"/>
              <a:gd name="T29" fmla="*/ 2147483647 h 89"/>
              <a:gd name="T30" fmla="*/ 2147483647 w 97"/>
              <a:gd name="T31" fmla="*/ 2147483647 h 89"/>
              <a:gd name="T32" fmla="*/ 2147483647 w 97"/>
              <a:gd name="T33" fmla="*/ 2147483647 h 89"/>
              <a:gd name="T34" fmla="*/ 2147483647 w 97"/>
              <a:gd name="T35" fmla="*/ 2147483647 h 89"/>
              <a:gd name="T36" fmla="*/ 2147483647 w 97"/>
              <a:gd name="T37" fmla="*/ 2147483647 h 89"/>
              <a:gd name="T38" fmla="*/ 2147483647 w 97"/>
              <a:gd name="T39" fmla="*/ 2147483647 h 89"/>
              <a:gd name="T40" fmla="*/ 2147483647 w 97"/>
              <a:gd name="T41" fmla="*/ 2147483647 h 89"/>
              <a:gd name="T42" fmla="*/ 2147483647 w 97"/>
              <a:gd name="T43" fmla="*/ 2147483647 h 89"/>
              <a:gd name="T44" fmla="*/ 2147483647 w 97"/>
              <a:gd name="T45" fmla="*/ 0 h 89"/>
              <a:gd name="T46" fmla="*/ 2147483647 w 97"/>
              <a:gd name="T47" fmla="*/ 2147483647 h 89"/>
              <a:gd name="T48" fmla="*/ 2147483647 w 97"/>
              <a:gd name="T49" fmla="*/ 2147483647 h 89"/>
              <a:gd name="T50" fmla="*/ 2147483647 w 97"/>
              <a:gd name="T51" fmla="*/ 2147483647 h 89"/>
              <a:gd name="T52" fmla="*/ 2147483647 w 97"/>
              <a:gd name="T53" fmla="*/ 2147483647 h 89"/>
              <a:gd name="T54" fmla="*/ 2147483647 w 97"/>
              <a:gd name="T55" fmla="*/ 2147483647 h 89"/>
              <a:gd name="T56" fmla="*/ 2147483647 w 97"/>
              <a:gd name="T57" fmla="*/ 2147483647 h 89"/>
              <a:gd name="T58" fmla="*/ 2147483647 w 97"/>
              <a:gd name="T59" fmla="*/ 2147483647 h 89"/>
              <a:gd name="T60" fmla="*/ 2147483647 w 97"/>
              <a:gd name="T61" fmla="*/ 2147483647 h 89"/>
              <a:gd name="T62" fmla="*/ 2147483647 w 97"/>
              <a:gd name="T63" fmla="*/ 2147483647 h 89"/>
              <a:gd name="T64" fmla="*/ 2147483647 w 97"/>
              <a:gd name="T65" fmla="*/ 2147483647 h 89"/>
              <a:gd name="T66" fmla="*/ 2147483647 w 97"/>
              <a:gd name="T67" fmla="*/ 2147483647 h 89"/>
              <a:gd name="T68" fmla="*/ 2147483647 w 97"/>
              <a:gd name="T69" fmla="*/ 2147483647 h 89"/>
              <a:gd name="T70" fmla="*/ 2147483647 w 97"/>
              <a:gd name="T71" fmla="*/ 2147483647 h 89"/>
              <a:gd name="T72" fmla="*/ 2147483647 w 97"/>
              <a:gd name="T73" fmla="*/ 2147483647 h 89"/>
              <a:gd name="T74" fmla="*/ 0 w 97"/>
              <a:gd name="T75" fmla="*/ 2147483647 h 89"/>
              <a:gd name="T76" fmla="*/ 0 w 97"/>
              <a:gd name="T77" fmla="*/ 2147483647 h 89"/>
              <a:gd name="T78" fmla="*/ 2147483647 w 97"/>
              <a:gd name="T79" fmla="*/ 2147483647 h 89"/>
              <a:gd name="T80" fmla="*/ 2147483647 w 97"/>
              <a:gd name="T81" fmla="*/ 2147483647 h 89"/>
              <a:gd name="T82" fmla="*/ 2147483647 w 97"/>
              <a:gd name="T83" fmla="*/ 2147483647 h 89"/>
              <a:gd name="T84" fmla="*/ 2147483647 w 97"/>
              <a:gd name="T85" fmla="*/ 2147483647 h 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7"/>
              <a:gd name="T130" fmla="*/ 0 h 89"/>
              <a:gd name="T131" fmla="*/ 97 w 97"/>
              <a:gd name="T132" fmla="*/ 89 h 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7" h="89">
                <a:moveTo>
                  <a:pt x="8" y="24"/>
                </a:moveTo>
                <a:lnTo>
                  <a:pt x="16" y="24"/>
                </a:lnTo>
                <a:lnTo>
                  <a:pt x="24" y="24"/>
                </a:lnTo>
                <a:lnTo>
                  <a:pt x="36" y="28"/>
                </a:lnTo>
                <a:lnTo>
                  <a:pt x="44" y="28"/>
                </a:lnTo>
                <a:lnTo>
                  <a:pt x="52" y="28"/>
                </a:lnTo>
                <a:lnTo>
                  <a:pt x="52" y="36"/>
                </a:lnTo>
                <a:lnTo>
                  <a:pt x="60" y="44"/>
                </a:lnTo>
                <a:lnTo>
                  <a:pt x="68" y="48"/>
                </a:lnTo>
                <a:lnTo>
                  <a:pt x="72" y="40"/>
                </a:lnTo>
                <a:lnTo>
                  <a:pt x="72" y="32"/>
                </a:lnTo>
                <a:lnTo>
                  <a:pt x="80" y="24"/>
                </a:lnTo>
                <a:lnTo>
                  <a:pt x="88" y="24"/>
                </a:lnTo>
                <a:lnTo>
                  <a:pt x="88" y="32"/>
                </a:lnTo>
                <a:lnTo>
                  <a:pt x="96" y="36"/>
                </a:lnTo>
                <a:lnTo>
                  <a:pt x="92" y="44"/>
                </a:lnTo>
                <a:lnTo>
                  <a:pt x="84" y="48"/>
                </a:lnTo>
                <a:lnTo>
                  <a:pt x="76" y="40"/>
                </a:lnTo>
                <a:lnTo>
                  <a:pt x="72" y="32"/>
                </a:lnTo>
                <a:lnTo>
                  <a:pt x="72" y="24"/>
                </a:lnTo>
                <a:lnTo>
                  <a:pt x="72" y="16"/>
                </a:lnTo>
                <a:lnTo>
                  <a:pt x="72" y="8"/>
                </a:lnTo>
                <a:lnTo>
                  <a:pt x="72" y="0"/>
                </a:lnTo>
                <a:lnTo>
                  <a:pt x="60" y="12"/>
                </a:lnTo>
                <a:lnTo>
                  <a:pt x="44" y="32"/>
                </a:lnTo>
                <a:lnTo>
                  <a:pt x="36" y="40"/>
                </a:lnTo>
                <a:lnTo>
                  <a:pt x="28" y="48"/>
                </a:lnTo>
                <a:lnTo>
                  <a:pt x="20" y="48"/>
                </a:lnTo>
                <a:lnTo>
                  <a:pt x="16" y="40"/>
                </a:lnTo>
                <a:lnTo>
                  <a:pt x="16" y="32"/>
                </a:lnTo>
                <a:lnTo>
                  <a:pt x="20" y="24"/>
                </a:lnTo>
                <a:lnTo>
                  <a:pt x="24" y="16"/>
                </a:lnTo>
                <a:lnTo>
                  <a:pt x="20" y="24"/>
                </a:lnTo>
                <a:lnTo>
                  <a:pt x="12" y="32"/>
                </a:lnTo>
                <a:lnTo>
                  <a:pt x="12" y="24"/>
                </a:lnTo>
                <a:lnTo>
                  <a:pt x="20" y="24"/>
                </a:lnTo>
                <a:lnTo>
                  <a:pt x="8" y="32"/>
                </a:lnTo>
                <a:lnTo>
                  <a:pt x="0" y="36"/>
                </a:lnTo>
                <a:lnTo>
                  <a:pt x="0" y="28"/>
                </a:lnTo>
                <a:lnTo>
                  <a:pt x="4" y="20"/>
                </a:lnTo>
                <a:lnTo>
                  <a:pt x="12" y="16"/>
                </a:lnTo>
                <a:lnTo>
                  <a:pt x="4" y="20"/>
                </a:lnTo>
                <a:lnTo>
                  <a:pt x="20" y="88"/>
                </a:lnTo>
              </a:path>
            </a:pathLst>
          </a:custGeom>
          <a:noFill/>
          <a:ln w="12700" cap="rnd">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6129" name="Rectangle 59"/>
          <p:cNvSpPr>
            <a:spLocks noChangeArrowheads="1"/>
          </p:cNvSpPr>
          <p:nvPr/>
        </p:nvSpPr>
        <p:spPr bwMode="auto">
          <a:xfrm>
            <a:off x="1157288" y="3957638"/>
            <a:ext cx="204787"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6130" name="Rectangle 60"/>
          <p:cNvSpPr>
            <a:spLocks noChangeArrowheads="1"/>
          </p:cNvSpPr>
          <p:nvPr/>
        </p:nvSpPr>
        <p:spPr bwMode="auto">
          <a:xfrm>
            <a:off x="6997700" y="3757613"/>
            <a:ext cx="293688" cy="57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3200" b="1">
                <a:latin typeface="Times" charset="0"/>
              </a:rPr>
              <a:t>/</a:t>
            </a:r>
          </a:p>
        </p:txBody>
      </p:sp>
      <p:sp>
        <p:nvSpPr>
          <p:cNvPr id="46131" name="Rectangle 61"/>
          <p:cNvSpPr>
            <a:spLocks noChangeArrowheads="1"/>
          </p:cNvSpPr>
          <p:nvPr/>
        </p:nvSpPr>
        <p:spPr bwMode="auto">
          <a:xfrm>
            <a:off x="4235450" y="2493963"/>
            <a:ext cx="165100" cy="2286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6132" name="Oval 66"/>
          <p:cNvSpPr>
            <a:spLocks noChangeArrowheads="1"/>
          </p:cNvSpPr>
          <p:nvPr/>
        </p:nvSpPr>
        <p:spPr bwMode="auto">
          <a:xfrm>
            <a:off x="338138" y="5237163"/>
            <a:ext cx="65087" cy="20320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46133" name="Oval 67"/>
          <p:cNvSpPr>
            <a:spLocks noChangeArrowheads="1"/>
          </p:cNvSpPr>
          <p:nvPr/>
        </p:nvSpPr>
        <p:spPr bwMode="auto">
          <a:xfrm>
            <a:off x="712788" y="5237163"/>
            <a:ext cx="66675" cy="203200"/>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endParaRPr lang="en-US"/>
          </a:p>
        </p:txBody>
      </p:sp>
      <p:sp>
        <p:nvSpPr>
          <p:cNvPr id="46134" name="Oval 68"/>
          <p:cNvSpPr>
            <a:spLocks noChangeArrowheads="1"/>
          </p:cNvSpPr>
          <p:nvPr/>
        </p:nvSpPr>
        <p:spPr bwMode="auto">
          <a:xfrm>
            <a:off x="1030288" y="5262563"/>
            <a:ext cx="39687" cy="15240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46135" name="Oval 69"/>
          <p:cNvSpPr>
            <a:spLocks noChangeArrowheads="1"/>
          </p:cNvSpPr>
          <p:nvPr/>
        </p:nvSpPr>
        <p:spPr bwMode="auto">
          <a:xfrm>
            <a:off x="1341438" y="5316538"/>
            <a:ext cx="14287" cy="4445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46136" name="Line 70"/>
          <p:cNvSpPr>
            <a:spLocks noChangeShapeType="1"/>
          </p:cNvSpPr>
          <p:nvPr/>
        </p:nvSpPr>
        <p:spPr bwMode="auto">
          <a:xfrm>
            <a:off x="379413" y="5232400"/>
            <a:ext cx="36512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37" name="Line 71"/>
          <p:cNvSpPr>
            <a:spLocks noChangeShapeType="1"/>
          </p:cNvSpPr>
          <p:nvPr/>
        </p:nvSpPr>
        <p:spPr bwMode="auto">
          <a:xfrm>
            <a:off x="373063" y="5445125"/>
            <a:ext cx="36988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38" name="Line 72"/>
          <p:cNvSpPr>
            <a:spLocks noChangeShapeType="1"/>
          </p:cNvSpPr>
          <p:nvPr/>
        </p:nvSpPr>
        <p:spPr bwMode="auto">
          <a:xfrm flipH="1">
            <a:off x="768350" y="5257800"/>
            <a:ext cx="27463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39" name="Line 73"/>
          <p:cNvSpPr>
            <a:spLocks noChangeShapeType="1"/>
          </p:cNvSpPr>
          <p:nvPr/>
        </p:nvSpPr>
        <p:spPr bwMode="auto">
          <a:xfrm flipH="1">
            <a:off x="768350" y="5419725"/>
            <a:ext cx="27463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40" name="Line 74"/>
          <p:cNvSpPr>
            <a:spLocks noChangeShapeType="1"/>
          </p:cNvSpPr>
          <p:nvPr/>
        </p:nvSpPr>
        <p:spPr bwMode="auto">
          <a:xfrm flipH="1">
            <a:off x="1074738" y="5311775"/>
            <a:ext cx="27622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41" name="Line 75"/>
          <p:cNvSpPr>
            <a:spLocks noChangeShapeType="1"/>
          </p:cNvSpPr>
          <p:nvPr/>
        </p:nvSpPr>
        <p:spPr bwMode="auto">
          <a:xfrm flipH="1">
            <a:off x="1074738" y="5365750"/>
            <a:ext cx="27622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42" name="Rectangle 76"/>
          <p:cNvSpPr>
            <a:spLocks noChangeArrowheads="1"/>
          </p:cNvSpPr>
          <p:nvPr/>
        </p:nvSpPr>
        <p:spPr bwMode="auto">
          <a:xfrm>
            <a:off x="379413" y="5233988"/>
            <a:ext cx="363537" cy="209550"/>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6143" name="Rectangle 77"/>
          <p:cNvSpPr>
            <a:spLocks noChangeArrowheads="1"/>
          </p:cNvSpPr>
          <p:nvPr/>
        </p:nvSpPr>
        <p:spPr bwMode="auto">
          <a:xfrm>
            <a:off x="774700" y="5260975"/>
            <a:ext cx="277813" cy="153988"/>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6144" name="Rectangle 78"/>
          <p:cNvSpPr>
            <a:spLocks noChangeArrowheads="1"/>
          </p:cNvSpPr>
          <p:nvPr/>
        </p:nvSpPr>
        <p:spPr bwMode="auto">
          <a:xfrm>
            <a:off x="1074738" y="5310188"/>
            <a:ext cx="269875" cy="55562"/>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6145" name="Oval 79"/>
          <p:cNvSpPr>
            <a:spLocks noChangeArrowheads="1"/>
          </p:cNvSpPr>
          <p:nvPr/>
        </p:nvSpPr>
        <p:spPr bwMode="auto">
          <a:xfrm>
            <a:off x="346075" y="5253038"/>
            <a:ext cx="42863" cy="171450"/>
          </a:xfrm>
          <a:prstGeom prst="ellipse">
            <a:avLst/>
          </a:prstGeom>
          <a:solidFill>
            <a:schemeClr val="bg1"/>
          </a:solidFill>
          <a:ln w="12700">
            <a:solidFill>
              <a:schemeClr val="tx1"/>
            </a:solidFill>
            <a:round/>
            <a:headEnd/>
            <a:tailEnd/>
          </a:ln>
        </p:spPr>
        <p:txBody>
          <a:bodyPr wrap="none" anchor="ctr"/>
          <a:lstStyle/>
          <a:p>
            <a:endParaRPr lang="en-US"/>
          </a:p>
        </p:txBody>
      </p:sp>
      <p:sp>
        <p:nvSpPr>
          <p:cNvPr id="46146" name="Arc 80"/>
          <p:cNvSpPr>
            <a:spLocks/>
          </p:cNvSpPr>
          <p:nvPr/>
        </p:nvSpPr>
        <p:spPr bwMode="auto">
          <a:xfrm rot="-10500000">
            <a:off x="1423988" y="5253038"/>
            <a:ext cx="142875" cy="82550"/>
          </a:xfrm>
          <a:custGeom>
            <a:avLst/>
            <a:gdLst>
              <a:gd name="T0" fmla="*/ 0 w 21785"/>
              <a:gd name="T1" fmla="*/ 553762881 h 21600"/>
              <a:gd name="T2" fmla="*/ 2147483647 w 21785"/>
              <a:gd name="T3" fmla="*/ 2147483647 h 21600"/>
              <a:gd name="T4" fmla="*/ 2147483647 w 21785"/>
              <a:gd name="T5" fmla="*/ 2147483647 h 21600"/>
              <a:gd name="T6" fmla="*/ 0 60000 65536"/>
              <a:gd name="T7" fmla="*/ 0 60000 65536"/>
              <a:gd name="T8" fmla="*/ 0 60000 65536"/>
              <a:gd name="T9" fmla="*/ 0 w 21785"/>
              <a:gd name="T10" fmla="*/ 0 h 21600"/>
              <a:gd name="T11" fmla="*/ 21785 w 21785"/>
              <a:gd name="T12" fmla="*/ 21600 h 21600"/>
            </a:gdLst>
            <a:ahLst/>
            <a:cxnLst>
              <a:cxn ang="T6">
                <a:pos x="T0" y="T1"/>
              </a:cxn>
              <a:cxn ang="T7">
                <a:pos x="T2" y="T3"/>
              </a:cxn>
              <a:cxn ang="T8">
                <a:pos x="T4" y="T5"/>
              </a:cxn>
            </a:cxnLst>
            <a:rect l="T9" t="T10" r="T11" b="T12"/>
            <a:pathLst>
              <a:path w="21785" h="21600" fill="none" extrusionOk="0">
                <a:moveTo>
                  <a:pt x="-1" y="0"/>
                </a:moveTo>
                <a:cubicBezTo>
                  <a:pt x="61" y="0"/>
                  <a:pt x="123" y="-1"/>
                  <a:pt x="185" y="-1"/>
                </a:cubicBezTo>
                <a:cubicBezTo>
                  <a:pt x="12114" y="-1"/>
                  <a:pt x="21785" y="9670"/>
                  <a:pt x="21785" y="21600"/>
                </a:cubicBezTo>
              </a:path>
              <a:path w="21785" h="21600" stroke="0" extrusionOk="0">
                <a:moveTo>
                  <a:pt x="-1" y="0"/>
                </a:moveTo>
                <a:cubicBezTo>
                  <a:pt x="61" y="0"/>
                  <a:pt x="123" y="-1"/>
                  <a:pt x="185" y="-1"/>
                </a:cubicBezTo>
                <a:cubicBezTo>
                  <a:pt x="12114" y="-1"/>
                  <a:pt x="21785" y="9670"/>
                  <a:pt x="21785" y="21600"/>
                </a:cubicBezTo>
                <a:lnTo>
                  <a:pt x="185" y="21600"/>
                </a:lnTo>
                <a:lnTo>
                  <a:pt x="-1" y="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147" name="Arc 81"/>
          <p:cNvSpPr>
            <a:spLocks/>
          </p:cNvSpPr>
          <p:nvPr/>
        </p:nvSpPr>
        <p:spPr bwMode="auto">
          <a:xfrm rot="-420000">
            <a:off x="1411288" y="5360988"/>
            <a:ext cx="146050" cy="71437"/>
          </a:xfrm>
          <a:custGeom>
            <a:avLst/>
            <a:gdLst>
              <a:gd name="T0" fmla="*/ 0 w 21597"/>
              <a:gd name="T1" fmla="*/ 2147483647 h 21599"/>
              <a:gd name="T2" fmla="*/ 2147483647 w 21597"/>
              <a:gd name="T3" fmla="*/ 0 h 21599"/>
              <a:gd name="T4" fmla="*/ 2147483647 w 21597"/>
              <a:gd name="T5" fmla="*/ 2147483647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lnTo>
                  <a:pt x="-1" y="21253"/>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148" name="Arc 82"/>
          <p:cNvSpPr>
            <a:spLocks/>
          </p:cNvSpPr>
          <p:nvPr/>
        </p:nvSpPr>
        <p:spPr bwMode="auto">
          <a:xfrm rot="10800000">
            <a:off x="1381125" y="5341938"/>
            <a:ext cx="28575" cy="71437"/>
          </a:xfrm>
          <a:custGeom>
            <a:avLst/>
            <a:gdLst>
              <a:gd name="T0" fmla="*/ 0 w 22518"/>
              <a:gd name="T1" fmla="*/ 1234995606 h 21600"/>
              <a:gd name="T2" fmla="*/ 802377 w 22518"/>
              <a:gd name="T3" fmla="*/ 2147483647 h 21600"/>
              <a:gd name="T4" fmla="*/ 32716 w 22518"/>
              <a:gd name="T5" fmla="*/ 2147483647 h 21600"/>
              <a:gd name="T6" fmla="*/ 0 60000 65536"/>
              <a:gd name="T7" fmla="*/ 0 60000 65536"/>
              <a:gd name="T8" fmla="*/ 0 60000 65536"/>
              <a:gd name="T9" fmla="*/ 0 w 22518"/>
              <a:gd name="T10" fmla="*/ 0 h 21600"/>
              <a:gd name="T11" fmla="*/ 22518 w 22518"/>
              <a:gd name="T12" fmla="*/ 21600 h 21600"/>
            </a:gdLst>
            <a:ahLst/>
            <a:cxnLst>
              <a:cxn ang="T6">
                <a:pos x="T0" y="T1"/>
              </a:cxn>
              <a:cxn ang="T7">
                <a:pos x="T2" y="T3"/>
              </a:cxn>
              <a:cxn ang="T8">
                <a:pos x="T4" y="T5"/>
              </a:cxn>
            </a:cxnLst>
            <a:rect l="T9" t="T10" r="T11" b="T12"/>
            <a:pathLst>
              <a:path w="22518" h="21600" fill="none" extrusionOk="0">
                <a:moveTo>
                  <a:pt x="-1" y="19"/>
                </a:moveTo>
                <a:cubicBezTo>
                  <a:pt x="305" y="6"/>
                  <a:pt x="611" y="-1"/>
                  <a:pt x="918" y="-1"/>
                </a:cubicBezTo>
                <a:cubicBezTo>
                  <a:pt x="12847" y="-1"/>
                  <a:pt x="22518" y="9670"/>
                  <a:pt x="22518" y="21600"/>
                </a:cubicBezTo>
              </a:path>
              <a:path w="22518" h="21600" stroke="0" extrusionOk="0">
                <a:moveTo>
                  <a:pt x="-1" y="19"/>
                </a:moveTo>
                <a:cubicBezTo>
                  <a:pt x="305" y="6"/>
                  <a:pt x="611" y="-1"/>
                  <a:pt x="918" y="-1"/>
                </a:cubicBezTo>
                <a:cubicBezTo>
                  <a:pt x="12847" y="-1"/>
                  <a:pt x="22518" y="9670"/>
                  <a:pt x="22518" y="21600"/>
                </a:cubicBezTo>
                <a:lnTo>
                  <a:pt x="918" y="21600"/>
                </a:lnTo>
                <a:lnTo>
                  <a:pt x="-1" y="19"/>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149" name="Oval 83"/>
          <p:cNvSpPr>
            <a:spLocks noChangeArrowheads="1"/>
          </p:cNvSpPr>
          <p:nvPr/>
        </p:nvSpPr>
        <p:spPr bwMode="auto">
          <a:xfrm>
            <a:off x="1393825" y="5297488"/>
            <a:ext cx="26988" cy="87312"/>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46150" name="Arc 84"/>
          <p:cNvSpPr>
            <a:spLocks/>
          </p:cNvSpPr>
          <p:nvPr/>
        </p:nvSpPr>
        <p:spPr bwMode="auto">
          <a:xfrm>
            <a:off x="1385888" y="5272088"/>
            <a:ext cx="34925" cy="68262"/>
          </a:xfrm>
          <a:custGeom>
            <a:avLst/>
            <a:gdLst>
              <a:gd name="T0" fmla="*/ 0 w 21600"/>
              <a:gd name="T1" fmla="*/ 2147483647 h 21586"/>
              <a:gd name="T2" fmla="*/ 28131701 w 21600"/>
              <a:gd name="T3" fmla="*/ 0 h 21586"/>
              <a:gd name="T4" fmla="*/ 29153728 w 21600"/>
              <a:gd name="T5" fmla="*/ 2147483647 h 21586"/>
              <a:gd name="T6" fmla="*/ 0 60000 65536"/>
              <a:gd name="T7" fmla="*/ 0 60000 65536"/>
              <a:gd name="T8" fmla="*/ 0 60000 65536"/>
              <a:gd name="T9" fmla="*/ 0 w 21600"/>
              <a:gd name="T10" fmla="*/ 0 h 21586"/>
              <a:gd name="T11" fmla="*/ 21600 w 21600"/>
              <a:gd name="T12" fmla="*/ 21586 h 21586"/>
            </a:gdLst>
            <a:ahLst/>
            <a:cxnLst>
              <a:cxn ang="T6">
                <a:pos x="T0" y="T1"/>
              </a:cxn>
              <a:cxn ang="T7">
                <a:pos x="T2" y="T3"/>
              </a:cxn>
              <a:cxn ang="T8">
                <a:pos x="T4" y="T5"/>
              </a:cxn>
            </a:cxnLst>
            <a:rect l="T9" t="T10" r="T11" b="T12"/>
            <a:pathLst>
              <a:path w="21600" h="21586" fill="none" extrusionOk="0">
                <a:moveTo>
                  <a:pt x="-1" y="21585"/>
                </a:moveTo>
                <a:cubicBezTo>
                  <a:pt x="-1" y="9951"/>
                  <a:pt x="9215" y="407"/>
                  <a:pt x="20842" y="-1"/>
                </a:cubicBezTo>
              </a:path>
              <a:path w="21600" h="21586" stroke="0" extrusionOk="0">
                <a:moveTo>
                  <a:pt x="-1" y="21585"/>
                </a:moveTo>
                <a:cubicBezTo>
                  <a:pt x="-1" y="9951"/>
                  <a:pt x="9215" y="407"/>
                  <a:pt x="20842" y="-1"/>
                </a:cubicBezTo>
                <a:lnTo>
                  <a:pt x="21600" y="21586"/>
                </a:lnTo>
                <a:lnTo>
                  <a:pt x="-1" y="21585"/>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151" name="Oval 85"/>
          <p:cNvSpPr>
            <a:spLocks noChangeArrowheads="1"/>
          </p:cNvSpPr>
          <p:nvPr/>
        </p:nvSpPr>
        <p:spPr bwMode="auto">
          <a:xfrm>
            <a:off x="1406525" y="5327650"/>
            <a:ext cx="1588" cy="26988"/>
          </a:xfrm>
          <a:prstGeom prst="ellipse">
            <a:avLst/>
          </a:prstGeom>
          <a:solidFill>
            <a:schemeClr val="tx2"/>
          </a:solidFill>
          <a:ln w="12700">
            <a:solidFill>
              <a:schemeClr val="tx1"/>
            </a:solidFill>
            <a:round/>
            <a:headEnd/>
            <a:tailEnd/>
          </a:ln>
        </p:spPr>
        <p:txBody>
          <a:bodyPr wrap="none" anchor="ctr"/>
          <a:lstStyle/>
          <a:p>
            <a:endParaRPr lang="en-US"/>
          </a:p>
        </p:txBody>
      </p:sp>
      <p:grpSp>
        <p:nvGrpSpPr>
          <p:cNvPr id="46152" name="Group 86"/>
          <p:cNvGrpSpPr>
            <a:grpSpLocks/>
          </p:cNvGrpSpPr>
          <p:nvPr/>
        </p:nvGrpSpPr>
        <p:grpSpPr bwMode="auto">
          <a:xfrm>
            <a:off x="6013450" y="5238750"/>
            <a:ext cx="1157288" cy="204788"/>
            <a:chOff x="4652" y="3084"/>
            <a:chExt cx="954" cy="180"/>
          </a:xfrm>
        </p:grpSpPr>
        <p:sp>
          <p:nvSpPr>
            <p:cNvPr id="46233" name="Oval 87"/>
            <p:cNvSpPr>
              <a:spLocks noChangeArrowheads="1"/>
            </p:cNvSpPr>
            <p:nvPr/>
          </p:nvSpPr>
          <p:spPr bwMode="auto">
            <a:xfrm>
              <a:off x="5555"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46234" name="Oval 88"/>
            <p:cNvSpPr>
              <a:spLocks noChangeArrowheads="1"/>
            </p:cNvSpPr>
            <p:nvPr/>
          </p:nvSpPr>
          <p:spPr bwMode="auto">
            <a:xfrm>
              <a:off x="5259"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endParaRPr lang="en-US"/>
            </a:p>
          </p:txBody>
        </p:sp>
        <p:sp>
          <p:nvSpPr>
            <p:cNvPr id="46235" name="Oval 89"/>
            <p:cNvSpPr>
              <a:spLocks noChangeArrowheads="1"/>
            </p:cNvSpPr>
            <p:nvPr/>
          </p:nvSpPr>
          <p:spPr bwMode="auto">
            <a:xfrm>
              <a:off x="5030" y="3110"/>
              <a:ext cx="31" cy="12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46236" name="Oval 90"/>
            <p:cNvSpPr>
              <a:spLocks noChangeArrowheads="1"/>
            </p:cNvSpPr>
            <p:nvPr/>
          </p:nvSpPr>
          <p:spPr bwMode="auto">
            <a:xfrm>
              <a:off x="4805" y="3155"/>
              <a:ext cx="11" cy="3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46237" name="Line 91"/>
            <p:cNvSpPr>
              <a:spLocks noChangeShapeType="1"/>
            </p:cNvSpPr>
            <p:nvPr/>
          </p:nvSpPr>
          <p:spPr bwMode="auto">
            <a:xfrm flipH="1">
              <a:off x="5282" y="3264"/>
              <a:ext cx="29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238" name="Line 92"/>
            <p:cNvSpPr>
              <a:spLocks noChangeShapeType="1"/>
            </p:cNvSpPr>
            <p:nvPr/>
          </p:nvSpPr>
          <p:spPr bwMode="auto">
            <a:xfrm flipH="1">
              <a:off x="5283" y="3084"/>
              <a:ext cx="299"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239" name="Line 93"/>
            <p:cNvSpPr>
              <a:spLocks noChangeShapeType="1"/>
            </p:cNvSpPr>
            <p:nvPr/>
          </p:nvSpPr>
          <p:spPr bwMode="auto">
            <a:xfrm>
              <a:off x="5054" y="3241"/>
              <a:ext cx="209"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240" name="Line 94"/>
            <p:cNvSpPr>
              <a:spLocks noChangeShapeType="1"/>
            </p:cNvSpPr>
            <p:nvPr/>
          </p:nvSpPr>
          <p:spPr bwMode="auto">
            <a:xfrm>
              <a:off x="5054" y="3106"/>
              <a:ext cx="209"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241" name="Line 95"/>
            <p:cNvSpPr>
              <a:spLocks noChangeShapeType="1"/>
            </p:cNvSpPr>
            <p:nvPr/>
          </p:nvSpPr>
          <p:spPr bwMode="auto">
            <a:xfrm>
              <a:off x="4813" y="3196"/>
              <a:ext cx="209"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242" name="Line 96"/>
            <p:cNvSpPr>
              <a:spLocks noChangeShapeType="1"/>
            </p:cNvSpPr>
            <p:nvPr/>
          </p:nvSpPr>
          <p:spPr bwMode="auto">
            <a:xfrm>
              <a:off x="4813" y="3151"/>
              <a:ext cx="209"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243" name="Rectangle 97"/>
            <p:cNvSpPr>
              <a:spLocks noChangeArrowheads="1"/>
            </p:cNvSpPr>
            <p:nvPr/>
          </p:nvSpPr>
          <p:spPr bwMode="auto">
            <a:xfrm>
              <a:off x="5286" y="3086"/>
              <a:ext cx="288" cy="176"/>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6244" name="Rectangle 98"/>
            <p:cNvSpPr>
              <a:spLocks noChangeArrowheads="1"/>
            </p:cNvSpPr>
            <p:nvPr/>
          </p:nvSpPr>
          <p:spPr bwMode="auto">
            <a:xfrm>
              <a:off x="5043" y="3110"/>
              <a:ext cx="219" cy="129"/>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6245" name="Rectangle 99"/>
            <p:cNvSpPr>
              <a:spLocks noChangeArrowheads="1"/>
            </p:cNvSpPr>
            <p:nvPr/>
          </p:nvSpPr>
          <p:spPr bwMode="auto">
            <a:xfrm>
              <a:off x="4814" y="3151"/>
              <a:ext cx="212" cy="47"/>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6246" name="Oval 100"/>
            <p:cNvSpPr>
              <a:spLocks noChangeArrowheads="1"/>
            </p:cNvSpPr>
            <p:nvPr/>
          </p:nvSpPr>
          <p:spPr bwMode="auto">
            <a:xfrm>
              <a:off x="5566" y="3101"/>
              <a:ext cx="34" cy="146"/>
            </a:xfrm>
            <a:prstGeom prst="ellipse">
              <a:avLst/>
            </a:prstGeom>
            <a:solidFill>
              <a:schemeClr val="bg1"/>
            </a:solidFill>
            <a:ln w="12700">
              <a:solidFill>
                <a:schemeClr val="tx1"/>
              </a:solidFill>
              <a:round/>
              <a:headEnd/>
              <a:tailEnd/>
            </a:ln>
          </p:spPr>
          <p:txBody>
            <a:bodyPr wrap="none" anchor="ctr"/>
            <a:lstStyle/>
            <a:p>
              <a:endParaRPr lang="en-US"/>
            </a:p>
          </p:txBody>
        </p:sp>
        <p:sp>
          <p:nvSpPr>
            <p:cNvPr id="46247" name="Arc 101"/>
            <p:cNvSpPr>
              <a:spLocks/>
            </p:cNvSpPr>
            <p:nvPr/>
          </p:nvSpPr>
          <p:spPr bwMode="auto">
            <a:xfrm rot="300000">
              <a:off x="4652" y="3182"/>
              <a:ext cx="111" cy="70"/>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0" y="-1"/>
                  </a:moveTo>
                  <a:cubicBezTo>
                    <a:pt x="11808" y="-1"/>
                    <a:pt x="21428" y="9482"/>
                    <a:pt x="21597" y="21289"/>
                  </a:cubicBezTo>
                </a:path>
                <a:path w="21597" h="21600" stroke="0" extrusionOk="0">
                  <a:moveTo>
                    <a:pt x="0" y="-1"/>
                  </a:moveTo>
                  <a:cubicBezTo>
                    <a:pt x="11808" y="-1"/>
                    <a:pt x="21428" y="9482"/>
                    <a:pt x="21597" y="21289"/>
                  </a:cubicBezTo>
                  <a:lnTo>
                    <a:pt x="0" y="21600"/>
                  </a:lnTo>
                  <a:lnTo>
                    <a:pt x="0" y="-1"/>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248" name="Arc 102"/>
            <p:cNvSpPr>
              <a:spLocks/>
            </p:cNvSpPr>
            <p:nvPr/>
          </p:nvSpPr>
          <p:spPr bwMode="auto">
            <a:xfrm rot="10380000">
              <a:off x="4660" y="3102"/>
              <a:ext cx="115" cy="6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 y="21598"/>
                  </a:moveTo>
                  <a:cubicBezTo>
                    <a:pt x="-1" y="9743"/>
                    <a:pt x="9556" y="103"/>
                    <a:pt x="21411" y="-1"/>
                  </a:cubicBezTo>
                </a:path>
                <a:path w="21600" h="21599" stroke="0" extrusionOk="0">
                  <a:moveTo>
                    <a:pt x="-1" y="21598"/>
                  </a:moveTo>
                  <a:cubicBezTo>
                    <a:pt x="-1" y="9743"/>
                    <a:pt x="9556" y="103"/>
                    <a:pt x="21411" y="-1"/>
                  </a:cubicBezTo>
                  <a:lnTo>
                    <a:pt x="21600" y="21599"/>
                  </a:lnTo>
                  <a:lnTo>
                    <a:pt x="-1" y="21598"/>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249" name="Arc 103"/>
            <p:cNvSpPr>
              <a:spLocks/>
            </p:cNvSpPr>
            <p:nvPr/>
          </p:nvSpPr>
          <p:spPr bwMode="auto">
            <a:xfrm>
              <a:off x="4761" y="3117"/>
              <a:ext cx="23" cy="60"/>
            </a:xfrm>
            <a:custGeom>
              <a:avLst/>
              <a:gdLst>
                <a:gd name="T0" fmla="*/ 0 w 22547"/>
                <a:gd name="T1" fmla="*/ 0 h 21600"/>
                <a:gd name="T2" fmla="*/ 0 w 22547"/>
                <a:gd name="T3" fmla="*/ 0 h 21600"/>
                <a:gd name="T4" fmla="*/ 0 w 22547"/>
                <a:gd name="T5" fmla="*/ 0 h 21600"/>
                <a:gd name="T6" fmla="*/ 0 60000 65536"/>
                <a:gd name="T7" fmla="*/ 0 60000 65536"/>
                <a:gd name="T8" fmla="*/ 0 60000 65536"/>
                <a:gd name="T9" fmla="*/ 0 w 22547"/>
                <a:gd name="T10" fmla="*/ 0 h 21600"/>
                <a:gd name="T11" fmla="*/ 22547 w 22547"/>
                <a:gd name="T12" fmla="*/ 21600 h 21600"/>
              </a:gdLst>
              <a:ahLst/>
              <a:cxnLst>
                <a:cxn ang="T6">
                  <a:pos x="T0" y="T1"/>
                </a:cxn>
                <a:cxn ang="T7">
                  <a:pos x="T2" y="T3"/>
                </a:cxn>
                <a:cxn ang="T8">
                  <a:pos x="T4" y="T5"/>
                </a:cxn>
              </a:cxnLst>
              <a:rect l="T9" t="T10" r="T11" b="T12"/>
              <a:pathLst>
                <a:path w="22547" h="21600" fill="none" extrusionOk="0">
                  <a:moveTo>
                    <a:pt x="-1" y="20"/>
                  </a:moveTo>
                  <a:cubicBezTo>
                    <a:pt x="316" y="6"/>
                    <a:pt x="633" y="-1"/>
                    <a:pt x="951" y="-1"/>
                  </a:cubicBezTo>
                  <a:cubicBezTo>
                    <a:pt x="12735" y="-1"/>
                    <a:pt x="22345" y="9446"/>
                    <a:pt x="22547" y="21228"/>
                  </a:cubicBezTo>
                </a:path>
                <a:path w="22547" h="21600" stroke="0" extrusionOk="0">
                  <a:moveTo>
                    <a:pt x="-1" y="20"/>
                  </a:moveTo>
                  <a:cubicBezTo>
                    <a:pt x="316" y="6"/>
                    <a:pt x="633" y="-1"/>
                    <a:pt x="951" y="-1"/>
                  </a:cubicBezTo>
                  <a:cubicBezTo>
                    <a:pt x="12735" y="-1"/>
                    <a:pt x="22345" y="9446"/>
                    <a:pt x="22547" y="21228"/>
                  </a:cubicBezTo>
                  <a:lnTo>
                    <a:pt x="951" y="21600"/>
                  </a:lnTo>
                  <a:lnTo>
                    <a:pt x="-1" y="2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250" name="Oval 104"/>
            <p:cNvSpPr>
              <a:spLocks noChangeArrowheads="1"/>
            </p:cNvSpPr>
            <p:nvPr/>
          </p:nvSpPr>
          <p:spPr bwMode="auto">
            <a:xfrm>
              <a:off x="4754" y="3135"/>
              <a:ext cx="20" cy="74"/>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46251" name="Arc 105"/>
            <p:cNvSpPr>
              <a:spLocks/>
            </p:cNvSpPr>
            <p:nvPr/>
          </p:nvSpPr>
          <p:spPr bwMode="auto">
            <a:xfrm rot="10800000">
              <a:off x="4761" y="3180"/>
              <a:ext cx="27" cy="57"/>
            </a:xfrm>
            <a:custGeom>
              <a:avLst/>
              <a:gdLst>
                <a:gd name="T0" fmla="*/ 0 w 21596"/>
                <a:gd name="T1" fmla="*/ 0 h 21585"/>
                <a:gd name="T2" fmla="*/ 0 w 21596"/>
                <a:gd name="T3" fmla="*/ 0 h 21585"/>
                <a:gd name="T4" fmla="*/ 0 w 21596"/>
                <a:gd name="T5" fmla="*/ 0 h 21585"/>
                <a:gd name="T6" fmla="*/ 0 60000 65536"/>
                <a:gd name="T7" fmla="*/ 0 60000 65536"/>
                <a:gd name="T8" fmla="*/ 0 60000 65536"/>
                <a:gd name="T9" fmla="*/ 0 w 21596"/>
                <a:gd name="T10" fmla="*/ 0 h 21585"/>
                <a:gd name="T11" fmla="*/ 21596 w 21596"/>
                <a:gd name="T12" fmla="*/ 21585 h 21585"/>
              </a:gdLst>
              <a:ahLst/>
              <a:cxnLst>
                <a:cxn ang="T6">
                  <a:pos x="T0" y="T1"/>
                </a:cxn>
                <a:cxn ang="T7">
                  <a:pos x="T2" y="T3"/>
                </a:cxn>
                <a:cxn ang="T8">
                  <a:pos x="T4" y="T5"/>
                </a:cxn>
              </a:cxnLst>
              <a:rect l="T9" t="T10" r="T11" b="T12"/>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lnTo>
                    <a:pt x="-1" y="21216"/>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252" name="Oval 106"/>
            <p:cNvSpPr>
              <a:spLocks noChangeArrowheads="1"/>
            </p:cNvSpPr>
            <p:nvPr/>
          </p:nvSpPr>
          <p:spPr bwMode="auto">
            <a:xfrm>
              <a:off x="4763" y="3161"/>
              <a:ext cx="2" cy="22"/>
            </a:xfrm>
            <a:prstGeom prst="ellipse">
              <a:avLst/>
            </a:prstGeom>
            <a:solidFill>
              <a:schemeClr val="tx2"/>
            </a:solidFill>
            <a:ln w="12700">
              <a:solidFill>
                <a:schemeClr val="tx1"/>
              </a:solidFill>
              <a:round/>
              <a:headEnd/>
              <a:tailEnd/>
            </a:ln>
          </p:spPr>
          <p:txBody>
            <a:bodyPr wrap="none" anchor="ctr"/>
            <a:lstStyle/>
            <a:p>
              <a:endParaRPr lang="en-US"/>
            </a:p>
          </p:txBody>
        </p:sp>
      </p:grpSp>
      <p:sp>
        <p:nvSpPr>
          <p:cNvPr id="46153" name="Freeform 107"/>
          <p:cNvSpPr>
            <a:spLocks/>
          </p:cNvSpPr>
          <p:nvPr/>
        </p:nvSpPr>
        <p:spPr bwMode="auto">
          <a:xfrm>
            <a:off x="4249738" y="2698750"/>
            <a:ext cx="452437" cy="982663"/>
          </a:xfrm>
          <a:custGeom>
            <a:avLst/>
            <a:gdLst>
              <a:gd name="T0" fmla="*/ 2147483647 w 373"/>
              <a:gd name="T1" fmla="*/ 2147483647 h 859"/>
              <a:gd name="T2" fmla="*/ 2147483647 w 373"/>
              <a:gd name="T3" fmla="*/ 2147483647 h 859"/>
              <a:gd name="T4" fmla="*/ 2147483647 w 373"/>
              <a:gd name="T5" fmla="*/ 2147483647 h 859"/>
              <a:gd name="T6" fmla="*/ 2147483647 w 373"/>
              <a:gd name="T7" fmla="*/ 2147483647 h 859"/>
              <a:gd name="T8" fmla="*/ 2147483647 w 373"/>
              <a:gd name="T9" fmla="*/ 2147483647 h 859"/>
              <a:gd name="T10" fmla="*/ 2147483647 w 373"/>
              <a:gd name="T11" fmla="*/ 2147483647 h 859"/>
              <a:gd name="T12" fmla="*/ 2147483647 w 373"/>
              <a:gd name="T13" fmla="*/ 2147483647 h 859"/>
              <a:gd name="T14" fmla="*/ 2147483647 w 373"/>
              <a:gd name="T15" fmla="*/ 2147483647 h 859"/>
              <a:gd name="T16" fmla="*/ 2147483647 w 373"/>
              <a:gd name="T17" fmla="*/ 2147483647 h 859"/>
              <a:gd name="T18" fmla="*/ 2147483647 w 373"/>
              <a:gd name="T19" fmla="*/ 2147483647 h 859"/>
              <a:gd name="T20" fmla="*/ 2147483647 w 373"/>
              <a:gd name="T21" fmla="*/ 2147483647 h 859"/>
              <a:gd name="T22" fmla="*/ 2147483647 w 373"/>
              <a:gd name="T23" fmla="*/ 2147483647 h 859"/>
              <a:gd name="T24" fmla="*/ 2147483647 w 373"/>
              <a:gd name="T25" fmla="*/ 2147483647 h 859"/>
              <a:gd name="T26" fmla="*/ 2147483647 w 373"/>
              <a:gd name="T27" fmla="*/ 2147483647 h 859"/>
              <a:gd name="T28" fmla="*/ 0 w 373"/>
              <a:gd name="T29" fmla="*/ 2147483647 h 859"/>
              <a:gd name="T30" fmla="*/ 2147483647 w 373"/>
              <a:gd name="T31" fmla="*/ 2147483647 h 859"/>
              <a:gd name="T32" fmla="*/ 2147483647 w 373"/>
              <a:gd name="T33" fmla="*/ 2147483647 h 859"/>
              <a:gd name="T34" fmla="*/ 2147483647 w 373"/>
              <a:gd name="T35" fmla="*/ 2147483647 h 859"/>
              <a:gd name="T36" fmla="*/ 2147483647 w 373"/>
              <a:gd name="T37" fmla="*/ 2147483647 h 859"/>
              <a:gd name="T38" fmla="*/ 2147483647 w 373"/>
              <a:gd name="T39" fmla="*/ 2147483647 h 859"/>
              <a:gd name="T40" fmla="*/ 2147483647 w 373"/>
              <a:gd name="T41" fmla="*/ 2147483647 h 859"/>
              <a:gd name="T42" fmla="*/ 2147483647 w 373"/>
              <a:gd name="T43" fmla="*/ 2147483647 h 859"/>
              <a:gd name="T44" fmla="*/ 2147483647 w 373"/>
              <a:gd name="T45" fmla="*/ 2147483647 h 859"/>
              <a:gd name="T46" fmla="*/ 2147483647 w 373"/>
              <a:gd name="T47" fmla="*/ 2147483647 h 859"/>
              <a:gd name="T48" fmla="*/ 2147483647 w 373"/>
              <a:gd name="T49" fmla="*/ 2147483647 h 859"/>
              <a:gd name="T50" fmla="*/ 2147483647 w 373"/>
              <a:gd name="T51" fmla="*/ 2147483647 h 859"/>
              <a:gd name="T52" fmla="*/ 2147483647 w 373"/>
              <a:gd name="T53" fmla="*/ 2147483647 h 859"/>
              <a:gd name="T54" fmla="*/ 2147483647 w 373"/>
              <a:gd name="T55" fmla="*/ 2147483647 h 859"/>
              <a:gd name="T56" fmla="*/ 2147483647 w 373"/>
              <a:gd name="T57" fmla="*/ 2147483647 h 859"/>
              <a:gd name="T58" fmla="*/ 2147483647 w 373"/>
              <a:gd name="T59" fmla="*/ 2147483647 h 859"/>
              <a:gd name="T60" fmla="*/ 2147483647 w 373"/>
              <a:gd name="T61" fmla="*/ 2147483647 h 859"/>
              <a:gd name="T62" fmla="*/ 2147483647 w 373"/>
              <a:gd name="T63" fmla="*/ 2147483647 h 859"/>
              <a:gd name="T64" fmla="*/ 2147483647 w 373"/>
              <a:gd name="T65" fmla="*/ 2147483647 h 859"/>
              <a:gd name="T66" fmla="*/ 2147483647 w 373"/>
              <a:gd name="T67" fmla="*/ 2147483647 h 859"/>
              <a:gd name="T68" fmla="*/ 2147483647 w 373"/>
              <a:gd name="T69" fmla="*/ 2147483647 h 859"/>
              <a:gd name="T70" fmla="*/ 2147483647 w 373"/>
              <a:gd name="T71" fmla="*/ 2147483647 h 859"/>
              <a:gd name="T72" fmla="*/ 2147483647 w 373"/>
              <a:gd name="T73" fmla="*/ 2147483647 h 859"/>
              <a:gd name="T74" fmla="*/ 2147483647 w 373"/>
              <a:gd name="T75" fmla="*/ 2147483647 h 859"/>
              <a:gd name="T76" fmla="*/ 2147483647 w 373"/>
              <a:gd name="T77" fmla="*/ 2147483647 h 859"/>
              <a:gd name="T78" fmla="*/ 2147483647 w 373"/>
              <a:gd name="T79" fmla="*/ 2147483647 h 859"/>
              <a:gd name="T80" fmla="*/ 2147483647 w 373"/>
              <a:gd name="T81" fmla="*/ 2147483647 h 859"/>
              <a:gd name="T82" fmla="*/ 2147483647 w 373"/>
              <a:gd name="T83" fmla="*/ 2147483647 h 859"/>
              <a:gd name="T84" fmla="*/ 2147483647 w 373"/>
              <a:gd name="T85" fmla="*/ 2147483647 h 859"/>
              <a:gd name="T86" fmla="*/ 2147483647 w 373"/>
              <a:gd name="T87" fmla="*/ 2147483647 h 859"/>
              <a:gd name="T88" fmla="*/ 2147483647 w 373"/>
              <a:gd name="T89" fmla="*/ 2147483647 h 859"/>
              <a:gd name="T90" fmla="*/ 2147483647 w 373"/>
              <a:gd name="T91" fmla="*/ 2147483647 h 859"/>
              <a:gd name="T92" fmla="*/ 2147483647 w 373"/>
              <a:gd name="T93" fmla="*/ 2147483647 h 859"/>
              <a:gd name="T94" fmla="*/ 2147483647 w 373"/>
              <a:gd name="T95" fmla="*/ 2147483647 h 859"/>
              <a:gd name="T96" fmla="*/ 2147483647 w 373"/>
              <a:gd name="T97" fmla="*/ 2147483647 h 859"/>
              <a:gd name="T98" fmla="*/ 2147483647 w 373"/>
              <a:gd name="T99" fmla="*/ 2147483647 h 859"/>
              <a:gd name="T100" fmla="*/ 2147483647 w 373"/>
              <a:gd name="T101" fmla="*/ 2147483647 h 859"/>
              <a:gd name="T102" fmla="*/ 2147483647 w 373"/>
              <a:gd name="T103" fmla="*/ 2147483647 h 859"/>
              <a:gd name="T104" fmla="*/ 2147483647 w 373"/>
              <a:gd name="T105" fmla="*/ 2147483647 h 859"/>
              <a:gd name="T106" fmla="*/ 2147483647 w 373"/>
              <a:gd name="T107" fmla="*/ 2147483647 h 859"/>
              <a:gd name="T108" fmla="*/ 2147483647 w 373"/>
              <a:gd name="T109" fmla="*/ 2147483647 h 859"/>
              <a:gd name="T110" fmla="*/ 2147483647 w 373"/>
              <a:gd name="T111" fmla="*/ 2147483647 h 859"/>
              <a:gd name="T112" fmla="*/ 2147483647 w 373"/>
              <a:gd name="T113" fmla="*/ 2147483647 h 8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3"/>
              <a:gd name="T172" fmla="*/ 0 h 859"/>
              <a:gd name="T173" fmla="*/ 373 w 373"/>
              <a:gd name="T174" fmla="*/ 859 h 8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3" h="859">
                <a:moveTo>
                  <a:pt x="202" y="0"/>
                </a:moveTo>
                <a:lnTo>
                  <a:pt x="200" y="4"/>
                </a:lnTo>
                <a:lnTo>
                  <a:pt x="196" y="8"/>
                </a:lnTo>
                <a:lnTo>
                  <a:pt x="194" y="12"/>
                </a:lnTo>
                <a:lnTo>
                  <a:pt x="192" y="16"/>
                </a:lnTo>
                <a:lnTo>
                  <a:pt x="190" y="20"/>
                </a:lnTo>
                <a:lnTo>
                  <a:pt x="186" y="22"/>
                </a:lnTo>
                <a:lnTo>
                  <a:pt x="186" y="26"/>
                </a:lnTo>
                <a:lnTo>
                  <a:pt x="184" y="30"/>
                </a:lnTo>
                <a:lnTo>
                  <a:pt x="182" y="34"/>
                </a:lnTo>
                <a:lnTo>
                  <a:pt x="180" y="38"/>
                </a:lnTo>
                <a:lnTo>
                  <a:pt x="180" y="42"/>
                </a:lnTo>
                <a:lnTo>
                  <a:pt x="178" y="46"/>
                </a:lnTo>
                <a:lnTo>
                  <a:pt x="178" y="50"/>
                </a:lnTo>
                <a:lnTo>
                  <a:pt x="174" y="52"/>
                </a:lnTo>
                <a:lnTo>
                  <a:pt x="174" y="56"/>
                </a:lnTo>
                <a:lnTo>
                  <a:pt x="172" y="60"/>
                </a:lnTo>
                <a:lnTo>
                  <a:pt x="172" y="64"/>
                </a:lnTo>
                <a:lnTo>
                  <a:pt x="170" y="68"/>
                </a:lnTo>
                <a:lnTo>
                  <a:pt x="168" y="72"/>
                </a:lnTo>
                <a:lnTo>
                  <a:pt x="166" y="76"/>
                </a:lnTo>
                <a:lnTo>
                  <a:pt x="162" y="78"/>
                </a:lnTo>
                <a:lnTo>
                  <a:pt x="160" y="82"/>
                </a:lnTo>
                <a:lnTo>
                  <a:pt x="160" y="86"/>
                </a:lnTo>
                <a:lnTo>
                  <a:pt x="158" y="90"/>
                </a:lnTo>
                <a:lnTo>
                  <a:pt x="156" y="94"/>
                </a:lnTo>
                <a:lnTo>
                  <a:pt x="156" y="98"/>
                </a:lnTo>
                <a:lnTo>
                  <a:pt x="152" y="102"/>
                </a:lnTo>
                <a:lnTo>
                  <a:pt x="150" y="106"/>
                </a:lnTo>
                <a:lnTo>
                  <a:pt x="148" y="110"/>
                </a:lnTo>
                <a:lnTo>
                  <a:pt x="148" y="114"/>
                </a:lnTo>
                <a:lnTo>
                  <a:pt x="146" y="118"/>
                </a:lnTo>
                <a:lnTo>
                  <a:pt x="144" y="122"/>
                </a:lnTo>
                <a:lnTo>
                  <a:pt x="142" y="126"/>
                </a:lnTo>
                <a:lnTo>
                  <a:pt x="140" y="130"/>
                </a:lnTo>
                <a:lnTo>
                  <a:pt x="138" y="134"/>
                </a:lnTo>
                <a:lnTo>
                  <a:pt x="138" y="138"/>
                </a:lnTo>
                <a:lnTo>
                  <a:pt x="136" y="142"/>
                </a:lnTo>
                <a:lnTo>
                  <a:pt x="134" y="146"/>
                </a:lnTo>
                <a:lnTo>
                  <a:pt x="134" y="150"/>
                </a:lnTo>
                <a:lnTo>
                  <a:pt x="132" y="154"/>
                </a:lnTo>
                <a:lnTo>
                  <a:pt x="130" y="158"/>
                </a:lnTo>
                <a:lnTo>
                  <a:pt x="128" y="162"/>
                </a:lnTo>
                <a:lnTo>
                  <a:pt x="128" y="166"/>
                </a:lnTo>
                <a:lnTo>
                  <a:pt x="126" y="170"/>
                </a:lnTo>
                <a:lnTo>
                  <a:pt x="124" y="174"/>
                </a:lnTo>
                <a:lnTo>
                  <a:pt x="122" y="178"/>
                </a:lnTo>
                <a:lnTo>
                  <a:pt x="122" y="182"/>
                </a:lnTo>
                <a:lnTo>
                  <a:pt x="120" y="186"/>
                </a:lnTo>
                <a:lnTo>
                  <a:pt x="118" y="190"/>
                </a:lnTo>
                <a:lnTo>
                  <a:pt x="116" y="194"/>
                </a:lnTo>
                <a:lnTo>
                  <a:pt x="114" y="198"/>
                </a:lnTo>
                <a:lnTo>
                  <a:pt x="112" y="202"/>
                </a:lnTo>
                <a:lnTo>
                  <a:pt x="112" y="206"/>
                </a:lnTo>
                <a:lnTo>
                  <a:pt x="110" y="210"/>
                </a:lnTo>
                <a:lnTo>
                  <a:pt x="108" y="214"/>
                </a:lnTo>
                <a:lnTo>
                  <a:pt x="108" y="218"/>
                </a:lnTo>
                <a:lnTo>
                  <a:pt x="106" y="222"/>
                </a:lnTo>
                <a:lnTo>
                  <a:pt x="104" y="226"/>
                </a:lnTo>
                <a:lnTo>
                  <a:pt x="102" y="230"/>
                </a:lnTo>
                <a:lnTo>
                  <a:pt x="100" y="234"/>
                </a:lnTo>
                <a:lnTo>
                  <a:pt x="98" y="238"/>
                </a:lnTo>
                <a:lnTo>
                  <a:pt x="96" y="242"/>
                </a:lnTo>
                <a:lnTo>
                  <a:pt x="94" y="246"/>
                </a:lnTo>
                <a:lnTo>
                  <a:pt x="92" y="250"/>
                </a:lnTo>
                <a:lnTo>
                  <a:pt x="90" y="254"/>
                </a:lnTo>
                <a:lnTo>
                  <a:pt x="88" y="258"/>
                </a:lnTo>
                <a:lnTo>
                  <a:pt x="86" y="262"/>
                </a:lnTo>
                <a:lnTo>
                  <a:pt x="84" y="266"/>
                </a:lnTo>
                <a:lnTo>
                  <a:pt x="82" y="270"/>
                </a:lnTo>
                <a:lnTo>
                  <a:pt x="80" y="274"/>
                </a:lnTo>
                <a:lnTo>
                  <a:pt x="78" y="278"/>
                </a:lnTo>
                <a:lnTo>
                  <a:pt x="76" y="282"/>
                </a:lnTo>
                <a:lnTo>
                  <a:pt x="76" y="286"/>
                </a:lnTo>
                <a:lnTo>
                  <a:pt x="74" y="290"/>
                </a:lnTo>
                <a:lnTo>
                  <a:pt x="72" y="294"/>
                </a:lnTo>
                <a:lnTo>
                  <a:pt x="70" y="298"/>
                </a:lnTo>
                <a:lnTo>
                  <a:pt x="70" y="302"/>
                </a:lnTo>
                <a:lnTo>
                  <a:pt x="68" y="306"/>
                </a:lnTo>
                <a:lnTo>
                  <a:pt x="66" y="310"/>
                </a:lnTo>
                <a:lnTo>
                  <a:pt x="64" y="314"/>
                </a:lnTo>
                <a:lnTo>
                  <a:pt x="62" y="318"/>
                </a:lnTo>
                <a:lnTo>
                  <a:pt x="62" y="322"/>
                </a:lnTo>
                <a:lnTo>
                  <a:pt x="60" y="326"/>
                </a:lnTo>
                <a:lnTo>
                  <a:pt x="58" y="330"/>
                </a:lnTo>
                <a:lnTo>
                  <a:pt x="56" y="334"/>
                </a:lnTo>
                <a:lnTo>
                  <a:pt x="54" y="338"/>
                </a:lnTo>
                <a:lnTo>
                  <a:pt x="54" y="342"/>
                </a:lnTo>
                <a:lnTo>
                  <a:pt x="52" y="346"/>
                </a:lnTo>
                <a:lnTo>
                  <a:pt x="50" y="350"/>
                </a:lnTo>
                <a:lnTo>
                  <a:pt x="50" y="354"/>
                </a:lnTo>
                <a:lnTo>
                  <a:pt x="48" y="358"/>
                </a:lnTo>
                <a:lnTo>
                  <a:pt x="46" y="362"/>
                </a:lnTo>
                <a:lnTo>
                  <a:pt x="44" y="366"/>
                </a:lnTo>
                <a:lnTo>
                  <a:pt x="42" y="370"/>
                </a:lnTo>
                <a:lnTo>
                  <a:pt x="40" y="374"/>
                </a:lnTo>
                <a:lnTo>
                  <a:pt x="38" y="378"/>
                </a:lnTo>
                <a:lnTo>
                  <a:pt x="36" y="382"/>
                </a:lnTo>
                <a:lnTo>
                  <a:pt x="34" y="386"/>
                </a:lnTo>
                <a:lnTo>
                  <a:pt x="32" y="390"/>
                </a:lnTo>
                <a:lnTo>
                  <a:pt x="30" y="394"/>
                </a:lnTo>
                <a:lnTo>
                  <a:pt x="30" y="398"/>
                </a:lnTo>
                <a:lnTo>
                  <a:pt x="28" y="402"/>
                </a:lnTo>
                <a:lnTo>
                  <a:pt x="26" y="406"/>
                </a:lnTo>
                <a:lnTo>
                  <a:pt x="24" y="410"/>
                </a:lnTo>
                <a:lnTo>
                  <a:pt x="22" y="414"/>
                </a:lnTo>
                <a:lnTo>
                  <a:pt x="22" y="418"/>
                </a:lnTo>
                <a:lnTo>
                  <a:pt x="20" y="422"/>
                </a:lnTo>
                <a:lnTo>
                  <a:pt x="20" y="426"/>
                </a:lnTo>
                <a:lnTo>
                  <a:pt x="16" y="430"/>
                </a:lnTo>
                <a:lnTo>
                  <a:pt x="14" y="434"/>
                </a:lnTo>
                <a:lnTo>
                  <a:pt x="14" y="438"/>
                </a:lnTo>
                <a:lnTo>
                  <a:pt x="12" y="442"/>
                </a:lnTo>
                <a:lnTo>
                  <a:pt x="10" y="446"/>
                </a:lnTo>
                <a:lnTo>
                  <a:pt x="10" y="450"/>
                </a:lnTo>
                <a:lnTo>
                  <a:pt x="8" y="454"/>
                </a:lnTo>
                <a:lnTo>
                  <a:pt x="6" y="458"/>
                </a:lnTo>
                <a:lnTo>
                  <a:pt x="4" y="462"/>
                </a:lnTo>
                <a:lnTo>
                  <a:pt x="2" y="466"/>
                </a:lnTo>
                <a:lnTo>
                  <a:pt x="0" y="470"/>
                </a:lnTo>
                <a:lnTo>
                  <a:pt x="2" y="474"/>
                </a:lnTo>
                <a:lnTo>
                  <a:pt x="2" y="478"/>
                </a:lnTo>
                <a:lnTo>
                  <a:pt x="2" y="482"/>
                </a:lnTo>
                <a:lnTo>
                  <a:pt x="4" y="486"/>
                </a:lnTo>
                <a:lnTo>
                  <a:pt x="6" y="492"/>
                </a:lnTo>
                <a:lnTo>
                  <a:pt x="6" y="496"/>
                </a:lnTo>
                <a:lnTo>
                  <a:pt x="10" y="498"/>
                </a:lnTo>
                <a:lnTo>
                  <a:pt x="10" y="502"/>
                </a:lnTo>
                <a:lnTo>
                  <a:pt x="12" y="506"/>
                </a:lnTo>
                <a:lnTo>
                  <a:pt x="12" y="510"/>
                </a:lnTo>
                <a:lnTo>
                  <a:pt x="14" y="514"/>
                </a:lnTo>
                <a:lnTo>
                  <a:pt x="16" y="518"/>
                </a:lnTo>
                <a:lnTo>
                  <a:pt x="16" y="522"/>
                </a:lnTo>
                <a:lnTo>
                  <a:pt x="18" y="526"/>
                </a:lnTo>
                <a:lnTo>
                  <a:pt x="20" y="530"/>
                </a:lnTo>
                <a:lnTo>
                  <a:pt x="20" y="534"/>
                </a:lnTo>
                <a:lnTo>
                  <a:pt x="20" y="538"/>
                </a:lnTo>
                <a:lnTo>
                  <a:pt x="22" y="542"/>
                </a:lnTo>
                <a:lnTo>
                  <a:pt x="22" y="546"/>
                </a:lnTo>
                <a:lnTo>
                  <a:pt x="24" y="550"/>
                </a:lnTo>
                <a:lnTo>
                  <a:pt x="24" y="554"/>
                </a:lnTo>
                <a:lnTo>
                  <a:pt x="26" y="558"/>
                </a:lnTo>
                <a:lnTo>
                  <a:pt x="26" y="562"/>
                </a:lnTo>
                <a:lnTo>
                  <a:pt x="26" y="566"/>
                </a:lnTo>
                <a:lnTo>
                  <a:pt x="28" y="570"/>
                </a:lnTo>
                <a:lnTo>
                  <a:pt x="28" y="574"/>
                </a:lnTo>
                <a:lnTo>
                  <a:pt x="30" y="578"/>
                </a:lnTo>
                <a:lnTo>
                  <a:pt x="30" y="582"/>
                </a:lnTo>
                <a:lnTo>
                  <a:pt x="32" y="586"/>
                </a:lnTo>
                <a:lnTo>
                  <a:pt x="32" y="590"/>
                </a:lnTo>
                <a:lnTo>
                  <a:pt x="34" y="594"/>
                </a:lnTo>
                <a:lnTo>
                  <a:pt x="36" y="598"/>
                </a:lnTo>
                <a:lnTo>
                  <a:pt x="36" y="602"/>
                </a:lnTo>
                <a:lnTo>
                  <a:pt x="38" y="606"/>
                </a:lnTo>
                <a:lnTo>
                  <a:pt x="38" y="610"/>
                </a:lnTo>
                <a:lnTo>
                  <a:pt x="40" y="614"/>
                </a:lnTo>
                <a:lnTo>
                  <a:pt x="42" y="618"/>
                </a:lnTo>
                <a:lnTo>
                  <a:pt x="44" y="622"/>
                </a:lnTo>
                <a:lnTo>
                  <a:pt x="46" y="626"/>
                </a:lnTo>
                <a:lnTo>
                  <a:pt x="46" y="630"/>
                </a:lnTo>
                <a:lnTo>
                  <a:pt x="48" y="634"/>
                </a:lnTo>
                <a:lnTo>
                  <a:pt x="48" y="638"/>
                </a:lnTo>
                <a:lnTo>
                  <a:pt x="50" y="642"/>
                </a:lnTo>
                <a:lnTo>
                  <a:pt x="52" y="646"/>
                </a:lnTo>
                <a:lnTo>
                  <a:pt x="52" y="650"/>
                </a:lnTo>
                <a:lnTo>
                  <a:pt x="54" y="656"/>
                </a:lnTo>
                <a:lnTo>
                  <a:pt x="54" y="660"/>
                </a:lnTo>
                <a:lnTo>
                  <a:pt x="54" y="664"/>
                </a:lnTo>
                <a:lnTo>
                  <a:pt x="56" y="668"/>
                </a:lnTo>
                <a:lnTo>
                  <a:pt x="56" y="672"/>
                </a:lnTo>
                <a:lnTo>
                  <a:pt x="58" y="676"/>
                </a:lnTo>
                <a:lnTo>
                  <a:pt x="58" y="680"/>
                </a:lnTo>
                <a:lnTo>
                  <a:pt x="58" y="684"/>
                </a:lnTo>
                <a:lnTo>
                  <a:pt x="60" y="688"/>
                </a:lnTo>
                <a:lnTo>
                  <a:pt x="60" y="692"/>
                </a:lnTo>
                <a:lnTo>
                  <a:pt x="62" y="696"/>
                </a:lnTo>
                <a:lnTo>
                  <a:pt x="62" y="700"/>
                </a:lnTo>
                <a:lnTo>
                  <a:pt x="64" y="704"/>
                </a:lnTo>
                <a:lnTo>
                  <a:pt x="64" y="708"/>
                </a:lnTo>
                <a:lnTo>
                  <a:pt x="64" y="712"/>
                </a:lnTo>
                <a:lnTo>
                  <a:pt x="66" y="716"/>
                </a:lnTo>
                <a:lnTo>
                  <a:pt x="66" y="720"/>
                </a:lnTo>
                <a:lnTo>
                  <a:pt x="68" y="724"/>
                </a:lnTo>
                <a:lnTo>
                  <a:pt x="68" y="728"/>
                </a:lnTo>
                <a:lnTo>
                  <a:pt x="70" y="732"/>
                </a:lnTo>
                <a:lnTo>
                  <a:pt x="70" y="736"/>
                </a:lnTo>
                <a:lnTo>
                  <a:pt x="72" y="740"/>
                </a:lnTo>
                <a:lnTo>
                  <a:pt x="72" y="744"/>
                </a:lnTo>
                <a:lnTo>
                  <a:pt x="74" y="748"/>
                </a:lnTo>
                <a:lnTo>
                  <a:pt x="74" y="752"/>
                </a:lnTo>
                <a:lnTo>
                  <a:pt x="76" y="756"/>
                </a:lnTo>
                <a:lnTo>
                  <a:pt x="78" y="760"/>
                </a:lnTo>
                <a:lnTo>
                  <a:pt x="78" y="764"/>
                </a:lnTo>
                <a:lnTo>
                  <a:pt x="80" y="768"/>
                </a:lnTo>
                <a:lnTo>
                  <a:pt x="82" y="772"/>
                </a:lnTo>
                <a:lnTo>
                  <a:pt x="82" y="776"/>
                </a:lnTo>
                <a:lnTo>
                  <a:pt x="84" y="780"/>
                </a:lnTo>
                <a:lnTo>
                  <a:pt x="84" y="784"/>
                </a:lnTo>
                <a:lnTo>
                  <a:pt x="86" y="788"/>
                </a:lnTo>
                <a:lnTo>
                  <a:pt x="88" y="792"/>
                </a:lnTo>
                <a:lnTo>
                  <a:pt x="90" y="796"/>
                </a:lnTo>
                <a:lnTo>
                  <a:pt x="92" y="800"/>
                </a:lnTo>
                <a:lnTo>
                  <a:pt x="92" y="804"/>
                </a:lnTo>
                <a:lnTo>
                  <a:pt x="94" y="808"/>
                </a:lnTo>
                <a:lnTo>
                  <a:pt x="96" y="812"/>
                </a:lnTo>
                <a:lnTo>
                  <a:pt x="98" y="816"/>
                </a:lnTo>
                <a:lnTo>
                  <a:pt x="98" y="820"/>
                </a:lnTo>
                <a:lnTo>
                  <a:pt x="100" y="824"/>
                </a:lnTo>
                <a:lnTo>
                  <a:pt x="102" y="830"/>
                </a:lnTo>
                <a:lnTo>
                  <a:pt x="104" y="834"/>
                </a:lnTo>
                <a:lnTo>
                  <a:pt x="106" y="838"/>
                </a:lnTo>
                <a:lnTo>
                  <a:pt x="108" y="842"/>
                </a:lnTo>
                <a:lnTo>
                  <a:pt x="110" y="846"/>
                </a:lnTo>
                <a:lnTo>
                  <a:pt x="112" y="850"/>
                </a:lnTo>
                <a:lnTo>
                  <a:pt x="114" y="854"/>
                </a:lnTo>
                <a:lnTo>
                  <a:pt x="118" y="856"/>
                </a:lnTo>
                <a:lnTo>
                  <a:pt x="122" y="858"/>
                </a:lnTo>
                <a:lnTo>
                  <a:pt x="122" y="854"/>
                </a:lnTo>
                <a:lnTo>
                  <a:pt x="122" y="850"/>
                </a:lnTo>
                <a:lnTo>
                  <a:pt x="126" y="846"/>
                </a:lnTo>
                <a:lnTo>
                  <a:pt x="128" y="842"/>
                </a:lnTo>
                <a:lnTo>
                  <a:pt x="132" y="840"/>
                </a:lnTo>
                <a:lnTo>
                  <a:pt x="134" y="836"/>
                </a:lnTo>
                <a:lnTo>
                  <a:pt x="134" y="832"/>
                </a:lnTo>
                <a:lnTo>
                  <a:pt x="136" y="828"/>
                </a:lnTo>
                <a:lnTo>
                  <a:pt x="138" y="824"/>
                </a:lnTo>
                <a:lnTo>
                  <a:pt x="140" y="820"/>
                </a:lnTo>
                <a:lnTo>
                  <a:pt x="140" y="816"/>
                </a:lnTo>
                <a:lnTo>
                  <a:pt x="142" y="812"/>
                </a:lnTo>
                <a:lnTo>
                  <a:pt x="144" y="808"/>
                </a:lnTo>
                <a:lnTo>
                  <a:pt x="146" y="804"/>
                </a:lnTo>
                <a:lnTo>
                  <a:pt x="148" y="800"/>
                </a:lnTo>
                <a:lnTo>
                  <a:pt x="150" y="796"/>
                </a:lnTo>
                <a:lnTo>
                  <a:pt x="152" y="792"/>
                </a:lnTo>
                <a:lnTo>
                  <a:pt x="154" y="788"/>
                </a:lnTo>
                <a:lnTo>
                  <a:pt x="156" y="784"/>
                </a:lnTo>
                <a:lnTo>
                  <a:pt x="158" y="780"/>
                </a:lnTo>
                <a:lnTo>
                  <a:pt x="158" y="776"/>
                </a:lnTo>
                <a:lnTo>
                  <a:pt x="160" y="772"/>
                </a:lnTo>
                <a:lnTo>
                  <a:pt x="164" y="768"/>
                </a:lnTo>
                <a:lnTo>
                  <a:pt x="164" y="764"/>
                </a:lnTo>
                <a:lnTo>
                  <a:pt x="166" y="760"/>
                </a:lnTo>
                <a:lnTo>
                  <a:pt x="168" y="756"/>
                </a:lnTo>
                <a:lnTo>
                  <a:pt x="170" y="752"/>
                </a:lnTo>
                <a:lnTo>
                  <a:pt x="172" y="748"/>
                </a:lnTo>
                <a:lnTo>
                  <a:pt x="174" y="744"/>
                </a:lnTo>
                <a:lnTo>
                  <a:pt x="176" y="740"/>
                </a:lnTo>
                <a:lnTo>
                  <a:pt x="178" y="736"/>
                </a:lnTo>
                <a:lnTo>
                  <a:pt x="180" y="732"/>
                </a:lnTo>
                <a:lnTo>
                  <a:pt x="182" y="728"/>
                </a:lnTo>
                <a:lnTo>
                  <a:pt x="182" y="724"/>
                </a:lnTo>
                <a:lnTo>
                  <a:pt x="186" y="720"/>
                </a:lnTo>
                <a:lnTo>
                  <a:pt x="188" y="716"/>
                </a:lnTo>
                <a:lnTo>
                  <a:pt x="190" y="712"/>
                </a:lnTo>
                <a:lnTo>
                  <a:pt x="192" y="708"/>
                </a:lnTo>
                <a:lnTo>
                  <a:pt x="192" y="704"/>
                </a:lnTo>
                <a:lnTo>
                  <a:pt x="194" y="700"/>
                </a:lnTo>
                <a:lnTo>
                  <a:pt x="196" y="696"/>
                </a:lnTo>
                <a:lnTo>
                  <a:pt x="198" y="692"/>
                </a:lnTo>
                <a:lnTo>
                  <a:pt x="200" y="688"/>
                </a:lnTo>
                <a:lnTo>
                  <a:pt x="202" y="684"/>
                </a:lnTo>
                <a:lnTo>
                  <a:pt x="204" y="680"/>
                </a:lnTo>
                <a:lnTo>
                  <a:pt x="206" y="676"/>
                </a:lnTo>
                <a:lnTo>
                  <a:pt x="206" y="672"/>
                </a:lnTo>
                <a:lnTo>
                  <a:pt x="208" y="668"/>
                </a:lnTo>
                <a:lnTo>
                  <a:pt x="210" y="664"/>
                </a:lnTo>
                <a:lnTo>
                  <a:pt x="212" y="660"/>
                </a:lnTo>
                <a:lnTo>
                  <a:pt x="214" y="656"/>
                </a:lnTo>
                <a:lnTo>
                  <a:pt x="214" y="652"/>
                </a:lnTo>
                <a:lnTo>
                  <a:pt x="216" y="648"/>
                </a:lnTo>
                <a:lnTo>
                  <a:pt x="218" y="644"/>
                </a:lnTo>
                <a:lnTo>
                  <a:pt x="220" y="640"/>
                </a:lnTo>
                <a:lnTo>
                  <a:pt x="220" y="636"/>
                </a:lnTo>
                <a:lnTo>
                  <a:pt x="224" y="632"/>
                </a:lnTo>
                <a:lnTo>
                  <a:pt x="224" y="628"/>
                </a:lnTo>
                <a:lnTo>
                  <a:pt x="226" y="624"/>
                </a:lnTo>
                <a:lnTo>
                  <a:pt x="228" y="620"/>
                </a:lnTo>
                <a:lnTo>
                  <a:pt x="230" y="616"/>
                </a:lnTo>
                <a:lnTo>
                  <a:pt x="232" y="612"/>
                </a:lnTo>
                <a:lnTo>
                  <a:pt x="234" y="608"/>
                </a:lnTo>
                <a:lnTo>
                  <a:pt x="236" y="604"/>
                </a:lnTo>
                <a:lnTo>
                  <a:pt x="236" y="600"/>
                </a:lnTo>
                <a:lnTo>
                  <a:pt x="238" y="596"/>
                </a:lnTo>
                <a:lnTo>
                  <a:pt x="240" y="592"/>
                </a:lnTo>
                <a:lnTo>
                  <a:pt x="242" y="588"/>
                </a:lnTo>
                <a:lnTo>
                  <a:pt x="244" y="584"/>
                </a:lnTo>
                <a:lnTo>
                  <a:pt x="244" y="580"/>
                </a:lnTo>
                <a:lnTo>
                  <a:pt x="248" y="576"/>
                </a:lnTo>
                <a:lnTo>
                  <a:pt x="250" y="572"/>
                </a:lnTo>
                <a:lnTo>
                  <a:pt x="250" y="568"/>
                </a:lnTo>
                <a:lnTo>
                  <a:pt x="254" y="564"/>
                </a:lnTo>
                <a:lnTo>
                  <a:pt x="254" y="560"/>
                </a:lnTo>
                <a:lnTo>
                  <a:pt x="256" y="556"/>
                </a:lnTo>
                <a:lnTo>
                  <a:pt x="258" y="552"/>
                </a:lnTo>
                <a:lnTo>
                  <a:pt x="260" y="548"/>
                </a:lnTo>
                <a:lnTo>
                  <a:pt x="262" y="544"/>
                </a:lnTo>
                <a:lnTo>
                  <a:pt x="264" y="540"/>
                </a:lnTo>
                <a:lnTo>
                  <a:pt x="266" y="536"/>
                </a:lnTo>
                <a:lnTo>
                  <a:pt x="268" y="532"/>
                </a:lnTo>
                <a:lnTo>
                  <a:pt x="270" y="528"/>
                </a:lnTo>
                <a:lnTo>
                  <a:pt x="272" y="524"/>
                </a:lnTo>
                <a:lnTo>
                  <a:pt x="274" y="520"/>
                </a:lnTo>
                <a:lnTo>
                  <a:pt x="276" y="516"/>
                </a:lnTo>
                <a:lnTo>
                  <a:pt x="278" y="512"/>
                </a:lnTo>
                <a:lnTo>
                  <a:pt x="280" y="508"/>
                </a:lnTo>
                <a:lnTo>
                  <a:pt x="280" y="504"/>
                </a:lnTo>
                <a:lnTo>
                  <a:pt x="284" y="500"/>
                </a:lnTo>
                <a:lnTo>
                  <a:pt x="284" y="496"/>
                </a:lnTo>
                <a:lnTo>
                  <a:pt x="286" y="492"/>
                </a:lnTo>
                <a:lnTo>
                  <a:pt x="288" y="488"/>
                </a:lnTo>
                <a:lnTo>
                  <a:pt x="290" y="484"/>
                </a:lnTo>
                <a:lnTo>
                  <a:pt x="290" y="480"/>
                </a:lnTo>
                <a:lnTo>
                  <a:pt x="292" y="476"/>
                </a:lnTo>
                <a:lnTo>
                  <a:pt x="294" y="472"/>
                </a:lnTo>
                <a:lnTo>
                  <a:pt x="296" y="468"/>
                </a:lnTo>
                <a:lnTo>
                  <a:pt x="298" y="464"/>
                </a:lnTo>
                <a:lnTo>
                  <a:pt x="298" y="460"/>
                </a:lnTo>
                <a:lnTo>
                  <a:pt x="300" y="456"/>
                </a:lnTo>
                <a:lnTo>
                  <a:pt x="302" y="452"/>
                </a:lnTo>
                <a:lnTo>
                  <a:pt x="304" y="448"/>
                </a:lnTo>
                <a:lnTo>
                  <a:pt x="306" y="444"/>
                </a:lnTo>
                <a:lnTo>
                  <a:pt x="308" y="440"/>
                </a:lnTo>
                <a:lnTo>
                  <a:pt x="312" y="436"/>
                </a:lnTo>
                <a:lnTo>
                  <a:pt x="312" y="432"/>
                </a:lnTo>
                <a:lnTo>
                  <a:pt x="316" y="430"/>
                </a:lnTo>
                <a:lnTo>
                  <a:pt x="318" y="426"/>
                </a:lnTo>
                <a:lnTo>
                  <a:pt x="318" y="422"/>
                </a:lnTo>
                <a:lnTo>
                  <a:pt x="320" y="418"/>
                </a:lnTo>
                <a:lnTo>
                  <a:pt x="322" y="414"/>
                </a:lnTo>
                <a:lnTo>
                  <a:pt x="326" y="412"/>
                </a:lnTo>
                <a:lnTo>
                  <a:pt x="326" y="408"/>
                </a:lnTo>
                <a:lnTo>
                  <a:pt x="328" y="404"/>
                </a:lnTo>
                <a:lnTo>
                  <a:pt x="330" y="400"/>
                </a:lnTo>
                <a:lnTo>
                  <a:pt x="332" y="396"/>
                </a:lnTo>
                <a:lnTo>
                  <a:pt x="334" y="392"/>
                </a:lnTo>
                <a:lnTo>
                  <a:pt x="336" y="388"/>
                </a:lnTo>
                <a:lnTo>
                  <a:pt x="338" y="384"/>
                </a:lnTo>
                <a:lnTo>
                  <a:pt x="340" y="380"/>
                </a:lnTo>
                <a:lnTo>
                  <a:pt x="342" y="376"/>
                </a:lnTo>
                <a:lnTo>
                  <a:pt x="344" y="372"/>
                </a:lnTo>
                <a:lnTo>
                  <a:pt x="346" y="368"/>
                </a:lnTo>
                <a:lnTo>
                  <a:pt x="348" y="364"/>
                </a:lnTo>
                <a:lnTo>
                  <a:pt x="350" y="360"/>
                </a:lnTo>
                <a:lnTo>
                  <a:pt x="352" y="356"/>
                </a:lnTo>
                <a:lnTo>
                  <a:pt x="354" y="352"/>
                </a:lnTo>
                <a:lnTo>
                  <a:pt x="356" y="348"/>
                </a:lnTo>
                <a:lnTo>
                  <a:pt x="358" y="344"/>
                </a:lnTo>
                <a:lnTo>
                  <a:pt x="358" y="340"/>
                </a:lnTo>
                <a:lnTo>
                  <a:pt x="360" y="336"/>
                </a:lnTo>
                <a:lnTo>
                  <a:pt x="360" y="332"/>
                </a:lnTo>
                <a:lnTo>
                  <a:pt x="362" y="328"/>
                </a:lnTo>
                <a:lnTo>
                  <a:pt x="364" y="324"/>
                </a:lnTo>
                <a:lnTo>
                  <a:pt x="366" y="320"/>
                </a:lnTo>
                <a:lnTo>
                  <a:pt x="366" y="316"/>
                </a:lnTo>
                <a:lnTo>
                  <a:pt x="368" y="312"/>
                </a:lnTo>
                <a:lnTo>
                  <a:pt x="368" y="308"/>
                </a:lnTo>
                <a:lnTo>
                  <a:pt x="370" y="304"/>
                </a:lnTo>
                <a:lnTo>
                  <a:pt x="370" y="300"/>
                </a:lnTo>
                <a:lnTo>
                  <a:pt x="372" y="296"/>
                </a:lnTo>
                <a:lnTo>
                  <a:pt x="372" y="292"/>
                </a:lnTo>
                <a:lnTo>
                  <a:pt x="368" y="290"/>
                </a:lnTo>
                <a:lnTo>
                  <a:pt x="366" y="286"/>
                </a:lnTo>
                <a:lnTo>
                  <a:pt x="364" y="282"/>
                </a:lnTo>
                <a:lnTo>
                  <a:pt x="360" y="282"/>
                </a:lnTo>
                <a:lnTo>
                  <a:pt x="358" y="278"/>
                </a:lnTo>
                <a:lnTo>
                  <a:pt x="354" y="276"/>
                </a:lnTo>
                <a:lnTo>
                  <a:pt x="350" y="272"/>
                </a:lnTo>
                <a:lnTo>
                  <a:pt x="346" y="268"/>
                </a:lnTo>
                <a:lnTo>
                  <a:pt x="344" y="264"/>
                </a:lnTo>
                <a:lnTo>
                  <a:pt x="344" y="260"/>
                </a:lnTo>
                <a:lnTo>
                  <a:pt x="344" y="256"/>
                </a:lnTo>
                <a:lnTo>
                  <a:pt x="344" y="260"/>
                </a:lnTo>
                <a:lnTo>
                  <a:pt x="346" y="264"/>
                </a:lnTo>
                <a:lnTo>
                  <a:pt x="348" y="268"/>
                </a:lnTo>
                <a:lnTo>
                  <a:pt x="352" y="272"/>
                </a:lnTo>
                <a:lnTo>
                  <a:pt x="356" y="276"/>
                </a:lnTo>
                <a:lnTo>
                  <a:pt x="360" y="280"/>
                </a:lnTo>
                <a:lnTo>
                  <a:pt x="362" y="284"/>
                </a:lnTo>
                <a:lnTo>
                  <a:pt x="366" y="286"/>
                </a:lnTo>
                <a:lnTo>
                  <a:pt x="366" y="290"/>
                </a:lnTo>
                <a:lnTo>
                  <a:pt x="368" y="294"/>
                </a:lnTo>
                <a:lnTo>
                  <a:pt x="370" y="290"/>
                </a:lnTo>
                <a:lnTo>
                  <a:pt x="368" y="286"/>
                </a:lnTo>
                <a:lnTo>
                  <a:pt x="364" y="282"/>
                </a:lnTo>
                <a:lnTo>
                  <a:pt x="362" y="278"/>
                </a:lnTo>
                <a:lnTo>
                  <a:pt x="360" y="274"/>
                </a:lnTo>
                <a:lnTo>
                  <a:pt x="360" y="270"/>
                </a:lnTo>
                <a:lnTo>
                  <a:pt x="358" y="266"/>
                </a:lnTo>
                <a:lnTo>
                  <a:pt x="356" y="262"/>
                </a:lnTo>
                <a:lnTo>
                  <a:pt x="356" y="258"/>
                </a:lnTo>
                <a:lnTo>
                  <a:pt x="354" y="254"/>
                </a:lnTo>
                <a:lnTo>
                  <a:pt x="350" y="252"/>
                </a:lnTo>
                <a:lnTo>
                  <a:pt x="350" y="248"/>
                </a:lnTo>
                <a:lnTo>
                  <a:pt x="346" y="246"/>
                </a:lnTo>
                <a:lnTo>
                  <a:pt x="346" y="242"/>
                </a:lnTo>
                <a:lnTo>
                  <a:pt x="344" y="238"/>
                </a:lnTo>
                <a:lnTo>
                  <a:pt x="340" y="236"/>
                </a:lnTo>
                <a:lnTo>
                  <a:pt x="340" y="232"/>
                </a:lnTo>
                <a:lnTo>
                  <a:pt x="336" y="230"/>
                </a:lnTo>
                <a:lnTo>
                  <a:pt x="334" y="226"/>
                </a:lnTo>
                <a:lnTo>
                  <a:pt x="332" y="222"/>
                </a:lnTo>
                <a:lnTo>
                  <a:pt x="330" y="218"/>
                </a:lnTo>
                <a:lnTo>
                  <a:pt x="326" y="216"/>
                </a:lnTo>
                <a:lnTo>
                  <a:pt x="324" y="212"/>
                </a:lnTo>
                <a:lnTo>
                  <a:pt x="322" y="208"/>
                </a:lnTo>
                <a:lnTo>
                  <a:pt x="318" y="206"/>
                </a:lnTo>
                <a:lnTo>
                  <a:pt x="316" y="202"/>
                </a:lnTo>
                <a:lnTo>
                  <a:pt x="314" y="198"/>
                </a:lnTo>
                <a:lnTo>
                  <a:pt x="312" y="194"/>
                </a:lnTo>
                <a:lnTo>
                  <a:pt x="312" y="190"/>
                </a:lnTo>
                <a:lnTo>
                  <a:pt x="310" y="186"/>
                </a:lnTo>
                <a:lnTo>
                  <a:pt x="308" y="182"/>
                </a:lnTo>
                <a:lnTo>
                  <a:pt x="306" y="178"/>
                </a:lnTo>
                <a:lnTo>
                  <a:pt x="306" y="174"/>
                </a:lnTo>
                <a:lnTo>
                  <a:pt x="304" y="170"/>
                </a:lnTo>
                <a:lnTo>
                  <a:pt x="302" y="166"/>
                </a:lnTo>
                <a:lnTo>
                  <a:pt x="300" y="162"/>
                </a:lnTo>
                <a:lnTo>
                  <a:pt x="298" y="158"/>
                </a:lnTo>
                <a:lnTo>
                  <a:pt x="296" y="154"/>
                </a:lnTo>
                <a:lnTo>
                  <a:pt x="292" y="150"/>
                </a:lnTo>
                <a:lnTo>
                  <a:pt x="288" y="146"/>
                </a:lnTo>
                <a:lnTo>
                  <a:pt x="286" y="142"/>
                </a:lnTo>
                <a:lnTo>
                  <a:pt x="282" y="140"/>
                </a:lnTo>
                <a:lnTo>
                  <a:pt x="280" y="136"/>
                </a:lnTo>
                <a:lnTo>
                  <a:pt x="278" y="132"/>
                </a:lnTo>
                <a:lnTo>
                  <a:pt x="276" y="128"/>
                </a:lnTo>
                <a:lnTo>
                  <a:pt x="274" y="124"/>
                </a:lnTo>
                <a:lnTo>
                  <a:pt x="272" y="120"/>
                </a:lnTo>
                <a:lnTo>
                  <a:pt x="270" y="116"/>
                </a:lnTo>
                <a:lnTo>
                  <a:pt x="268" y="112"/>
                </a:lnTo>
                <a:lnTo>
                  <a:pt x="264" y="108"/>
                </a:lnTo>
                <a:lnTo>
                  <a:pt x="264" y="104"/>
                </a:lnTo>
                <a:lnTo>
                  <a:pt x="262" y="100"/>
                </a:lnTo>
                <a:lnTo>
                  <a:pt x="260" y="96"/>
                </a:lnTo>
                <a:lnTo>
                  <a:pt x="258" y="92"/>
                </a:lnTo>
                <a:lnTo>
                  <a:pt x="256" y="88"/>
                </a:lnTo>
                <a:lnTo>
                  <a:pt x="254" y="84"/>
                </a:lnTo>
                <a:lnTo>
                  <a:pt x="252" y="80"/>
                </a:lnTo>
                <a:lnTo>
                  <a:pt x="250" y="76"/>
                </a:lnTo>
                <a:lnTo>
                  <a:pt x="248" y="72"/>
                </a:lnTo>
                <a:lnTo>
                  <a:pt x="246" y="68"/>
                </a:lnTo>
                <a:lnTo>
                  <a:pt x="244" y="64"/>
                </a:lnTo>
                <a:lnTo>
                  <a:pt x="240" y="62"/>
                </a:lnTo>
                <a:lnTo>
                  <a:pt x="238" y="58"/>
                </a:lnTo>
                <a:lnTo>
                  <a:pt x="236" y="54"/>
                </a:lnTo>
                <a:lnTo>
                  <a:pt x="234" y="50"/>
                </a:lnTo>
                <a:lnTo>
                  <a:pt x="230" y="48"/>
                </a:lnTo>
                <a:lnTo>
                  <a:pt x="230" y="44"/>
                </a:lnTo>
                <a:lnTo>
                  <a:pt x="228" y="40"/>
                </a:lnTo>
                <a:lnTo>
                  <a:pt x="224" y="38"/>
                </a:lnTo>
                <a:lnTo>
                  <a:pt x="222" y="34"/>
                </a:lnTo>
                <a:lnTo>
                  <a:pt x="220" y="30"/>
                </a:lnTo>
                <a:lnTo>
                  <a:pt x="218" y="26"/>
                </a:lnTo>
                <a:lnTo>
                  <a:pt x="216" y="22"/>
                </a:lnTo>
                <a:lnTo>
                  <a:pt x="214" y="18"/>
                </a:lnTo>
                <a:lnTo>
                  <a:pt x="210" y="16"/>
                </a:lnTo>
                <a:lnTo>
                  <a:pt x="208" y="12"/>
                </a:lnTo>
                <a:lnTo>
                  <a:pt x="204" y="10"/>
                </a:lnTo>
                <a:lnTo>
                  <a:pt x="202" y="6"/>
                </a:lnTo>
                <a:lnTo>
                  <a:pt x="200" y="2"/>
                </a:lnTo>
                <a:lnTo>
                  <a:pt x="202" y="0"/>
                </a:lnTo>
              </a:path>
            </a:pathLst>
          </a:custGeom>
          <a:solidFill>
            <a:schemeClr val="tx1"/>
          </a:solidFill>
          <a:ln w="12700" cap="rnd">
            <a:solidFill>
              <a:schemeClr val="tx1"/>
            </a:solidFill>
            <a:round/>
            <a:headEnd/>
            <a:tailEnd/>
          </a:ln>
        </p:spPr>
        <p:txBody>
          <a:bodyPr/>
          <a:lstStyle/>
          <a:p>
            <a:endParaRPr lang="en-US"/>
          </a:p>
        </p:txBody>
      </p:sp>
      <p:sp>
        <p:nvSpPr>
          <p:cNvPr id="46154" name="Rectangle 108"/>
          <p:cNvSpPr>
            <a:spLocks noChangeArrowheads="1"/>
          </p:cNvSpPr>
          <p:nvPr/>
        </p:nvSpPr>
        <p:spPr bwMode="auto">
          <a:xfrm>
            <a:off x="5721350" y="3690938"/>
            <a:ext cx="903288" cy="2286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6155" name="Freeform 110"/>
          <p:cNvSpPr>
            <a:spLocks/>
          </p:cNvSpPr>
          <p:nvPr/>
        </p:nvSpPr>
        <p:spPr bwMode="auto">
          <a:xfrm>
            <a:off x="5529263" y="5172075"/>
            <a:ext cx="79375" cy="12700"/>
          </a:xfrm>
          <a:custGeom>
            <a:avLst/>
            <a:gdLst>
              <a:gd name="T0" fmla="*/ 0 w 65"/>
              <a:gd name="T1" fmla="*/ 2147483647 h 11"/>
              <a:gd name="T2" fmla="*/ 2147483647 w 65"/>
              <a:gd name="T3" fmla="*/ 2147483647 h 11"/>
              <a:gd name="T4" fmla="*/ 2147483647 w 65"/>
              <a:gd name="T5" fmla="*/ 2147483647 h 11"/>
              <a:gd name="T6" fmla="*/ 2147483647 w 65"/>
              <a:gd name="T7" fmla="*/ 2147483647 h 11"/>
              <a:gd name="T8" fmla="*/ 2147483647 w 65"/>
              <a:gd name="T9" fmla="*/ 2147483647 h 11"/>
              <a:gd name="T10" fmla="*/ 2147483647 w 65"/>
              <a:gd name="T11" fmla="*/ 2147483647 h 11"/>
              <a:gd name="T12" fmla="*/ 2147483647 w 65"/>
              <a:gd name="T13" fmla="*/ 2147483647 h 11"/>
              <a:gd name="T14" fmla="*/ 2147483647 w 65"/>
              <a:gd name="T15" fmla="*/ 2147483647 h 11"/>
              <a:gd name="T16" fmla="*/ 2147483647 w 65"/>
              <a:gd name="T17" fmla="*/ 2147483647 h 11"/>
              <a:gd name="T18" fmla="*/ 2147483647 w 65"/>
              <a:gd name="T19" fmla="*/ 2147483647 h 11"/>
              <a:gd name="T20" fmla="*/ 2147483647 w 65"/>
              <a:gd name="T21" fmla="*/ 2147483647 h 11"/>
              <a:gd name="T22" fmla="*/ 2147483647 w 65"/>
              <a:gd name="T23" fmla="*/ 2147483647 h 11"/>
              <a:gd name="T24" fmla="*/ 2147483647 w 65"/>
              <a:gd name="T25" fmla="*/ 2147483647 h 11"/>
              <a:gd name="T26" fmla="*/ 2147483647 w 65"/>
              <a:gd name="T27" fmla="*/ 2147483647 h 11"/>
              <a:gd name="T28" fmla="*/ 2147483647 w 65"/>
              <a:gd name="T29" fmla="*/ 2147483647 h 11"/>
              <a:gd name="T30" fmla="*/ 2147483647 w 65"/>
              <a:gd name="T31" fmla="*/ 2147483647 h 11"/>
              <a:gd name="T32" fmla="*/ 2147483647 w 65"/>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11"/>
              <a:gd name="T53" fmla="*/ 65 w 65"/>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11">
                <a:moveTo>
                  <a:pt x="0" y="10"/>
                </a:moveTo>
                <a:lnTo>
                  <a:pt x="4" y="10"/>
                </a:lnTo>
                <a:lnTo>
                  <a:pt x="8" y="10"/>
                </a:lnTo>
                <a:lnTo>
                  <a:pt x="12" y="8"/>
                </a:lnTo>
                <a:lnTo>
                  <a:pt x="16" y="6"/>
                </a:lnTo>
                <a:lnTo>
                  <a:pt x="20" y="6"/>
                </a:lnTo>
                <a:lnTo>
                  <a:pt x="24" y="6"/>
                </a:lnTo>
                <a:lnTo>
                  <a:pt x="28" y="4"/>
                </a:lnTo>
                <a:lnTo>
                  <a:pt x="32" y="4"/>
                </a:lnTo>
                <a:lnTo>
                  <a:pt x="36" y="4"/>
                </a:lnTo>
                <a:lnTo>
                  <a:pt x="40" y="4"/>
                </a:lnTo>
                <a:lnTo>
                  <a:pt x="44" y="4"/>
                </a:lnTo>
                <a:lnTo>
                  <a:pt x="48" y="2"/>
                </a:lnTo>
                <a:lnTo>
                  <a:pt x="52" y="2"/>
                </a:lnTo>
                <a:lnTo>
                  <a:pt x="56" y="2"/>
                </a:lnTo>
                <a:lnTo>
                  <a:pt x="60" y="2"/>
                </a:lnTo>
                <a:lnTo>
                  <a:pt x="64" y="0"/>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6156" name="Freeform 111"/>
          <p:cNvSpPr>
            <a:spLocks/>
          </p:cNvSpPr>
          <p:nvPr/>
        </p:nvSpPr>
        <p:spPr bwMode="auto">
          <a:xfrm>
            <a:off x="5583238" y="5086350"/>
            <a:ext cx="57150" cy="168275"/>
          </a:xfrm>
          <a:custGeom>
            <a:avLst/>
            <a:gdLst>
              <a:gd name="T0" fmla="*/ 2147483647 w 47"/>
              <a:gd name="T1" fmla="*/ 2147483647 h 147"/>
              <a:gd name="T2" fmla="*/ 2147483647 w 47"/>
              <a:gd name="T3" fmla="*/ 2147483647 h 147"/>
              <a:gd name="T4" fmla="*/ 2147483647 w 47"/>
              <a:gd name="T5" fmla="*/ 2147483647 h 147"/>
              <a:gd name="T6" fmla="*/ 2147483647 w 47"/>
              <a:gd name="T7" fmla="*/ 2147483647 h 147"/>
              <a:gd name="T8" fmla="*/ 2147483647 w 47"/>
              <a:gd name="T9" fmla="*/ 2147483647 h 147"/>
              <a:gd name="T10" fmla="*/ 2147483647 w 47"/>
              <a:gd name="T11" fmla="*/ 2147483647 h 147"/>
              <a:gd name="T12" fmla="*/ 2147483647 w 47"/>
              <a:gd name="T13" fmla="*/ 2147483647 h 147"/>
              <a:gd name="T14" fmla="*/ 2147483647 w 47"/>
              <a:gd name="T15" fmla="*/ 2147483647 h 147"/>
              <a:gd name="T16" fmla="*/ 2147483647 w 47"/>
              <a:gd name="T17" fmla="*/ 2147483647 h 147"/>
              <a:gd name="T18" fmla="*/ 2147483647 w 47"/>
              <a:gd name="T19" fmla="*/ 2147483647 h 147"/>
              <a:gd name="T20" fmla="*/ 2147483647 w 47"/>
              <a:gd name="T21" fmla="*/ 0 h 147"/>
              <a:gd name="T22" fmla="*/ 2147483647 w 47"/>
              <a:gd name="T23" fmla="*/ 2147483647 h 147"/>
              <a:gd name="T24" fmla="*/ 2147483647 w 47"/>
              <a:gd name="T25" fmla="*/ 2147483647 h 147"/>
              <a:gd name="T26" fmla="*/ 2147483647 w 47"/>
              <a:gd name="T27" fmla="*/ 2147483647 h 147"/>
              <a:gd name="T28" fmla="*/ 2147483647 w 47"/>
              <a:gd name="T29" fmla="*/ 2147483647 h 147"/>
              <a:gd name="T30" fmla="*/ 2147483647 w 47"/>
              <a:gd name="T31" fmla="*/ 2147483647 h 147"/>
              <a:gd name="T32" fmla="*/ 2147483647 w 47"/>
              <a:gd name="T33" fmla="*/ 2147483647 h 147"/>
              <a:gd name="T34" fmla="*/ 2147483647 w 47"/>
              <a:gd name="T35" fmla="*/ 2147483647 h 147"/>
              <a:gd name="T36" fmla="*/ 2147483647 w 47"/>
              <a:gd name="T37" fmla="*/ 2147483647 h 147"/>
              <a:gd name="T38" fmla="*/ 2147483647 w 47"/>
              <a:gd name="T39" fmla="*/ 2147483647 h 147"/>
              <a:gd name="T40" fmla="*/ 2147483647 w 47"/>
              <a:gd name="T41" fmla="*/ 2147483647 h 147"/>
              <a:gd name="T42" fmla="*/ 2147483647 w 47"/>
              <a:gd name="T43" fmla="*/ 2147483647 h 147"/>
              <a:gd name="T44" fmla="*/ 2147483647 w 47"/>
              <a:gd name="T45" fmla="*/ 2147483647 h 147"/>
              <a:gd name="T46" fmla="*/ 2147483647 w 47"/>
              <a:gd name="T47" fmla="*/ 2147483647 h 147"/>
              <a:gd name="T48" fmla="*/ 2147483647 w 47"/>
              <a:gd name="T49" fmla="*/ 2147483647 h 147"/>
              <a:gd name="T50" fmla="*/ 2147483647 w 47"/>
              <a:gd name="T51" fmla="*/ 2147483647 h 147"/>
              <a:gd name="T52" fmla="*/ 2147483647 w 47"/>
              <a:gd name="T53" fmla="*/ 2147483647 h 147"/>
              <a:gd name="T54" fmla="*/ 2147483647 w 47"/>
              <a:gd name="T55" fmla="*/ 2147483647 h 147"/>
              <a:gd name="T56" fmla="*/ 2147483647 w 47"/>
              <a:gd name="T57" fmla="*/ 2147483647 h 147"/>
              <a:gd name="T58" fmla="*/ 2147483647 w 47"/>
              <a:gd name="T59" fmla="*/ 2147483647 h 147"/>
              <a:gd name="T60" fmla="*/ 2147483647 w 47"/>
              <a:gd name="T61" fmla="*/ 2147483647 h 147"/>
              <a:gd name="T62" fmla="*/ 2147483647 w 47"/>
              <a:gd name="T63" fmla="*/ 2147483647 h 147"/>
              <a:gd name="T64" fmla="*/ 2147483647 w 47"/>
              <a:gd name="T65" fmla="*/ 2147483647 h 147"/>
              <a:gd name="T66" fmla="*/ 2147483647 w 47"/>
              <a:gd name="T67" fmla="*/ 2147483647 h 147"/>
              <a:gd name="T68" fmla="*/ 2147483647 w 47"/>
              <a:gd name="T69" fmla="*/ 2147483647 h 147"/>
              <a:gd name="T70" fmla="*/ 2147483647 w 47"/>
              <a:gd name="T71" fmla="*/ 2147483647 h 147"/>
              <a:gd name="T72" fmla="*/ 2147483647 w 47"/>
              <a:gd name="T73" fmla="*/ 2147483647 h 147"/>
              <a:gd name="T74" fmla="*/ 2147483647 w 47"/>
              <a:gd name="T75" fmla="*/ 2147483647 h 147"/>
              <a:gd name="T76" fmla="*/ 2147483647 w 47"/>
              <a:gd name="T77" fmla="*/ 2147483647 h 147"/>
              <a:gd name="T78" fmla="*/ 2147483647 w 47"/>
              <a:gd name="T79" fmla="*/ 2147483647 h 147"/>
              <a:gd name="T80" fmla="*/ 2147483647 w 47"/>
              <a:gd name="T81" fmla="*/ 2147483647 h 147"/>
              <a:gd name="T82" fmla="*/ 2147483647 w 47"/>
              <a:gd name="T83" fmla="*/ 2147483647 h 147"/>
              <a:gd name="T84" fmla="*/ 2147483647 w 47"/>
              <a:gd name="T85" fmla="*/ 2147483647 h 147"/>
              <a:gd name="T86" fmla="*/ 2147483647 w 47"/>
              <a:gd name="T87" fmla="*/ 2147483647 h 147"/>
              <a:gd name="T88" fmla="*/ 2147483647 w 47"/>
              <a:gd name="T89" fmla="*/ 2147483647 h 147"/>
              <a:gd name="T90" fmla="*/ 2147483647 w 47"/>
              <a:gd name="T91" fmla="*/ 2147483647 h 147"/>
              <a:gd name="T92" fmla="*/ 2147483647 w 47"/>
              <a:gd name="T93" fmla="*/ 2147483647 h 147"/>
              <a:gd name="T94" fmla="*/ 2147483647 w 47"/>
              <a:gd name="T95" fmla="*/ 2147483647 h 147"/>
              <a:gd name="T96" fmla="*/ 2147483647 w 47"/>
              <a:gd name="T97" fmla="*/ 2147483647 h 147"/>
              <a:gd name="T98" fmla="*/ 2147483647 w 47"/>
              <a:gd name="T99" fmla="*/ 2147483647 h 147"/>
              <a:gd name="T100" fmla="*/ 2147483647 w 47"/>
              <a:gd name="T101" fmla="*/ 2147483647 h 147"/>
              <a:gd name="T102" fmla="*/ 2147483647 w 47"/>
              <a:gd name="T103" fmla="*/ 2147483647 h 147"/>
              <a:gd name="T104" fmla="*/ 2147483647 w 47"/>
              <a:gd name="T105" fmla="*/ 2147483647 h 147"/>
              <a:gd name="T106" fmla="*/ 2147483647 w 47"/>
              <a:gd name="T107" fmla="*/ 2147483647 h 147"/>
              <a:gd name="T108" fmla="*/ 2147483647 w 47"/>
              <a:gd name="T109" fmla="*/ 2147483647 h 147"/>
              <a:gd name="T110" fmla="*/ 2147483647 w 47"/>
              <a:gd name="T111" fmla="*/ 2147483647 h 147"/>
              <a:gd name="T112" fmla="*/ 2147483647 w 47"/>
              <a:gd name="T113" fmla="*/ 2147483647 h 147"/>
              <a:gd name="T114" fmla="*/ 2147483647 w 47"/>
              <a:gd name="T115" fmla="*/ 2147483647 h 147"/>
              <a:gd name="T116" fmla="*/ 2147483647 w 47"/>
              <a:gd name="T117" fmla="*/ 2147483647 h 147"/>
              <a:gd name="T118" fmla="*/ 2147483647 w 47"/>
              <a:gd name="T119" fmla="*/ 2147483647 h 147"/>
              <a:gd name="T120" fmla="*/ 2147483647 w 47"/>
              <a:gd name="T121" fmla="*/ 2147483647 h 147"/>
              <a:gd name="T122" fmla="*/ 2147483647 w 47"/>
              <a:gd name="T123" fmla="*/ 2147483647 h 1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
              <a:gd name="T187" fmla="*/ 0 h 147"/>
              <a:gd name="T188" fmla="*/ 47 w 47"/>
              <a:gd name="T189" fmla="*/ 147 h 1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 h="147">
                <a:moveTo>
                  <a:pt x="12" y="10"/>
                </a:moveTo>
                <a:lnTo>
                  <a:pt x="16" y="14"/>
                </a:lnTo>
                <a:lnTo>
                  <a:pt x="20" y="16"/>
                </a:lnTo>
                <a:lnTo>
                  <a:pt x="20" y="20"/>
                </a:lnTo>
                <a:lnTo>
                  <a:pt x="24" y="24"/>
                </a:lnTo>
                <a:lnTo>
                  <a:pt x="24" y="28"/>
                </a:lnTo>
                <a:lnTo>
                  <a:pt x="28" y="28"/>
                </a:lnTo>
                <a:lnTo>
                  <a:pt x="28" y="32"/>
                </a:lnTo>
                <a:lnTo>
                  <a:pt x="32" y="32"/>
                </a:lnTo>
                <a:lnTo>
                  <a:pt x="36" y="36"/>
                </a:lnTo>
                <a:lnTo>
                  <a:pt x="36" y="40"/>
                </a:lnTo>
                <a:lnTo>
                  <a:pt x="40" y="40"/>
                </a:lnTo>
                <a:lnTo>
                  <a:pt x="40" y="48"/>
                </a:lnTo>
                <a:lnTo>
                  <a:pt x="44" y="52"/>
                </a:lnTo>
                <a:lnTo>
                  <a:pt x="40" y="56"/>
                </a:lnTo>
                <a:lnTo>
                  <a:pt x="36" y="60"/>
                </a:lnTo>
                <a:lnTo>
                  <a:pt x="36" y="64"/>
                </a:lnTo>
                <a:lnTo>
                  <a:pt x="32" y="64"/>
                </a:lnTo>
                <a:lnTo>
                  <a:pt x="32" y="60"/>
                </a:lnTo>
                <a:lnTo>
                  <a:pt x="32" y="56"/>
                </a:lnTo>
                <a:lnTo>
                  <a:pt x="32" y="50"/>
                </a:lnTo>
                <a:lnTo>
                  <a:pt x="28" y="50"/>
                </a:lnTo>
                <a:lnTo>
                  <a:pt x="28" y="46"/>
                </a:lnTo>
                <a:lnTo>
                  <a:pt x="28" y="42"/>
                </a:lnTo>
                <a:lnTo>
                  <a:pt x="28" y="46"/>
                </a:lnTo>
                <a:lnTo>
                  <a:pt x="32" y="54"/>
                </a:lnTo>
                <a:lnTo>
                  <a:pt x="32" y="58"/>
                </a:lnTo>
                <a:lnTo>
                  <a:pt x="32" y="62"/>
                </a:lnTo>
                <a:lnTo>
                  <a:pt x="36" y="66"/>
                </a:lnTo>
                <a:lnTo>
                  <a:pt x="34" y="62"/>
                </a:lnTo>
                <a:lnTo>
                  <a:pt x="30" y="54"/>
                </a:lnTo>
                <a:lnTo>
                  <a:pt x="30" y="46"/>
                </a:lnTo>
                <a:lnTo>
                  <a:pt x="26" y="46"/>
                </a:lnTo>
                <a:lnTo>
                  <a:pt x="20" y="32"/>
                </a:lnTo>
                <a:lnTo>
                  <a:pt x="20" y="28"/>
                </a:lnTo>
                <a:lnTo>
                  <a:pt x="18" y="32"/>
                </a:lnTo>
                <a:lnTo>
                  <a:pt x="22" y="36"/>
                </a:lnTo>
                <a:lnTo>
                  <a:pt x="22" y="44"/>
                </a:lnTo>
                <a:lnTo>
                  <a:pt x="26" y="50"/>
                </a:lnTo>
                <a:lnTo>
                  <a:pt x="28" y="56"/>
                </a:lnTo>
                <a:lnTo>
                  <a:pt x="28" y="60"/>
                </a:lnTo>
                <a:lnTo>
                  <a:pt x="32" y="60"/>
                </a:lnTo>
                <a:lnTo>
                  <a:pt x="32" y="56"/>
                </a:lnTo>
                <a:lnTo>
                  <a:pt x="28" y="48"/>
                </a:lnTo>
                <a:lnTo>
                  <a:pt x="28" y="38"/>
                </a:lnTo>
                <a:lnTo>
                  <a:pt x="24" y="34"/>
                </a:lnTo>
                <a:lnTo>
                  <a:pt x="24" y="26"/>
                </a:lnTo>
                <a:lnTo>
                  <a:pt x="20" y="22"/>
                </a:lnTo>
                <a:lnTo>
                  <a:pt x="20" y="18"/>
                </a:lnTo>
                <a:lnTo>
                  <a:pt x="20" y="14"/>
                </a:lnTo>
                <a:lnTo>
                  <a:pt x="20" y="10"/>
                </a:lnTo>
                <a:lnTo>
                  <a:pt x="16" y="10"/>
                </a:lnTo>
                <a:lnTo>
                  <a:pt x="16" y="6"/>
                </a:lnTo>
                <a:lnTo>
                  <a:pt x="16" y="10"/>
                </a:lnTo>
                <a:lnTo>
                  <a:pt x="20" y="14"/>
                </a:lnTo>
                <a:lnTo>
                  <a:pt x="20" y="18"/>
                </a:lnTo>
                <a:lnTo>
                  <a:pt x="24" y="22"/>
                </a:lnTo>
                <a:lnTo>
                  <a:pt x="24" y="26"/>
                </a:lnTo>
                <a:lnTo>
                  <a:pt x="24" y="34"/>
                </a:lnTo>
                <a:lnTo>
                  <a:pt x="24" y="38"/>
                </a:lnTo>
                <a:lnTo>
                  <a:pt x="24" y="34"/>
                </a:lnTo>
                <a:lnTo>
                  <a:pt x="24" y="20"/>
                </a:lnTo>
                <a:lnTo>
                  <a:pt x="20" y="12"/>
                </a:lnTo>
                <a:lnTo>
                  <a:pt x="20" y="8"/>
                </a:lnTo>
                <a:lnTo>
                  <a:pt x="16" y="4"/>
                </a:lnTo>
                <a:lnTo>
                  <a:pt x="16" y="0"/>
                </a:lnTo>
                <a:lnTo>
                  <a:pt x="16" y="4"/>
                </a:lnTo>
                <a:lnTo>
                  <a:pt x="16" y="8"/>
                </a:lnTo>
                <a:lnTo>
                  <a:pt x="16" y="12"/>
                </a:lnTo>
                <a:lnTo>
                  <a:pt x="20" y="20"/>
                </a:lnTo>
                <a:lnTo>
                  <a:pt x="20" y="24"/>
                </a:lnTo>
                <a:lnTo>
                  <a:pt x="24" y="24"/>
                </a:lnTo>
                <a:lnTo>
                  <a:pt x="24" y="28"/>
                </a:lnTo>
                <a:lnTo>
                  <a:pt x="24" y="24"/>
                </a:lnTo>
                <a:lnTo>
                  <a:pt x="20" y="24"/>
                </a:lnTo>
                <a:lnTo>
                  <a:pt x="20" y="20"/>
                </a:lnTo>
                <a:lnTo>
                  <a:pt x="20" y="16"/>
                </a:lnTo>
                <a:lnTo>
                  <a:pt x="18" y="10"/>
                </a:lnTo>
                <a:lnTo>
                  <a:pt x="16" y="6"/>
                </a:lnTo>
                <a:lnTo>
                  <a:pt x="16" y="12"/>
                </a:lnTo>
                <a:lnTo>
                  <a:pt x="16" y="16"/>
                </a:lnTo>
                <a:lnTo>
                  <a:pt x="22" y="26"/>
                </a:lnTo>
                <a:lnTo>
                  <a:pt x="16" y="20"/>
                </a:lnTo>
                <a:lnTo>
                  <a:pt x="12" y="8"/>
                </a:lnTo>
                <a:lnTo>
                  <a:pt x="12" y="4"/>
                </a:lnTo>
                <a:lnTo>
                  <a:pt x="12" y="8"/>
                </a:lnTo>
                <a:lnTo>
                  <a:pt x="12" y="12"/>
                </a:lnTo>
                <a:lnTo>
                  <a:pt x="12" y="26"/>
                </a:lnTo>
                <a:lnTo>
                  <a:pt x="16" y="30"/>
                </a:lnTo>
                <a:lnTo>
                  <a:pt x="16" y="34"/>
                </a:lnTo>
                <a:lnTo>
                  <a:pt x="12" y="30"/>
                </a:lnTo>
                <a:lnTo>
                  <a:pt x="12" y="26"/>
                </a:lnTo>
                <a:lnTo>
                  <a:pt x="12" y="22"/>
                </a:lnTo>
                <a:lnTo>
                  <a:pt x="8" y="22"/>
                </a:lnTo>
                <a:lnTo>
                  <a:pt x="8" y="14"/>
                </a:lnTo>
                <a:lnTo>
                  <a:pt x="10" y="18"/>
                </a:lnTo>
                <a:lnTo>
                  <a:pt x="10" y="22"/>
                </a:lnTo>
                <a:lnTo>
                  <a:pt x="14" y="26"/>
                </a:lnTo>
                <a:lnTo>
                  <a:pt x="18" y="28"/>
                </a:lnTo>
                <a:lnTo>
                  <a:pt x="14" y="26"/>
                </a:lnTo>
                <a:lnTo>
                  <a:pt x="14" y="22"/>
                </a:lnTo>
                <a:lnTo>
                  <a:pt x="14" y="18"/>
                </a:lnTo>
                <a:lnTo>
                  <a:pt x="14" y="14"/>
                </a:lnTo>
                <a:lnTo>
                  <a:pt x="10" y="14"/>
                </a:lnTo>
                <a:lnTo>
                  <a:pt x="10" y="10"/>
                </a:lnTo>
                <a:lnTo>
                  <a:pt x="6" y="8"/>
                </a:lnTo>
                <a:lnTo>
                  <a:pt x="6" y="4"/>
                </a:lnTo>
                <a:lnTo>
                  <a:pt x="6" y="8"/>
                </a:lnTo>
                <a:lnTo>
                  <a:pt x="10" y="12"/>
                </a:lnTo>
                <a:lnTo>
                  <a:pt x="10" y="16"/>
                </a:lnTo>
                <a:lnTo>
                  <a:pt x="14" y="20"/>
                </a:lnTo>
                <a:lnTo>
                  <a:pt x="18" y="26"/>
                </a:lnTo>
                <a:lnTo>
                  <a:pt x="18" y="30"/>
                </a:lnTo>
                <a:lnTo>
                  <a:pt x="18" y="26"/>
                </a:lnTo>
                <a:lnTo>
                  <a:pt x="14" y="20"/>
                </a:lnTo>
                <a:lnTo>
                  <a:pt x="14" y="10"/>
                </a:lnTo>
                <a:lnTo>
                  <a:pt x="14" y="6"/>
                </a:lnTo>
                <a:lnTo>
                  <a:pt x="10" y="2"/>
                </a:lnTo>
                <a:lnTo>
                  <a:pt x="10" y="12"/>
                </a:lnTo>
                <a:lnTo>
                  <a:pt x="14" y="16"/>
                </a:lnTo>
                <a:lnTo>
                  <a:pt x="14" y="20"/>
                </a:lnTo>
                <a:lnTo>
                  <a:pt x="18" y="26"/>
                </a:lnTo>
                <a:lnTo>
                  <a:pt x="18" y="30"/>
                </a:lnTo>
                <a:lnTo>
                  <a:pt x="18" y="34"/>
                </a:lnTo>
                <a:lnTo>
                  <a:pt x="18" y="38"/>
                </a:lnTo>
                <a:lnTo>
                  <a:pt x="18" y="42"/>
                </a:lnTo>
                <a:lnTo>
                  <a:pt x="22" y="42"/>
                </a:lnTo>
                <a:lnTo>
                  <a:pt x="26" y="48"/>
                </a:lnTo>
                <a:lnTo>
                  <a:pt x="26" y="52"/>
                </a:lnTo>
                <a:lnTo>
                  <a:pt x="30" y="56"/>
                </a:lnTo>
                <a:lnTo>
                  <a:pt x="30" y="60"/>
                </a:lnTo>
                <a:lnTo>
                  <a:pt x="30" y="64"/>
                </a:lnTo>
                <a:lnTo>
                  <a:pt x="34" y="64"/>
                </a:lnTo>
                <a:lnTo>
                  <a:pt x="34" y="68"/>
                </a:lnTo>
                <a:lnTo>
                  <a:pt x="34" y="74"/>
                </a:lnTo>
                <a:lnTo>
                  <a:pt x="30" y="78"/>
                </a:lnTo>
                <a:lnTo>
                  <a:pt x="26" y="82"/>
                </a:lnTo>
                <a:lnTo>
                  <a:pt x="26" y="78"/>
                </a:lnTo>
                <a:lnTo>
                  <a:pt x="22" y="72"/>
                </a:lnTo>
                <a:lnTo>
                  <a:pt x="22" y="68"/>
                </a:lnTo>
                <a:lnTo>
                  <a:pt x="22" y="64"/>
                </a:lnTo>
                <a:lnTo>
                  <a:pt x="22" y="60"/>
                </a:lnTo>
                <a:lnTo>
                  <a:pt x="18" y="60"/>
                </a:lnTo>
                <a:lnTo>
                  <a:pt x="18" y="54"/>
                </a:lnTo>
                <a:lnTo>
                  <a:pt x="18" y="50"/>
                </a:lnTo>
                <a:lnTo>
                  <a:pt x="18" y="46"/>
                </a:lnTo>
                <a:lnTo>
                  <a:pt x="18" y="42"/>
                </a:lnTo>
                <a:lnTo>
                  <a:pt x="18" y="36"/>
                </a:lnTo>
                <a:lnTo>
                  <a:pt x="18" y="32"/>
                </a:lnTo>
                <a:lnTo>
                  <a:pt x="18" y="28"/>
                </a:lnTo>
                <a:lnTo>
                  <a:pt x="14" y="28"/>
                </a:lnTo>
                <a:lnTo>
                  <a:pt x="14" y="24"/>
                </a:lnTo>
                <a:lnTo>
                  <a:pt x="12" y="18"/>
                </a:lnTo>
                <a:lnTo>
                  <a:pt x="8" y="18"/>
                </a:lnTo>
                <a:lnTo>
                  <a:pt x="8" y="14"/>
                </a:lnTo>
                <a:lnTo>
                  <a:pt x="8" y="10"/>
                </a:lnTo>
                <a:lnTo>
                  <a:pt x="8" y="6"/>
                </a:lnTo>
                <a:lnTo>
                  <a:pt x="4" y="2"/>
                </a:lnTo>
                <a:lnTo>
                  <a:pt x="0" y="2"/>
                </a:lnTo>
                <a:lnTo>
                  <a:pt x="4" y="2"/>
                </a:lnTo>
                <a:lnTo>
                  <a:pt x="4" y="6"/>
                </a:lnTo>
                <a:lnTo>
                  <a:pt x="8" y="10"/>
                </a:lnTo>
                <a:lnTo>
                  <a:pt x="8" y="14"/>
                </a:lnTo>
                <a:lnTo>
                  <a:pt x="12" y="18"/>
                </a:lnTo>
                <a:lnTo>
                  <a:pt x="16" y="22"/>
                </a:lnTo>
                <a:lnTo>
                  <a:pt x="16" y="26"/>
                </a:lnTo>
                <a:lnTo>
                  <a:pt x="16" y="30"/>
                </a:lnTo>
                <a:lnTo>
                  <a:pt x="20" y="34"/>
                </a:lnTo>
                <a:lnTo>
                  <a:pt x="20" y="38"/>
                </a:lnTo>
                <a:lnTo>
                  <a:pt x="20" y="44"/>
                </a:lnTo>
                <a:lnTo>
                  <a:pt x="20" y="48"/>
                </a:lnTo>
                <a:lnTo>
                  <a:pt x="24" y="52"/>
                </a:lnTo>
                <a:lnTo>
                  <a:pt x="24" y="56"/>
                </a:lnTo>
                <a:lnTo>
                  <a:pt x="24" y="60"/>
                </a:lnTo>
                <a:lnTo>
                  <a:pt x="24" y="66"/>
                </a:lnTo>
                <a:lnTo>
                  <a:pt x="28" y="70"/>
                </a:lnTo>
                <a:lnTo>
                  <a:pt x="28" y="74"/>
                </a:lnTo>
                <a:lnTo>
                  <a:pt x="28" y="78"/>
                </a:lnTo>
                <a:lnTo>
                  <a:pt x="32" y="82"/>
                </a:lnTo>
                <a:lnTo>
                  <a:pt x="32" y="86"/>
                </a:lnTo>
                <a:lnTo>
                  <a:pt x="32" y="92"/>
                </a:lnTo>
                <a:lnTo>
                  <a:pt x="32" y="96"/>
                </a:lnTo>
                <a:lnTo>
                  <a:pt x="36" y="96"/>
                </a:lnTo>
                <a:lnTo>
                  <a:pt x="36" y="100"/>
                </a:lnTo>
                <a:lnTo>
                  <a:pt x="36" y="104"/>
                </a:lnTo>
                <a:lnTo>
                  <a:pt x="36" y="110"/>
                </a:lnTo>
                <a:lnTo>
                  <a:pt x="36" y="114"/>
                </a:lnTo>
                <a:lnTo>
                  <a:pt x="36" y="118"/>
                </a:lnTo>
                <a:lnTo>
                  <a:pt x="36" y="122"/>
                </a:lnTo>
                <a:lnTo>
                  <a:pt x="32" y="122"/>
                </a:lnTo>
                <a:lnTo>
                  <a:pt x="32" y="128"/>
                </a:lnTo>
                <a:lnTo>
                  <a:pt x="32" y="132"/>
                </a:lnTo>
                <a:lnTo>
                  <a:pt x="32" y="136"/>
                </a:lnTo>
                <a:lnTo>
                  <a:pt x="36" y="140"/>
                </a:lnTo>
                <a:lnTo>
                  <a:pt x="40" y="144"/>
                </a:lnTo>
                <a:lnTo>
                  <a:pt x="40" y="140"/>
                </a:lnTo>
                <a:lnTo>
                  <a:pt x="40" y="136"/>
                </a:lnTo>
                <a:lnTo>
                  <a:pt x="40" y="132"/>
                </a:lnTo>
                <a:lnTo>
                  <a:pt x="40" y="126"/>
                </a:lnTo>
                <a:lnTo>
                  <a:pt x="40" y="122"/>
                </a:lnTo>
                <a:lnTo>
                  <a:pt x="40" y="118"/>
                </a:lnTo>
                <a:lnTo>
                  <a:pt x="40" y="114"/>
                </a:lnTo>
                <a:lnTo>
                  <a:pt x="40" y="108"/>
                </a:lnTo>
                <a:lnTo>
                  <a:pt x="36" y="108"/>
                </a:lnTo>
                <a:lnTo>
                  <a:pt x="36" y="104"/>
                </a:lnTo>
                <a:lnTo>
                  <a:pt x="36" y="100"/>
                </a:lnTo>
                <a:lnTo>
                  <a:pt x="32" y="96"/>
                </a:lnTo>
                <a:lnTo>
                  <a:pt x="30" y="92"/>
                </a:lnTo>
                <a:lnTo>
                  <a:pt x="26" y="90"/>
                </a:lnTo>
                <a:lnTo>
                  <a:pt x="26" y="86"/>
                </a:lnTo>
                <a:lnTo>
                  <a:pt x="22" y="86"/>
                </a:lnTo>
                <a:lnTo>
                  <a:pt x="22" y="82"/>
                </a:lnTo>
                <a:lnTo>
                  <a:pt x="22" y="78"/>
                </a:lnTo>
                <a:lnTo>
                  <a:pt x="18" y="78"/>
                </a:lnTo>
                <a:lnTo>
                  <a:pt x="18" y="74"/>
                </a:lnTo>
                <a:lnTo>
                  <a:pt x="18" y="68"/>
                </a:lnTo>
                <a:lnTo>
                  <a:pt x="18" y="64"/>
                </a:lnTo>
                <a:lnTo>
                  <a:pt x="22" y="64"/>
                </a:lnTo>
                <a:lnTo>
                  <a:pt x="22" y="68"/>
                </a:lnTo>
                <a:lnTo>
                  <a:pt x="26" y="72"/>
                </a:lnTo>
                <a:lnTo>
                  <a:pt x="26" y="76"/>
                </a:lnTo>
                <a:lnTo>
                  <a:pt x="26" y="84"/>
                </a:lnTo>
                <a:lnTo>
                  <a:pt x="30" y="88"/>
                </a:lnTo>
                <a:lnTo>
                  <a:pt x="30" y="92"/>
                </a:lnTo>
                <a:lnTo>
                  <a:pt x="30" y="96"/>
                </a:lnTo>
                <a:lnTo>
                  <a:pt x="34" y="100"/>
                </a:lnTo>
                <a:lnTo>
                  <a:pt x="34" y="104"/>
                </a:lnTo>
                <a:lnTo>
                  <a:pt x="34" y="110"/>
                </a:lnTo>
                <a:lnTo>
                  <a:pt x="38" y="114"/>
                </a:lnTo>
                <a:lnTo>
                  <a:pt x="38" y="118"/>
                </a:lnTo>
                <a:lnTo>
                  <a:pt x="38" y="122"/>
                </a:lnTo>
                <a:lnTo>
                  <a:pt x="42" y="126"/>
                </a:lnTo>
                <a:lnTo>
                  <a:pt x="42" y="130"/>
                </a:lnTo>
                <a:lnTo>
                  <a:pt x="42" y="134"/>
                </a:lnTo>
                <a:lnTo>
                  <a:pt x="38" y="128"/>
                </a:lnTo>
                <a:lnTo>
                  <a:pt x="38" y="122"/>
                </a:lnTo>
                <a:lnTo>
                  <a:pt x="38" y="118"/>
                </a:lnTo>
                <a:lnTo>
                  <a:pt x="38" y="114"/>
                </a:lnTo>
                <a:lnTo>
                  <a:pt x="34" y="110"/>
                </a:lnTo>
                <a:lnTo>
                  <a:pt x="34" y="106"/>
                </a:lnTo>
                <a:lnTo>
                  <a:pt x="34" y="98"/>
                </a:lnTo>
                <a:lnTo>
                  <a:pt x="34" y="94"/>
                </a:lnTo>
                <a:lnTo>
                  <a:pt x="30" y="90"/>
                </a:lnTo>
                <a:lnTo>
                  <a:pt x="30" y="86"/>
                </a:lnTo>
                <a:lnTo>
                  <a:pt x="30" y="90"/>
                </a:lnTo>
                <a:lnTo>
                  <a:pt x="30" y="94"/>
                </a:lnTo>
                <a:lnTo>
                  <a:pt x="30" y="102"/>
                </a:lnTo>
                <a:lnTo>
                  <a:pt x="30" y="106"/>
                </a:lnTo>
                <a:lnTo>
                  <a:pt x="34" y="106"/>
                </a:lnTo>
                <a:lnTo>
                  <a:pt x="34" y="110"/>
                </a:lnTo>
                <a:lnTo>
                  <a:pt x="34" y="114"/>
                </a:lnTo>
                <a:lnTo>
                  <a:pt x="34" y="118"/>
                </a:lnTo>
                <a:lnTo>
                  <a:pt x="38" y="118"/>
                </a:lnTo>
                <a:lnTo>
                  <a:pt x="38" y="108"/>
                </a:lnTo>
                <a:lnTo>
                  <a:pt x="38" y="104"/>
                </a:lnTo>
                <a:lnTo>
                  <a:pt x="38" y="98"/>
                </a:lnTo>
                <a:lnTo>
                  <a:pt x="38" y="94"/>
                </a:lnTo>
                <a:lnTo>
                  <a:pt x="38" y="90"/>
                </a:lnTo>
                <a:lnTo>
                  <a:pt x="38" y="86"/>
                </a:lnTo>
                <a:lnTo>
                  <a:pt x="34" y="86"/>
                </a:lnTo>
                <a:lnTo>
                  <a:pt x="34" y="80"/>
                </a:lnTo>
                <a:lnTo>
                  <a:pt x="34" y="76"/>
                </a:lnTo>
                <a:lnTo>
                  <a:pt x="34" y="72"/>
                </a:lnTo>
                <a:lnTo>
                  <a:pt x="34" y="68"/>
                </a:lnTo>
                <a:lnTo>
                  <a:pt x="30" y="62"/>
                </a:lnTo>
                <a:lnTo>
                  <a:pt x="30" y="58"/>
                </a:lnTo>
                <a:lnTo>
                  <a:pt x="30" y="54"/>
                </a:lnTo>
                <a:lnTo>
                  <a:pt x="30" y="50"/>
                </a:lnTo>
                <a:lnTo>
                  <a:pt x="30" y="46"/>
                </a:lnTo>
                <a:lnTo>
                  <a:pt x="26" y="46"/>
                </a:lnTo>
                <a:lnTo>
                  <a:pt x="26" y="38"/>
                </a:lnTo>
                <a:lnTo>
                  <a:pt x="26" y="34"/>
                </a:lnTo>
                <a:lnTo>
                  <a:pt x="22" y="30"/>
                </a:lnTo>
                <a:lnTo>
                  <a:pt x="22" y="26"/>
                </a:lnTo>
                <a:lnTo>
                  <a:pt x="18" y="20"/>
                </a:lnTo>
                <a:lnTo>
                  <a:pt x="18" y="16"/>
                </a:lnTo>
                <a:lnTo>
                  <a:pt x="18" y="12"/>
                </a:lnTo>
                <a:lnTo>
                  <a:pt x="18" y="16"/>
                </a:lnTo>
                <a:lnTo>
                  <a:pt x="18" y="20"/>
                </a:lnTo>
                <a:lnTo>
                  <a:pt x="26" y="24"/>
                </a:lnTo>
                <a:lnTo>
                  <a:pt x="26" y="28"/>
                </a:lnTo>
                <a:lnTo>
                  <a:pt x="30" y="34"/>
                </a:lnTo>
                <a:lnTo>
                  <a:pt x="30" y="44"/>
                </a:lnTo>
                <a:lnTo>
                  <a:pt x="30" y="48"/>
                </a:lnTo>
                <a:lnTo>
                  <a:pt x="34" y="52"/>
                </a:lnTo>
                <a:lnTo>
                  <a:pt x="38" y="58"/>
                </a:lnTo>
                <a:lnTo>
                  <a:pt x="38" y="68"/>
                </a:lnTo>
                <a:lnTo>
                  <a:pt x="42" y="68"/>
                </a:lnTo>
                <a:lnTo>
                  <a:pt x="42" y="72"/>
                </a:lnTo>
                <a:lnTo>
                  <a:pt x="42" y="66"/>
                </a:lnTo>
                <a:lnTo>
                  <a:pt x="42" y="62"/>
                </a:lnTo>
                <a:lnTo>
                  <a:pt x="42" y="58"/>
                </a:lnTo>
                <a:lnTo>
                  <a:pt x="36" y="50"/>
                </a:lnTo>
                <a:lnTo>
                  <a:pt x="36" y="46"/>
                </a:lnTo>
                <a:lnTo>
                  <a:pt x="36" y="42"/>
                </a:lnTo>
                <a:lnTo>
                  <a:pt x="32" y="38"/>
                </a:lnTo>
                <a:lnTo>
                  <a:pt x="32" y="32"/>
                </a:lnTo>
                <a:lnTo>
                  <a:pt x="32" y="28"/>
                </a:lnTo>
                <a:lnTo>
                  <a:pt x="28" y="28"/>
                </a:lnTo>
                <a:lnTo>
                  <a:pt x="28" y="24"/>
                </a:lnTo>
                <a:lnTo>
                  <a:pt x="28" y="20"/>
                </a:lnTo>
                <a:lnTo>
                  <a:pt x="26" y="14"/>
                </a:lnTo>
                <a:lnTo>
                  <a:pt x="26" y="18"/>
                </a:lnTo>
                <a:lnTo>
                  <a:pt x="26" y="26"/>
                </a:lnTo>
                <a:lnTo>
                  <a:pt x="26" y="30"/>
                </a:lnTo>
                <a:lnTo>
                  <a:pt x="26" y="34"/>
                </a:lnTo>
                <a:lnTo>
                  <a:pt x="26" y="40"/>
                </a:lnTo>
                <a:lnTo>
                  <a:pt x="30" y="44"/>
                </a:lnTo>
                <a:lnTo>
                  <a:pt x="30" y="48"/>
                </a:lnTo>
                <a:lnTo>
                  <a:pt x="34" y="52"/>
                </a:lnTo>
                <a:lnTo>
                  <a:pt x="34" y="56"/>
                </a:lnTo>
                <a:lnTo>
                  <a:pt x="38" y="64"/>
                </a:lnTo>
                <a:lnTo>
                  <a:pt x="38" y="68"/>
                </a:lnTo>
                <a:lnTo>
                  <a:pt x="38" y="72"/>
                </a:lnTo>
                <a:lnTo>
                  <a:pt x="38" y="76"/>
                </a:lnTo>
                <a:lnTo>
                  <a:pt x="38" y="80"/>
                </a:lnTo>
                <a:lnTo>
                  <a:pt x="38" y="88"/>
                </a:lnTo>
                <a:lnTo>
                  <a:pt x="42" y="92"/>
                </a:lnTo>
                <a:lnTo>
                  <a:pt x="42" y="96"/>
                </a:lnTo>
                <a:lnTo>
                  <a:pt x="42" y="90"/>
                </a:lnTo>
                <a:lnTo>
                  <a:pt x="42" y="80"/>
                </a:lnTo>
                <a:lnTo>
                  <a:pt x="42" y="74"/>
                </a:lnTo>
                <a:lnTo>
                  <a:pt x="42" y="68"/>
                </a:lnTo>
                <a:lnTo>
                  <a:pt x="42" y="62"/>
                </a:lnTo>
                <a:lnTo>
                  <a:pt x="42" y="58"/>
                </a:lnTo>
                <a:lnTo>
                  <a:pt x="42" y="62"/>
                </a:lnTo>
                <a:lnTo>
                  <a:pt x="42" y="66"/>
                </a:lnTo>
                <a:lnTo>
                  <a:pt x="42" y="74"/>
                </a:lnTo>
                <a:lnTo>
                  <a:pt x="42" y="78"/>
                </a:lnTo>
                <a:lnTo>
                  <a:pt x="42" y="82"/>
                </a:lnTo>
                <a:lnTo>
                  <a:pt x="42" y="86"/>
                </a:lnTo>
                <a:lnTo>
                  <a:pt x="42" y="92"/>
                </a:lnTo>
                <a:lnTo>
                  <a:pt x="42" y="96"/>
                </a:lnTo>
                <a:lnTo>
                  <a:pt x="42" y="100"/>
                </a:lnTo>
                <a:lnTo>
                  <a:pt x="42" y="104"/>
                </a:lnTo>
                <a:lnTo>
                  <a:pt x="42" y="110"/>
                </a:lnTo>
                <a:lnTo>
                  <a:pt x="42" y="114"/>
                </a:lnTo>
                <a:lnTo>
                  <a:pt x="42" y="118"/>
                </a:lnTo>
                <a:lnTo>
                  <a:pt x="42" y="122"/>
                </a:lnTo>
                <a:lnTo>
                  <a:pt x="46" y="122"/>
                </a:lnTo>
                <a:lnTo>
                  <a:pt x="46" y="128"/>
                </a:lnTo>
                <a:lnTo>
                  <a:pt x="46" y="132"/>
                </a:lnTo>
                <a:lnTo>
                  <a:pt x="46" y="136"/>
                </a:lnTo>
                <a:lnTo>
                  <a:pt x="46" y="140"/>
                </a:lnTo>
                <a:lnTo>
                  <a:pt x="46" y="146"/>
                </a:lnTo>
                <a:lnTo>
                  <a:pt x="42" y="146"/>
                </a:lnTo>
                <a:lnTo>
                  <a:pt x="42" y="142"/>
                </a:lnTo>
                <a:lnTo>
                  <a:pt x="42" y="136"/>
                </a:lnTo>
                <a:lnTo>
                  <a:pt x="38" y="136"/>
                </a:lnTo>
                <a:lnTo>
                  <a:pt x="38" y="132"/>
                </a:lnTo>
                <a:lnTo>
                  <a:pt x="38" y="128"/>
                </a:lnTo>
                <a:lnTo>
                  <a:pt x="34" y="124"/>
                </a:lnTo>
                <a:lnTo>
                  <a:pt x="34" y="120"/>
                </a:lnTo>
                <a:lnTo>
                  <a:pt x="34" y="116"/>
                </a:lnTo>
                <a:lnTo>
                  <a:pt x="30" y="114"/>
                </a:lnTo>
                <a:lnTo>
                  <a:pt x="30" y="110"/>
                </a:lnTo>
                <a:lnTo>
                  <a:pt x="30" y="106"/>
                </a:lnTo>
                <a:lnTo>
                  <a:pt x="30" y="102"/>
                </a:lnTo>
                <a:lnTo>
                  <a:pt x="30" y="94"/>
                </a:lnTo>
                <a:lnTo>
                  <a:pt x="30" y="90"/>
                </a:lnTo>
                <a:lnTo>
                  <a:pt x="26" y="86"/>
                </a:lnTo>
                <a:lnTo>
                  <a:pt x="26" y="82"/>
                </a:lnTo>
                <a:lnTo>
                  <a:pt x="26" y="76"/>
                </a:lnTo>
                <a:lnTo>
                  <a:pt x="26" y="72"/>
                </a:lnTo>
                <a:lnTo>
                  <a:pt x="26" y="68"/>
                </a:lnTo>
                <a:lnTo>
                  <a:pt x="26" y="64"/>
                </a:lnTo>
                <a:lnTo>
                  <a:pt x="22" y="60"/>
                </a:lnTo>
                <a:lnTo>
                  <a:pt x="22" y="56"/>
                </a:lnTo>
                <a:lnTo>
                  <a:pt x="22" y="50"/>
                </a:lnTo>
                <a:lnTo>
                  <a:pt x="22" y="40"/>
                </a:lnTo>
                <a:lnTo>
                  <a:pt x="22" y="44"/>
                </a:lnTo>
                <a:lnTo>
                  <a:pt x="26" y="44"/>
                </a:lnTo>
                <a:lnTo>
                  <a:pt x="26" y="48"/>
                </a:lnTo>
                <a:lnTo>
                  <a:pt x="46" y="64"/>
                </a:lnTo>
                <a:lnTo>
                  <a:pt x="36" y="64"/>
                </a:lnTo>
                <a:lnTo>
                  <a:pt x="30" y="62"/>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6157" name="Freeform 112"/>
          <p:cNvSpPr>
            <a:spLocks/>
          </p:cNvSpPr>
          <p:nvPr/>
        </p:nvSpPr>
        <p:spPr bwMode="auto">
          <a:xfrm>
            <a:off x="5507038" y="5114925"/>
            <a:ext cx="92075" cy="73025"/>
          </a:xfrm>
          <a:custGeom>
            <a:avLst/>
            <a:gdLst>
              <a:gd name="T0" fmla="*/ 2147483647 w 75"/>
              <a:gd name="T1" fmla="*/ 2147483647 h 65"/>
              <a:gd name="T2" fmla="*/ 2147483647 w 75"/>
              <a:gd name="T3" fmla="*/ 2147483647 h 65"/>
              <a:gd name="T4" fmla="*/ 2147483647 w 75"/>
              <a:gd name="T5" fmla="*/ 2147483647 h 65"/>
              <a:gd name="T6" fmla="*/ 2147483647 w 75"/>
              <a:gd name="T7" fmla="*/ 2147483647 h 65"/>
              <a:gd name="T8" fmla="*/ 2147483647 w 75"/>
              <a:gd name="T9" fmla="*/ 2147483647 h 65"/>
              <a:gd name="T10" fmla="*/ 2147483647 w 75"/>
              <a:gd name="T11" fmla="*/ 2147483647 h 65"/>
              <a:gd name="T12" fmla="*/ 2147483647 w 75"/>
              <a:gd name="T13" fmla="*/ 2147483647 h 65"/>
              <a:gd name="T14" fmla="*/ 2147483647 w 75"/>
              <a:gd name="T15" fmla="*/ 2147483647 h 65"/>
              <a:gd name="T16" fmla="*/ 2147483647 w 75"/>
              <a:gd name="T17" fmla="*/ 2147483647 h 65"/>
              <a:gd name="T18" fmla="*/ 2147483647 w 75"/>
              <a:gd name="T19" fmla="*/ 2147483647 h 65"/>
              <a:gd name="T20" fmla="*/ 2147483647 w 75"/>
              <a:gd name="T21" fmla="*/ 2147483647 h 65"/>
              <a:gd name="T22" fmla="*/ 2147483647 w 75"/>
              <a:gd name="T23" fmla="*/ 2147483647 h 65"/>
              <a:gd name="T24" fmla="*/ 2147483647 w 75"/>
              <a:gd name="T25" fmla="*/ 2147483647 h 65"/>
              <a:gd name="T26" fmla="*/ 2147483647 w 75"/>
              <a:gd name="T27" fmla="*/ 2147483647 h 65"/>
              <a:gd name="T28" fmla="*/ 2147483647 w 75"/>
              <a:gd name="T29" fmla="*/ 2147483647 h 65"/>
              <a:gd name="T30" fmla="*/ 2147483647 w 75"/>
              <a:gd name="T31" fmla="*/ 2147483647 h 65"/>
              <a:gd name="T32" fmla="*/ 2147483647 w 75"/>
              <a:gd name="T33" fmla="*/ 2147483647 h 65"/>
              <a:gd name="T34" fmla="*/ 2147483647 w 75"/>
              <a:gd name="T35" fmla="*/ 2147483647 h 65"/>
              <a:gd name="T36" fmla="*/ 2147483647 w 75"/>
              <a:gd name="T37" fmla="*/ 2147483647 h 65"/>
              <a:gd name="T38" fmla="*/ 2147483647 w 75"/>
              <a:gd name="T39" fmla="*/ 2147483647 h 65"/>
              <a:gd name="T40" fmla="*/ 2147483647 w 75"/>
              <a:gd name="T41" fmla="*/ 2147483647 h 65"/>
              <a:gd name="T42" fmla="*/ 2147483647 w 75"/>
              <a:gd name="T43" fmla="*/ 2147483647 h 65"/>
              <a:gd name="T44" fmla="*/ 2147483647 w 75"/>
              <a:gd name="T45" fmla="*/ 2147483647 h 65"/>
              <a:gd name="T46" fmla="*/ 2147483647 w 75"/>
              <a:gd name="T47" fmla="*/ 2147483647 h 65"/>
              <a:gd name="T48" fmla="*/ 2147483647 w 75"/>
              <a:gd name="T49" fmla="*/ 2147483647 h 65"/>
              <a:gd name="T50" fmla="*/ 2147483647 w 75"/>
              <a:gd name="T51" fmla="*/ 2147483647 h 65"/>
              <a:gd name="T52" fmla="*/ 2147483647 w 75"/>
              <a:gd name="T53" fmla="*/ 2147483647 h 65"/>
              <a:gd name="T54" fmla="*/ 2147483647 w 75"/>
              <a:gd name="T55" fmla="*/ 2147483647 h 65"/>
              <a:gd name="T56" fmla="*/ 2147483647 w 75"/>
              <a:gd name="T57" fmla="*/ 2147483647 h 65"/>
              <a:gd name="T58" fmla="*/ 2147483647 w 75"/>
              <a:gd name="T59" fmla="*/ 2147483647 h 65"/>
              <a:gd name="T60" fmla="*/ 2147483647 w 75"/>
              <a:gd name="T61" fmla="*/ 2147483647 h 65"/>
              <a:gd name="T62" fmla="*/ 2147483647 w 75"/>
              <a:gd name="T63" fmla="*/ 2147483647 h 65"/>
              <a:gd name="T64" fmla="*/ 2147483647 w 75"/>
              <a:gd name="T65" fmla="*/ 2147483647 h 65"/>
              <a:gd name="T66" fmla="*/ 2147483647 w 75"/>
              <a:gd name="T67" fmla="*/ 2147483647 h 65"/>
              <a:gd name="T68" fmla="*/ 2147483647 w 75"/>
              <a:gd name="T69" fmla="*/ 2147483647 h 65"/>
              <a:gd name="T70" fmla="*/ 2147483647 w 75"/>
              <a:gd name="T71" fmla="*/ 2147483647 h 65"/>
              <a:gd name="T72" fmla="*/ 2147483647 w 75"/>
              <a:gd name="T73" fmla="*/ 2147483647 h 65"/>
              <a:gd name="T74" fmla="*/ 2147483647 w 75"/>
              <a:gd name="T75" fmla="*/ 2147483647 h 65"/>
              <a:gd name="T76" fmla="*/ 2147483647 w 75"/>
              <a:gd name="T77" fmla="*/ 2147483647 h 65"/>
              <a:gd name="T78" fmla="*/ 2147483647 w 75"/>
              <a:gd name="T79" fmla="*/ 2147483647 h 65"/>
              <a:gd name="T80" fmla="*/ 2147483647 w 75"/>
              <a:gd name="T81" fmla="*/ 2147483647 h 65"/>
              <a:gd name="T82" fmla="*/ 2147483647 w 75"/>
              <a:gd name="T83" fmla="*/ 2147483647 h 65"/>
              <a:gd name="T84" fmla="*/ 2147483647 w 75"/>
              <a:gd name="T85" fmla="*/ 2147483647 h 65"/>
              <a:gd name="T86" fmla="*/ 2147483647 w 75"/>
              <a:gd name="T87" fmla="*/ 2147483647 h 65"/>
              <a:gd name="T88" fmla="*/ 2147483647 w 75"/>
              <a:gd name="T89" fmla="*/ 2147483647 h 65"/>
              <a:gd name="T90" fmla="*/ 2147483647 w 75"/>
              <a:gd name="T91" fmla="*/ 2147483647 h 65"/>
              <a:gd name="T92" fmla="*/ 2147483647 w 75"/>
              <a:gd name="T93" fmla="*/ 2147483647 h 65"/>
              <a:gd name="T94" fmla="*/ 2147483647 w 75"/>
              <a:gd name="T95" fmla="*/ 2147483647 h 65"/>
              <a:gd name="T96" fmla="*/ 2147483647 w 75"/>
              <a:gd name="T97" fmla="*/ 2147483647 h 65"/>
              <a:gd name="T98" fmla="*/ 2147483647 w 75"/>
              <a:gd name="T99" fmla="*/ 2147483647 h 65"/>
              <a:gd name="T100" fmla="*/ 2147483647 w 75"/>
              <a:gd name="T101" fmla="*/ 2147483647 h 65"/>
              <a:gd name="T102" fmla="*/ 2147483647 w 75"/>
              <a:gd name="T103" fmla="*/ 2147483647 h 65"/>
              <a:gd name="T104" fmla="*/ 2147483647 w 75"/>
              <a:gd name="T105" fmla="*/ 2147483647 h 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
              <a:gd name="T160" fmla="*/ 0 h 65"/>
              <a:gd name="T161" fmla="*/ 75 w 75"/>
              <a:gd name="T162" fmla="*/ 65 h 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 h="65">
                <a:moveTo>
                  <a:pt x="58" y="32"/>
                </a:moveTo>
                <a:lnTo>
                  <a:pt x="52" y="32"/>
                </a:lnTo>
                <a:lnTo>
                  <a:pt x="48" y="32"/>
                </a:lnTo>
                <a:lnTo>
                  <a:pt x="42" y="36"/>
                </a:lnTo>
                <a:lnTo>
                  <a:pt x="36" y="36"/>
                </a:lnTo>
                <a:lnTo>
                  <a:pt x="32" y="36"/>
                </a:lnTo>
                <a:lnTo>
                  <a:pt x="32" y="40"/>
                </a:lnTo>
                <a:lnTo>
                  <a:pt x="28" y="40"/>
                </a:lnTo>
                <a:lnTo>
                  <a:pt x="24" y="40"/>
                </a:lnTo>
                <a:lnTo>
                  <a:pt x="34" y="40"/>
                </a:lnTo>
                <a:lnTo>
                  <a:pt x="42" y="40"/>
                </a:lnTo>
                <a:lnTo>
                  <a:pt x="52" y="36"/>
                </a:lnTo>
                <a:lnTo>
                  <a:pt x="58" y="36"/>
                </a:lnTo>
                <a:lnTo>
                  <a:pt x="58" y="32"/>
                </a:lnTo>
                <a:lnTo>
                  <a:pt x="62" y="32"/>
                </a:lnTo>
                <a:lnTo>
                  <a:pt x="58" y="32"/>
                </a:lnTo>
                <a:lnTo>
                  <a:pt x="54" y="36"/>
                </a:lnTo>
                <a:lnTo>
                  <a:pt x="50" y="36"/>
                </a:lnTo>
                <a:lnTo>
                  <a:pt x="50" y="40"/>
                </a:lnTo>
                <a:lnTo>
                  <a:pt x="44" y="40"/>
                </a:lnTo>
                <a:lnTo>
                  <a:pt x="40" y="40"/>
                </a:lnTo>
                <a:lnTo>
                  <a:pt x="36" y="40"/>
                </a:lnTo>
                <a:lnTo>
                  <a:pt x="28" y="44"/>
                </a:lnTo>
                <a:lnTo>
                  <a:pt x="28" y="48"/>
                </a:lnTo>
                <a:lnTo>
                  <a:pt x="24" y="48"/>
                </a:lnTo>
                <a:lnTo>
                  <a:pt x="24" y="52"/>
                </a:lnTo>
                <a:lnTo>
                  <a:pt x="28" y="48"/>
                </a:lnTo>
                <a:lnTo>
                  <a:pt x="32" y="48"/>
                </a:lnTo>
                <a:lnTo>
                  <a:pt x="40" y="48"/>
                </a:lnTo>
                <a:lnTo>
                  <a:pt x="44" y="44"/>
                </a:lnTo>
                <a:lnTo>
                  <a:pt x="48" y="44"/>
                </a:lnTo>
                <a:lnTo>
                  <a:pt x="52" y="44"/>
                </a:lnTo>
                <a:lnTo>
                  <a:pt x="56" y="40"/>
                </a:lnTo>
                <a:lnTo>
                  <a:pt x="64" y="34"/>
                </a:lnTo>
                <a:lnTo>
                  <a:pt x="68" y="34"/>
                </a:lnTo>
                <a:lnTo>
                  <a:pt x="64" y="32"/>
                </a:lnTo>
                <a:lnTo>
                  <a:pt x="62" y="38"/>
                </a:lnTo>
                <a:lnTo>
                  <a:pt x="58" y="38"/>
                </a:lnTo>
                <a:lnTo>
                  <a:pt x="54" y="38"/>
                </a:lnTo>
                <a:lnTo>
                  <a:pt x="50" y="38"/>
                </a:lnTo>
                <a:lnTo>
                  <a:pt x="42" y="42"/>
                </a:lnTo>
                <a:lnTo>
                  <a:pt x="32" y="42"/>
                </a:lnTo>
                <a:lnTo>
                  <a:pt x="28" y="42"/>
                </a:lnTo>
                <a:lnTo>
                  <a:pt x="22" y="48"/>
                </a:lnTo>
                <a:lnTo>
                  <a:pt x="18" y="48"/>
                </a:lnTo>
                <a:lnTo>
                  <a:pt x="22" y="48"/>
                </a:lnTo>
                <a:lnTo>
                  <a:pt x="34" y="46"/>
                </a:lnTo>
                <a:lnTo>
                  <a:pt x="40" y="46"/>
                </a:lnTo>
                <a:lnTo>
                  <a:pt x="46" y="42"/>
                </a:lnTo>
                <a:lnTo>
                  <a:pt x="50" y="38"/>
                </a:lnTo>
                <a:lnTo>
                  <a:pt x="54" y="38"/>
                </a:lnTo>
                <a:lnTo>
                  <a:pt x="58" y="38"/>
                </a:lnTo>
                <a:lnTo>
                  <a:pt x="62" y="38"/>
                </a:lnTo>
                <a:lnTo>
                  <a:pt x="66" y="34"/>
                </a:lnTo>
                <a:lnTo>
                  <a:pt x="72" y="34"/>
                </a:lnTo>
                <a:lnTo>
                  <a:pt x="68" y="34"/>
                </a:lnTo>
                <a:lnTo>
                  <a:pt x="68" y="38"/>
                </a:lnTo>
                <a:lnTo>
                  <a:pt x="62" y="42"/>
                </a:lnTo>
                <a:lnTo>
                  <a:pt x="56" y="46"/>
                </a:lnTo>
                <a:lnTo>
                  <a:pt x="44" y="46"/>
                </a:lnTo>
                <a:lnTo>
                  <a:pt x="36" y="46"/>
                </a:lnTo>
                <a:lnTo>
                  <a:pt x="32" y="50"/>
                </a:lnTo>
                <a:lnTo>
                  <a:pt x="28" y="50"/>
                </a:lnTo>
                <a:lnTo>
                  <a:pt x="24" y="50"/>
                </a:lnTo>
                <a:lnTo>
                  <a:pt x="20" y="50"/>
                </a:lnTo>
                <a:lnTo>
                  <a:pt x="18" y="54"/>
                </a:lnTo>
                <a:lnTo>
                  <a:pt x="24" y="54"/>
                </a:lnTo>
                <a:lnTo>
                  <a:pt x="34" y="54"/>
                </a:lnTo>
                <a:lnTo>
                  <a:pt x="42" y="50"/>
                </a:lnTo>
                <a:lnTo>
                  <a:pt x="46" y="50"/>
                </a:lnTo>
                <a:lnTo>
                  <a:pt x="50" y="50"/>
                </a:lnTo>
                <a:lnTo>
                  <a:pt x="58" y="44"/>
                </a:lnTo>
                <a:lnTo>
                  <a:pt x="62" y="40"/>
                </a:lnTo>
                <a:lnTo>
                  <a:pt x="66" y="40"/>
                </a:lnTo>
                <a:lnTo>
                  <a:pt x="70" y="40"/>
                </a:lnTo>
                <a:lnTo>
                  <a:pt x="74" y="40"/>
                </a:lnTo>
                <a:lnTo>
                  <a:pt x="70" y="40"/>
                </a:lnTo>
                <a:lnTo>
                  <a:pt x="66" y="40"/>
                </a:lnTo>
                <a:lnTo>
                  <a:pt x="66" y="44"/>
                </a:lnTo>
                <a:lnTo>
                  <a:pt x="58" y="44"/>
                </a:lnTo>
                <a:lnTo>
                  <a:pt x="54" y="48"/>
                </a:lnTo>
                <a:lnTo>
                  <a:pt x="50" y="48"/>
                </a:lnTo>
                <a:lnTo>
                  <a:pt x="46" y="48"/>
                </a:lnTo>
                <a:lnTo>
                  <a:pt x="42" y="48"/>
                </a:lnTo>
                <a:lnTo>
                  <a:pt x="52" y="48"/>
                </a:lnTo>
                <a:lnTo>
                  <a:pt x="56" y="48"/>
                </a:lnTo>
                <a:lnTo>
                  <a:pt x="62" y="44"/>
                </a:lnTo>
                <a:lnTo>
                  <a:pt x="66" y="44"/>
                </a:lnTo>
                <a:lnTo>
                  <a:pt x="70" y="44"/>
                </a:lnTo>
                <a:lnTo>
                  <a:pt x="74" y="44"/>
                </a:lnTo>
                <a:lnTo>
                  <a:pt x="64" y="48"/>
                </a:lnTo>
                <a:lnTo>
                  <a:pt x="60" y="54"/>
                </a:lnTo>
                <a:lnTo>
                  <a:pt x="56" y="54"/>
                </a:lnTo>
                <a:lnTo>
                  <a:pt x="52" y="54"/>
                </a:lnTo>
                <a:lnTo>
                  <a:pt x="44" y="54"/>
                </a:lnTo>
                <a:lnTo>
                  <a:pt x="38" y="58"/>
                </a:lnTo>
                <a:lnTo>
                  <a:pt x="34" y="58"/>
                </a:lnTo>
                <a:lnTo>
                  <a:pt x="30" y="58"/>
                </a:lnTo>
                <a:lnTo>
                  <a:pt x="26" y="58"/>
                </a:lnTo>
                <a:lnTo>
                  <a:pt x="20" y="58"/>
                </a:lnTo>
                <a:lnTo>
                  <a:pt x="16" y="60"/>
                </a:lnTo>
                <a:lnTo>
                  <a:pt x="12" y="60"/>
                </a:lnTo>
                <a:lnTo>
                  <a:pt x="8" y="60"/>
                </a:lnTo>
                <a:lnTo>
                  <a:pt x="8" y="64"/>
                </a:lnTo>
                <a:lnTo>
                  <a:pt x="4" y="64"/>
                </a:lnTo>
                <a:lnTo>
                  <a:pt x="0" y="64"/>
                </a:lnTo>
                <a:lnTo>
                  <a:pt x="8" y="56"/>
                </a:lnTo>
                <a:lnTo>
                  <a:pt x="12" y="56"/>
                </a:lnTo>
                <a:lnTo>
                  <a:pt x="16" y="52"/>
                </a:lnTo>
                <a:lnTo>
                  <a:pt x="20" y="52"/>
                </a:lnTo>
                <a:lnTo>
                  <a:pt x="24" y="48"/>
                </a:lnTo>
                <a:lnTo>
                  <a:pt x="28" y="48"/>
                </a:lnTo>
                <a:lnTo>
                  <a:pt x="36" y="44"/>
                </a:lnTo>
                <a:lnTo>
                  <a:pt x="40" y="44"/>
                </a:lnTo>
                <a:lnTo>
                  <a:pt x="44" y="44"/>
                </a:lnTo>
                <a:lnTo>
                  <a:pt x="50" y="44"/>
                </a:lnTo>
                <a:lnTo>
                  <a:pt x="50" y="40"/>
                </a:lnTo>
                <a:lnTo>
                  <a:pt x="46" y="40"/>
                </a:lnTo>
                <a:lnTo>
                  <a:pt x="42" y="44"/>
                </a:lnTo>
                <a:lnTo>
                  <a:pt x="34" y="44"/>
                </a:lnTo>
                <a:lnTo>
                  <a:pt x="28" y="48"/>
                </a:lnTo>
                <a:lnTo>
                  <a:pt x="32" y="48"/>
                </a:lnTo>
                <a:lnTo>
                  <a:pt x="42" y="48"/>
                </a:lnTo>
                <a:lnTo>
                  <a:pt x="38" y="54"/>
                </a:lnTo>
                <a:lnTo>
                  <a:pt x="34" y="54"/>
                </a:lnTo>
                <a:lnTo>
                  <a:pt x="40" y="54"/>
                </a:lnTo>
                <a:lnTo>
                  <a:pt x="44" y="12"/>
                </a:lnTo>
                <a:lnTo>
                  <a:pt x="38" y="12"/>
                </a:lnTo>
                <a:lnTo>
                  <a:pt x="34" y="12"/>
                </a:lnTo>
                <a:lnTo>
                  <a:pt x="28" y="12"/>
                </a:lnTo>
                <a:lnTo>
                  <a:pt x="24" y="12"/>
                </a:lnTo>
                <a:lnTo>
                  <a:pt x="28" y="18"/>
                </a:lnTo>
                <a:lnTo>
                  <a:pt x="32" y="18"/>
                </a:lnTo>
                <a:lnTo>
                  <a:pt x="40" y="18"/>
                </a:lnTo>
                <a:lnTo>
                  <a:pt x="44" y="18"/>
                </a:lnTo>
                <a:lnTo>
                  <a:pt x="48" y="18"/>
                </a:lnTo>
                <a:lnTo>
                  <a:pt x="52" y="18"/>
                </a:lnTo>
                <a:lnTo>
                  <a:pt x="46" y="24"/>
                </a:lnTo>
                <a:lnTo>
                  <a:pt x="38" y="34"/>
                </a:lnTo>
                <a:lnTo>
                  <a:pt x="38" y="38"/>
                </a:lnTo>
                <a:lnTo>
                  <a:pt x="38" y="42"/>
                </a:lnTo>
                <a:lnTo>
                  <a:pt x="42" y="44"/>
                </a:lnTo>
                <a:lnTo>
                  <a:pt x="46" y="50"/>
                </a:lnTo>
                <a:lnTo>
                  <a:pt x="50" y="50"/>
                </a:lnTo>
                <a:lnTo>
                  <a:pt x="52" y="46"/>
                </a:lnTo>
                <a:lnTo>
                  <a:pt x="48" y="42"/>
                </a:lnTo>
                <a:lnTo>
                  <a:pt x="50" y="46"/>
                </a:lnTo>
                <a:lnTo>
                  <a:pt x="52" y="42"/>
                </a:lnTo>
                <a:lnTo>
                  <a:pt x="48" y="46"/>
                </a:lnTo>
                <a:lnTo>
                  <a:pt x="36" y="46"/>
                </a:lnTo>
                <a:lnTo>
                  <a:pt x="36" y="42"/>
                </a:lnTo>
                <a:lnTo>
                  <a:pt x="40" y="42"/>
                </a:lnTo>
                <a:lnTo>
                  <a:pt x="40" y="38"/>
                </a:lnTo>
                <a:lnTo>
                  <a:pt x="44" y="38"/>
                </a:lnTo>
                <a:lnTo>
                  <a:pt x="44" y="34"/>
                </a:lnTo>
                <a:lnTo>
                  <a:pt x="44" y="28"/>
                </a:lnTo>
                <a:lnTo>
                  <a:pt x="40" y="28"/>
                </a:lnTo>
                <a:lnTo>
                  <a:pt x="36" y="24"/>
                </a:lnTo>
                <a:lnTo>
                  <a:pt x="32" y="24"/>
                </a:lnTo>
                <a:lnTo>
                  <a:pt x="28" y="24"/>
                </a:lnTo>
                <a:lnTo>
                  <a:pt x="28" y="20"/>
                </a:lnTo>
                <a:lnTo>
                  <a:pt x="24" y="20"/>
                </a:lnTo>
                <a:lnTo>
                  <a:pt x="26" y="16"/>
                </a:lnTo>
                <a:lnTo>
                  <a:pt x="34" y="16"/>
                </a:lnTo>
                <a:lnTo>
                  <a:pt x="38" y="16"/>
                </a:lnTo>
                <a:lnTo>
                  <a:pt x="38" y="12"/>
                </a:lnTo>
                <a:lnTo>
                  <a:pt x="52" y="8"/>
                </a:lnTo>
                <a:lnTo>
                  <a:pt x="56" y="8"/>
                </a:lnTo>
                <a:lnTo>
                  <a:pt x="60" y="8"/>
                </a:lnTo>
                <a:lnTo>
                  <a:pt x="64" y="4"/>
                </a:lnTo>
                <a:lnTo>
                  <a:pt x="72" y="0"/>
                </a:lnTo>
                <a:lnTo>
                  <a:pt x="66" y="4"/>
                </a:lnTo>
                <a:lnTo>
                  <a:pt x="58" y="4"/>
                </a:lnTo>
                <a:lnTo>
                  <a:pt x="54" y="4"/>
                </a:lnTo>
                <a:lnTo>
                  <a:pt x="54" y="8"/>
                </a:lnTo>
                <a:lnTo>
                  <a:pt x="50" y="8"/>
                </a:lnTo>
                <a:lnTo>
                  <a:pt x="46" y="8"/>
                </a:lnTo>
                <a:lnTo>
                  <a:pt x="50" y="8"/>
                </a:lnTo>
                <a:lnTo>
                  <a:pt x="54" y="8"/>
                </a:lnTo>
                <a:lnTo>
                  <a:pt x="58" y="8"/>
                </a:lnTo>
                <a:lnTo>
                  <a:pt x="62" y="8"/>
                </a:lnTo>
                <a:lnTo>
                  <a:pt x="66" y="2"/>
                </a:lnTo>
                <a:lnTo>
                  <a:pt x="62" y="2"/>
                </a:lnTo>
                <a:lnTo>
                  <a:pt x="58" y="2"/>
                </a:lnTo>
                <a:lnTo>
                  <a:pt x="54" y="8"/>
                </a:lnTo>
                <a:lnTo>
                  <a:pt x="50" y="8"/>
                </a:lnTo>
                <a:lnTo>
                  <a:pt x="38" y="8"/>
                </a:lnTo>
                <a:lnTo>
                  <a:pt x="34" y="12"/>
                </a:lnTo>
                <a:lnTo>
                  <a:pt x="30" y="12"/>
                </a:lnTo>
                <a:lnTo>
                  <a:pt x="34" y="12"/>
                </a:lnTo>
                <a:lnTo>
                  <a:pt x="38" y="12"/>
                </a:lnTo>
                <a:lnTo>
                  <a:pt x="42" y="12"/>
                </a:lnTo>
                <a:lnTo>
                  <a:pt x="46" y="12"/>
                </a:lnTo>
                <a:lnTo>
                  <a:pt x="54" y="8"/>
                </a:lnTo>
                <a:lnTo>
                  <a:pt x="56" y="10"/>
                </a:lnTo>
                <a:lnTo>
                  <a:pt x="62" y="18"/>
                </a:lnTo>
                <a:lnTo>
                  <a:pt x="58" y="14"/>
                </a:lnTo>
                <a:lnTo>
                  <a:pt x="58" y="18"/>
                </a:lnTo>
                <a:lnTo>
                  <a:pt x="54" y="12"/>
                </a:lnTo>
                <a:lnTo>
                  <a:pt x="50" y="12"/>
                </a:lnTo>
                <a:lnTo>
                  <a:pt x="46" y="12"/>
                </a:lnTo>
                <a:lnTo>
                  <a:pt x="46" y="16"/>
                </a:lnTo>
                <a:lnTo>
                  <a:pt x="46" y="20"/>
                </a:lnTo>
                <a:lnTo>
                  <a:pt x="50" y="20"/>
                </a:lnTo>
                <a:lnTo>
                  <a:pt x="50" y="24"/>
                </a:lnTo>
                <a:lnTo>
                  <a:pt x="46" y="24"/>
                </a:lnTo>
                <a:lnTo>
                  <a:pt x="46" y="20"/>
                </a:lnTo>
                <a:lnTo>
                  <a:pt x="46" y="24"/>
                </a:lnTo>
                <a:lnTo>
                  <a:pt x="50" y="30"/>
                </a:lnTo>
                <a:lnTo>
                  <a:pt x="50" y="34"/>
                </a:lnTo>
                <a:lnTo>
                  <a:pt x="54" y="40"/>
                </a:lnTo>
                <a:lnTo>
                  <a:pt x="50" y="30"/>
                </a:lnTo>
                <a:lnTo>
                  <a:pt x="50" y="26"/>
                </a:lnTo>
                <a:lnTo>
                  <a:pt x="58" y="32"/>
                </a:lnTo>
              </a:path>
            </a:pathLst>
          </a:custGeom>
          <a:solidFill>
            <a:schemeClr val="accent1"/>
          </a:solidFill>
          <a:ln w="12700" cap="rnd">
            <a:solidFill>
              <a:schemeClr val="tx1"/>
            </a:solidFill>
            <a:round/>
            <a:headEnd/>
            <a:tailEnd/>
          </a:ln>
        </p:spPr>
        <p:txBody>
          <a:bodyPr/>
          <a:lstStyle/>
          <a:p>
            <a:endParaRPr lang="en-US"/>
          </a:p>
        </p:txBody>
      </p:sp>
      <p:sp>
        <p:nvSpPr>
          <p:cNvPr id="46158" name="Freeform 113"/>
          <p:cNvSpPr>
            <a:spLocks/>
          </p:cNvSpPr>
          <p:nvPr/>
        </p:nvSpPr>
        <p:spPr bwMode="auto">
          <a:xfrm>
            <a:off x="5634038" y="5094288"/>
            <a:ext cx="93662" cy="169862"/>
          </a:xfrm>
          <a:custGeom>
            <a:avLst/>
            <a:gdLst>
              <a:gd name="T0" fmla="*/ 2147483647 w 77"/>
              <a:gd name="T1" fmla="*/ 0 h 149"/>
              <a:gd name="T2" fmla="*/ 2147483647 w 77"/>
              <a:gd name="T3" fmla="*/ 2147483647 h 149"/>
              <a:gd name="T4" fmla="*/ 2147483647 w 77"/>
              <a:gd name="T5" fmla="*/ 2147483647 h 149"/>
              <a:gd name="T6" fmla="*/ 2147483647 w 77"/>
              <a:gd name="T7" fmla="*/ 2147483647 h 149"/>
              <a:gd name="T8" fmla="*/ 2147483647 w 77"/>
              <a:gd name="T9" fmla="*/ 2147483647 h 149"/>
              <a:gd name="T10" fmla="*/ 2147483647 w 77"/>
              <a:gd name="T11" fmla="*/ 2147483647 h 149"/>
              <a:gd name="T12" fmla="*/ 2147483647 w 77"/>
              <a:gd name="T13" fmla="*/ 2147483647 h 149"/>
              <a:gd name="T14" fmla="*/ 2147483647 w 77"/>
              <a:gd name="T15" fmla="*/ 2147483647 h 149"/>
              <a:gd name="T16" fmla="*/ 2147483647 w 77"/>
              <a:gd name="T17" fmla="*/ 2147483647 h 149"/>
              <a:gd name="T18" fmla="*/ 2147483647 w 77"/>
              <a:gd name="T19" fmla="*/ 2147483647 h 149"/>
              <a:gd name="T20" fmla="*/ 2147483647 w 77"/>
              <a:gd name="T21" fmla="*/ 2147483647 h 149"/>
              <a:gd name="T22" fmla="*/ 2147483647 w 77"/>
              <a:gd name="T23" fmla="*/ 2147483647 h 149"/>
              <a:gd name="T24" fmla="*/ 2147483647 w 77"/>
              <a:gd name="T25" fmla="*/ 2147483647 h 149"/>
              <a:gd name="T26" fmla="*/ 2147483647 w 77"/>
              <a:gd name="T27" fmla="*/ 2147483647 h 149"/>
              <a:gd name="T28" fmla="*/ 2147483647 w 77"/>
              <a:gd name="T29" fmla="*/ 2147483647 h 149"/>
              <a:gd name="T30" fmla="*/ 2147483647 w 77"/>
              <a:gd name="T31" fmla="*/ 2147483647 h 149"/>
              <a:gd name="T32" fmla="*/ 2147483647 w 77"/>
              <a:gd name="T33" fmla="*/ 2147483647 h 149"/>
              <a:gd name="T34" fmla="*/ 2147483647 w 77"/>
              <a:gd name="T35" fmla="*/ 2147483647 h 149"/>
              <a:gd name="T36" fmla="*/ 2147483647 w 77"/>
              <a:gd name="T37" fmla="*/ 2147483647 h 149"/>
              <a:gd name="T38" fmla="*/ 2147483647 w 77"/>
              <a:gd name="T39" fmla="*/ 2147483647 h 149"/>
              <a:gd name="T40" fmla="*/ 2147483647 w 77"/>
              <a:gd name="T41" fmla="*/ 2147483647 h 149"/>
              <a:gd name="T42" fmla="*/ 0 w 77"/>
              <a:gd name="T43" fmla="*/ 2147483647 h 149"/>
              <a:gd name="T44" fmla="*/ 2147483647 w 77"/>
              <a:gd name="T45" fmla="*/ 2147483647 h 149"/>
              <a:gd name="T46" fmla="*/ 2147483647 w 77"/>
              <a:gd name="T47" fmla="*/ 2147483647 h 149"/>
              <a:gd name="T48" fmla="*/ 2147483647 w 77"/>
              <a:gd name="T49" fmla="*/ 2147483647 h 149"/>
              <a:gd name="T50" fmla="*/ 2147483647 w 77"/>
              <a:gd name="T51" fmla="*/ 2147483647 h 149"/>
              <a:gd name="T52" fmla="*/ 2147483647 w 77"/>
              <a:gd name="T53" fmla="*/ 2147483647 h 149"/>
              <a:gd name="T54" fmla="*/ 2147483647 w 77"/>
              <a:gd name="T55" fmla="*/ 2147483647 h 149"/>
              <a:gd name="T56" fmla="*/ 2147483647 w 77"/>
              <a:gd name="T57" fmla="*/ 2147483647 h 149"/>
              <a:gd name="T58" fmla="*/ 2147483647 w 77"/>
              <a:gd name="T59" fmla="*/ 2147483647 h 149"/>
              <a:gd name="T60" fmla="*/ 2147483647 w 77"/>
              <a:gd name="T61" fmla="*/ 2147483647 h 149"/>
              <a:gd name="T62" fmla="*/ 2147483647 w 77"/>
              <a:gd name="T63" fmla="*/ 2147483647 h 149"/>
              <a:gd name="T64" fmla="*/ 2147483647 w 77"/>
              <a:gd name="T65" fmla="*/ 2147483647 h 149"/>
              <a:gd name="T66" fmla="*/ 2147483647 w 77"/>
              <a:gd name="T67" fmla="*/ 2147483647 h 149"/>
              <a:gd name="T68" fmla="*/ 2147483647 w 77"/>
              <a:gd name="T69" fmla="*/ 2147483647 h 149"/>
              <a:gd name="T70" fmla="*/ 2147483647 w 77"/>
              <a:gd name="T71" fmla="*/ 2147483647 h 149"/>
              <a:gd name="T72" fmla="*/ 2147483647 w 77"/>
              <a:gd name="T73" fmla="*/ 2147483647 h 149"/>
              <a:gd name="T74" fmla="*/ 2147483647 w 77"/>
              <a:gd name="T75" fmla="*/ 2147483647 h 149"/>
              <a:gd name="T76" fmla="*/ 2147483647 w 77"/>
              <a:gd name="T77" fmla="*/ 2147483647 h 149"/>
              <a:gd name="T78" fmla="*/ 2147483647 w 77"/>
              <a:gd name="T79" fmla="*/ 2147483647 h 149"/>
              <a:gd name="T80" fmla="*/ 2147483647 w 77"/>
              <a:gd name="T81" fmla="*/ 2147483647 h 149"/>
              <a:gd name="T82" fmla="*/ 2147483647 w 77"/>
              <a:gd name="T83" fmla="*/ 2147483647 h 149"/>
              <a:gd name="T84" fmla="*/ 2147483647 w 77"/>
              <a:gd name="T85" fmla="*/ 2147483647 h 149"/>
              <a:gd name="T86" fmla="*/ 2147483647 w 77"/>
              <a:gd name="T87" fmla="*/ 2147483647 h 149"/>
              <a:gd name="T88" fmla="*/ 2147483647 w 77"/>
              <a:gd name="T89" fmla="*/ 2147483647 h 149"/>
              <a:gd name="T90" fmla="*/ 2147483647 w 77"/>
              <a:gd name="T91" fmla="*/ 2147483647 h 149"/>
              <a:gd name="T92" fmla="*/ 2147483647 w 77"/>
              <a:gd name="T93" fmla="*/ 2147483647 h 149"/>
              <a:gd name="T94" fmla="*/ 2147483647 w 77"/>
              <a:gd name="T95" fmla="*/ 2147483647 h 149"/>
              <a:gd name="T96" fmla="*/ 2147483647 w 77"/>
              <a:gd name="T97" fmla="*/ 2147483647 h 149"/>
              <a:gd name="T98" fmla="*/ 2147483647 w 77"/>
              <a:gd name="T99" fmla="*/ 2147483647 h 149"/>
              <a:gd name="T100" fmla="*/ 2147483647 w 77"/>
              <a:gd name="T101" fmla="*/ 2147483647 h 149"/>
              <a:gd name="T102" fmla="*/ 2147483647 w 77"/>
              <a:gd name="T103" fmla="*/ 2147483647 h 149"/>
              <a:gd name="T104" fmla="*/ 2147483647 w 77"/>
              <a:gd name="T105" fmla="*/ 2147483647 h 149"/>
              <a:gd name="T106" fmla="*/ 2147483647 w 77"/>
              <a:gd name="T107" fmla="*/ 2147483647 h 149"/>
              <a:gd name="T108" fmla="*/ 2147483647 w 77"/>
              <a:gd name="T109" fmla="*/ 2147483647 h 149"/>
              <a:gd name="T110" fmla="*/ 2147483647 w 77"/>
              <a:gd name="T111" fmla="*/ 2147483647 h 149"/>
              <a:gd name="T112" fmla="*/ 2147483647 w 77"/>
              <a:gd name="T113" fmla="*/ 2147483647 h 149"/>
              <a:gd name="T114" fmla="*/ 2147483647 w 77"/>
              <a:gd name="T115" fmla="*/ 2147483647 h 149"/>
              <a:gd name="T116" fmla="*/ 2147483647 w 77"/>
              <a:gd name="T117" fmla="*/ 2147483647 h 149"/>
              <a:gd name="T118" fmla="*/ 2147483647 w 77"/>
              <a:gd name="T119" fmla="*/ 2147483647 h 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
              <a:gd name="T181" fmla="*/ 0 h 149"/>
              <a:gd name="T182" fmla="*/ 77 w 77"/>
              <a:gd name="T183" fmla="*/ 149 h 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 h="149">
                <a:moveTo>
                  <a:pt x="16" y="0"/>
                </a:moveTo>
                <a:lnTo>
                  <a:pt x="12" y="0"/>
                </a:lnTo>
                <a:lnTo>
                  <a:pt x="16" y="0"/>
                </a:lnTo>
                <a:lnTo>
                  <a:pt x="16" y="4"/>
                </a:lnTo>
                <a:lnTo>
                  <a:pt x="16" y="8"/>
                </a:lnTo>
                <a:lnTo>
                  <a:pt x="16" y="14"/>
                </a:lnTo>
                <a:lnTo>
                  <a:pt x="18" y="18"/>
                </a:lnTo>
                <a:lnTo>
                  <a:pt x="22" y="18"/>
                </a:lnTo>
                <a:lnTo>
                  <a:pt x="22" y="22"/>
                </a:lnTo>
                <a:lnTo>
                  <a:pt x="22" y="26"/>
                </a:lnTo>
                <a:lnTo>
                  <a:pt x="26" y="28"/>
                </a:lnTo>
                <a:lnTo>
                  <a:pt x="26" y="32"/>
                </a:lnTo>
                <a:lnTo>
                  <a:pt x="26" y="36"/>
                </a:lnTo>
                <a:lnTo>
                  <a:pt x="26" y="40"/>
                </a:lnTo>
                <a:lnTo>
                  <a:pt x="26" y="44"/>
                </a:lnTo>
                <a:lnTo>
                  <a:pt x="30" y="48"/>
                </a:lnTo>
                <a:lnTo>
                  <a:pt x="30" y="54"/>
                </a:lnTo>
                <a:lnTo>
                  <a:pt x="30" y="58"/>
                </a:lnTo>
                <a:lnTo>
                  <a:pt x="34" y="62"/>
                </a:lnTo>
                <a:lnTo>
                  <a:pt x="34" y="66"/>
                </a:lnTo>
                <a:lnTo>
                  <a:pt x="38" y="66"/>
                </a:lnTo>
                <a:lnTo>
                  <a:pt x="38" y="70"/>
                </a:lnTo>
                <a:lnTo>
                  <a:pt x="42" y="74"/>
                </a:lnTo>
                <a:lnTo>
                  <a:pt x="42" y="78"/>
                </a:lnTo>
                <a:lnTo>
                  <a:pt x="42" y="84"/>
                </a:lnTo>
                <a:lnTo>
                  <a:pt x="42" y="88"/>
                </a:lnTo>
                <a:lnTo>
                  <a:pt x="46" y="92"/>
                </a:lnTo>
                <a:lnTo>
                  <a:pt x="46" y="96"/>
                </a:lnTo>
                <a:lnTo>
                  <a:pt x="50" y="98"/>
                </a:lnTo>
                <a:lnTo>
                  <a:pt x="50" y="102"/>
                </a:lnTo>
                <a:lnTo>
                  <a:pt x="56" y="106"/>
                </a:lnTo>
                <a:lnTo>
                  <a:pt x="56" y="110"/>
                </a:lnTo>
                <a:lnTo>
                  <a:pt x="60" y="110"/>
                </a:lnTo>
                <a:lnTo>
                  <a:pt x="60" y="114"/>
                </a:lnTo>
                <a:lnTo>
                  <a:pt x="56" y="114"/>
                </a:lnTo>
                <a:lnTo>
                  <a:pt x="56" y="110"/>
                </a:lnTo>
                <a:lnTo>
                  <a:pt x="56" y="106"/>
                </a:lnTo>
                <a:lnTo>
                  <a:pt x="56" y="102"/>
                </a:lnTo>
                <a:lnTo>
                  <a:pt x="50" y="100"/>
                </a:lnTo>
                <a:lnTo>
                  <a:pt x="50" y="96"/>
                </a:lnTo>
                <a:lnTo>
                  <a:pt x="50" y="92"/>
                </a:lnTo>
                <a:lnTo>
                  <a:pt x="50" y="88"/>
                </a:lnTo>
                <a:lnTo>
                  <a:pt x="46" y="88"/>
                </a:lnTo>
                <a:lnTo>
                  <a:pt x="46" y="84"/>
                </a:lnTo>
                <a:lnTo>
                  <a:pt x="42" y="78"/>
                </a:lnTo>
                <a:lnTo>
                  <a:pt x="42" y="74"/>
                </a:lnTo>
                <a:lnTo>
                  <a:pt x="42" y="70"/>
                </a:lnTo>
                <a:lnTo>
                  <a:pt x="38" y="70"/>
                </a:lnTo>
                <a:lnTo>
                  <a:pt x="38" y="66"/>
                </a:lnTo>
                <a:lnTo>
                  <a:pt x="38" y="62"/>
                </a:lnTo>
                <a:lnTo>
                  <a:pt x="34" y="62"/>
                </a:lnTo>
                <a:lnTo>
                  <a:pt x="34" y="56"/>
                </a:lnTo>
                <a:lnTo>
                  <a:pt x="32" y="52"/>
                </a:lnTo>
                <a:lnTo>
                  <a:pt x="32" y="48"/>
                </a:lnTo>
                <a:lnTo>
                  <a:pt x="32" y="44"/>
                </a:lnTo>
                <a:lnTo>
                  <a:pt x="28" y="42"/>
                </a:lnTo>
                <a:lnTo>
                  <a:pt x="24" y="36"/>
                </a:lnTo>
                <a:lnTo>
                  <a:pt x="20" y="36"/>
                </a:lnTo>
                <a:lnTo>
                  <a:pt x="16" y="32"/>
                </a:lnTo>
                <a:lnTo>
                  <a:pt x="12" y="26"/>
                </a:lnTo>
                <a:lnTo>
                  <a:pt x="12" y="22"/>
                </a:lnTo>
                <a:lnTo>
                  <a:pt x="8" y="22"/>
                </a:lnTo>
                <a:lnTo>
                  <a:pt x="4" y="22"/>
                </a:lnTo>
                <a:lnTo>
                  <a:pt x="4" y="18"/>
                </a:lnTo>
                <a:lnTo>
                  <a:pt x="4" y="14"/>
                </a:lnTo>
                <a:lnTo>
                  <a:pt x="0" y="14"/>
                </a:lnTo>
                <a:lnTo>
                  <a:pt x="0" y="10"/>
                </a:lnTo>
                <a:lnTo>
                  <a:pt x="4" y="10"/>
                </a:lnTo>
                <a:lnTo>
                  <a:pt x="8" y="10"/>
                </a:lnTo>
                <a:lnTo>
                  <a:pt x="12" y="8"/>
                </a:lnTo>
                <a:lnTo>
                  <a:pt x="16" y="8"/>
                </a:lnTo>
                <a:lnTo>
                  <a:pt x="24" y="36"/>
                </a:lnTo>
                <a:lnTo>
                  <a:pt x="28" y="40"/>
                </a:lnTo>
                <a:lnTo>
                  <a:pt x="28" y="44"/>
                </a:lnTo>
                <a:lnTo>
                  <a:pt x="30" y="48"/>
                </a:lnTo>
                <a:lnTo>
                  <a:pt x="30" y="52"/>
                </a:lnTo>
                <a:lnTo>
                  <a:pt x="34" y="52"/>
                </a:lnTo>
                <a:lnTo>
                  <a:pt x="34" y="56"/>
                </a:lnTo>
                <a:lnTo>
                  <a:pt x="38" y="60"/>
                </a:lnTo>
                <a:lnTo>
                  <a:pt x="38" y="66"/>
                </a:lnTo>
                <a:lnTo>
                  <a:pt x="38" y="70"/>
                </a:lnTo>
                <a:lnTo>
                  <a:pt x="42" y="74"/>
                </a:lnTo>
                <a:lnTo>
                  <a:pt x="42" y="78"/>
                </a:lnTo>
                <a:lnTo>
                  <a:pt x="42" y="82"/>
                </a:lnTo>
                <a:lnTo>
                  <a:pt x="46" y="90"/>
                </a:lnTo>
                <a:lnTo>
                  <a:pt x="46" y="96"/>
                </a:lnTo>
                <a:lnTo>
                  <a:pt x="50" y="100"/>
                </a:lnTo>
                <a:lnTo>
                  <a:pt x="54" y="100"/>
                </a:lnTo>
                <a:lnTo>
                  <a:pt x="54" y="104"/>
                </a:lnTo>
                <a:lnTo>
                  <a:pt x="54" y="108"/>
                </a:lnTo>
                <a:lnTo>
                  <a:pt x="58" y="108"/>
                </a:lnTo>
                <a:lnTo>
                  <a:pt x="58" y="112"/>
                </a:lnTo>
                <a:lnTo>
                  <a:pt x="62" y="114"/>
                </a:lnTo>
                <a:lnTo>
                  <a:pt x="62" y="118"/>
                </a:lnTo>
                <a:lnTo>
                  <a:pt x="62" y="122"/>
                </a:lnTo>
                <a:lnTo>
                  <a:pt x="66" y="122"/>
                </a:lnTo>
                <a:lnTo>
                  <a:pt x="66" y="126"/>
                </a:lnTo>
                <a:lnTo>
                  <a:pt x="68" y="130"/>
                </a:lnTo>
                <a:lnTo>
                  <a:pt x="72" y="134"/>
                </a:lnTo>
                <a:lnTo>
                  <a:pt x="76" y="140"/>
                </a:lnTo>
                <a:lnTo>
                  <a:pt x="76" y="144"/>
                </a:lnTo>
                <a:lnTo>
                  <a:pt x="76" y="148"/>
                </a:lnTo>
                <a:lnTo>
                  <a:pt x="50" y="148"/>
                </a:lnTo>
                <a:lnTo>
                  <a:pt x="50" y="144"/>
                </a:lnTo>
                <a:lnTo>
                  <a:pt x="46" y="140"/>
                </a:lnTo>
                <a:lnTo>
                  <a:pt x="46" y="136"/>
                </a:lnTo>
                <a:lnTo>
                  <a:pt x="38" y="132"/>
                </a:lnTo>
                <a:lnTo>
                  <a:pt x="36" y="126"/>
                </a:lnTo>
                <a:lnTo>
                  <a:pt x="36" y="122"/>
                </a:lnTo>
                <a:lnTo>
                  <a:pt x="36" y="118"/>
                </a:lnTo>
                <a:lnTo>
                  <a:pt x="36" y="114"/>
                </a:lnTo>
                <a:lnTo>
                  <a:pt x="32" y="112"/>
                </a:lnTo>
                <a:lnTo>
                  <a:pt x="28" y="108"/>
                </a:lnTo>
                <a:lnTo>
                  <a:pt x="28" y="104"/>
                </a:lnTo>
                <a:lnTo>
                  <a:pt x="28" y="100"/>
                </a:lnTo>
                <a:lnTo>
                  <a:pt x="28" y="96"/>
                </a:lnTo>
                <a:lnTo>
                  <a:pt x="24" y="96"/>
                </a:lnTo>
                <a:lnTo>
                  <a:pt x="24" y="92"/>
                </a:lnTo>
                <a:lnTo>
                  <a:pt x="24" y="88"/>
                </a:lnTo>
                <a:lnTo>
                  <a:pt x="24" y="82"/>
                </a:lnTo>
                <a:lnTo>
                  <a:pt x="24" y="78"/>
                </a:lnTo>
                <a:lnTo>
                  <a:pt x="24" y="74"/>
                </a:lnTo>
                <a:lnTo>
                  <a:pt x="24" y="70"/>
                </a:lnTo>
                <a:lnTo>
                  <a:pt x="20" y="66"/>
                </a:lnTo>
                <a:lnTo>
                  <a:pt x="20" y="60"/>
                </a:lnTo>
                <a:lnTo>
                  <a:pt x="20" y="56"/>
                </a:lnTo>
                <a:lnTo>
                  <a:pt x="20" y="52"/>
                </a:lnTo>
                <a:lnTo>
                  <a:pt x="20" y="48"/>
                </a:lnTo>
                <a:lnTo>
                  <a:pt x="16" y="48"/>
                </a:lnTo>
                <a:lnTo>
                  <a:pt x="12" y="44"/>
                </a:lnTo>
                <a:lnTo>
                  <a:pt x="8" y="44"/>
                </a:lnTo>
                <a:lnTo>
                  <a:pt x="10" y="54"/>
                </a:lnTo>
                <a:lnTo>
                  <a:pt x="14" y="58"/>
                </a:lnTo>
                <a:lnTo>
                  <a:pt x="18" y="62"/>
                </a:lnTo>
                <a:lnTo>
                  <a:pt x="22" y="62"/>
                </a:lnTo>
                <a:lnTo>
                  <a:pt x="22" y="66"/>
                </a:lnTo>
                <a:lnTo>
                  <a:pt x="22" y="70"/>
                </a:lnTo>
                <a:lnTo>
                  <a:pt x="26" y="72"/>
                </a:lnTo>
                <a:lnTo>
                  <a:pt x="26" y="76"/>
                </a:lnTo>
                <a:lnTo>
                  <a:pt x="30" y="84"/>
                </a:lnTo>
                <a:lnTo>
                  <a:pt x="30" y="88"/>
                </a:lnTo>
                <a:lnTo>
                  <a:pt x="30" y="92"/>
                </a:lnTo>
                <a:lnTo>
                  <a:pt x="32" y="98"/>
                </a:lnTo>
                <a:lnTo>
                  <a:pt x="32" y="102"/>
                </a:lnTo>
                <a:lnTo>
                  <a:pt x="36" y="102"/>
                </a:lnTo>
                <a:lnTo>
                  <a:pt x="36" y="106"/>
                </a:lnTo>
                <a:lnTo>
                  <a:pt x="40" y="106"/>
                </a:lnTo>
                <a:lnTo>
                  <a:pt x="44" y="106"/>
                </a:lnTo>
                <a:lnTo>
                  <a:pt x="44" y="110"/>
                </a:lnTo>
                <a:lnTo>
                  <a:pt x="48" y="110"/>
                </a:lnTo>
                <a:lnTo>
                  <a:pt x="44" y="112"/>
                </a:lnTo>
                <a:lnTo>
                  <a:pt x="40" y="112"/>
                </a:lnTo>
                <a:lnTo>
                  <a:pt x="36" y="106"/>
                </a:lnTo>
                <a:lnTo>
                  <a:pt x="36" y="102"/>
                </a:lnTo>
                <a:lnTo>
                  <a:pt x="36" y="98"/>
                </a:lnTo>
                <a:lnTo>
                  <a:pt x="32" y="94"/>
                </a:lnTo>
                <a:lnTo>
                  <a:pt x="32" y="88"/>
                </a:lnTo>
                <a:lnTo>
                  <a:pt x="32" y="84"/>
                </a:lnTo>
                <a:lnTo>
                  <a:pt x="28" y="84"/>
                </a:lnTo>
                <a:lnTo>
                  <a:pt x="28" y="80"/>
                </a:lnTo>
                <a:lnTo>
                  <a:pt x="28" y="76"/>
                </a:lnTo>
                <a:lnTo>
                  <a:pt x="26" y="70"/>
                </a:lnTo>
                <a:lnTo>
                  <a:pt x="26" y="66"/>
                </a:lnTo>
                <a:lnTo>
                  <a:pt x="26" y="62"/>
                </a:lnTo>
                <a:lnTo>
                  <a:pt x="26" y="58"/>
                </a:lnTo>
                <a:lnTo>
                  <a:pt x="22" y="58"/>
                </a:lnTo>
                <a:lnTo>
                  <a:pt x="22" y="52"/>
                </a:lnTo>
                <a:lnTo>
                  <a:pt x="18" y="52"/>
                </a:lnTo>
                <a:lnTo>
                  <a:pt x="14" y="52"/>
                </a:lnTo>
                <a:lnTo>
                  <a:pt x="14" y="48"/>
                </a:lnTo>
                <a:lnTo>
                  <a:pt x="10" y="48"/>
                </a:lnTo>
                <a:lnTo>
                  <a:pt x="8" y="44"/>
                </a:lnTo>
                <a:lnTo>
                  <a:pt x="4" y="44"/>
                </a:lnTo>
                <a:lnTo>
                  <a:pt x="4" y="40"/>
                </a:lnTo>
                <a:lnTo>
                  <a:pt x="0" y="40"/>
                </a:lnTo>
                <a:lnTo>
                  <a:pt x="4" y="40"/>
                </a:lnTo>
                <a:lnTo>
                  <a:pt x="8" y="40"/>
                </a:lnTo>
                <a:lnTo>
                  <a:pt x="12" y="44"/>
                </a:lnTo>
                <a:lnTo>
                  <a:pt x="42" y="120"/>
                </a:lnTo>
                <a:lnTo>
                  <a:pt x="60" y="142"/>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6159" name="Freeform 114"/>
          <p:cNvSpPr>
            <a:spLocks/>
          </p:cNvSpPr>
          <p:nvPr/>
        </p:nvSpPr>
        <p:spPr bwMode="auto">
          <a:xfrm>
            <a:off x="5226050" y="5457825"/>
            <a:ext cx="53975" cy="44450"/>
          </a:xfrm>
          <a:custGeom>
            <a:avLst/>
            <a:gdLst>
              <a:gd name="T0" fmla="*/ 2147483647 w 45"/>
              <a:gd name="T1" fmla="*/ 2147483647 h 39"/>
              <a:gd name="T2" fmla="*/ 2147483647 w 45"/>
              <a:gd name="T3" fmla="*/ 2147483647 h 39"/>
              <a:gd name="T4" fmla="*/ 2147483647 w 45"/>
              <a:gd name="T5" fmla="*/ 2147483647 h 39"/>
              <a:gd name="T6" fmla="*/ 2147483647 w 45"/>
              <a:gd name="T7" fmla="*/ 2147483647 h 39"/>
              <a:gd name="T8" fmla="*/ 0 w 45"/>
              <a:gd name="T9" fmla="*/ 2147483647 h 39"/>
              <a:gd name="T10" fmla="*/ 2147483647 w 45"/>
              <a:gd name="T11" fmla="*/ 2147483647 h 39"/>
              <a:gd name="T12" fmla="*/ 2147483647 w 45"/>
              <a:gd name="T13" fmla="*/ 2147483647 h 39"/>
              <a:gd name="T14" fmla="*/ 2147483647 w 45"/>
              <a:gd name="T15" fmla="*/ 2147483647 h 39"/>
              <a:gd name="T16" fmla="*/ 2147483647 w 45"/>
              <a:gd name="T17" fmla="*/ 2147483647 h 39"/>
              <a:gd name="T18" fmla="*/ 2147483647 w 45"/>
              <a:gd name="T19" fmla="*/ 2147483647 h 39"/>
              <a:gd name="T20" fmla="*/ 2147483647 w 45"/>
              <a:gd name="T21" fmla="*/ 2147483647 h 39"/>
              <a:gd name="T22" fmla="*/ 2147483647 w 45"/>
              <a:gd name="T23" fmla="*/ 2147483647 h 39"/>
              <a:gd name="T24" fmla="*/ 2147483647 w 45"/>
              <a:gd name="T25" fmla="*/ 2147483647 h 39"/>
              <a:gd name="T26" fmla="*/ 2147483647 w 45"/>
              <a:gd name="T27" fmla="*/ 2147483647 h 39"/>
              <a:gd name="T28" fmla="*/ 2147483647 w 45"/>
              <a:gd name="T29" fmla="*/ 0 h 39"/>
              <a:gd name="T30" fmla="*/ 2147483647 w 45"/>
              <a:gd name="T31" fmla="*/ 0 h 39"/>
              <a:gd name="T32" fmla="*/ 2147483647 w 45"/>
              <a:gd name="T33" fmla="*/ 2147483647 h 39"/>
              <a:gd name="T34" fmla="*/ 2147483647 w 45"/>
              <a:gd name="T35" fmla="*/ 2147483647 h 39"/>
              <a:gd name="T36" fmla="*/ 2147483647 w 45"/>
              <a:gd name="T37" fmla="*/ 2147483647 h 39"/>
              <a:gd name="T38" fmla="*/ 2147483647 w 45"/>
              <a:gd name="T39" fmla="*/ 2147483647 h 39"/>
              <a:gd name="T40" fmla="*/ 2147483647 w 45"/>
              <a:gd name="T41" fmla="*/ 2147483647 h 39"/>
              <a:gd name="T42" fmla="*/ 2147483647 w 45"/>
              <a:gd name="T43" fmla="*/ 2147483647 h 39"/>
              <a:gd name="T44" fmla="*/ 2147483647 w 45"/>
              <a:gd name="T45" fmla="*/ 2147483647 h 39"/>
              <a:gd name="T46" fmla="*/ 2147483647 w 45"/>
              <a:gd name="T47" fmla="*/ 2147483647 h 39"/>
              <a:gd name="T48" fmla="*/ 2147483647 w 45"/>
              <a:gd name="T49" fmla="*/ 2147483647 h 39"/>
              <a:gd name="T50" fmla="*/ 2147483647 w 45"/>
              <a:gd name="T51" fmla="*/ 2147483647 h 39"/>
              <a:gd name="T52" fmla="*/ 2147483647 w 45"/>
              <a:gd name="T53" fmla="*/ 2147483647 h 39"/>
              <a:gd name="T54" fmla="*/ 2147483647 w 45"/>
              <a:gd name="T55" fmla="*/ 2147483647 h 39"/>
              <a:gd name="T56" fmla="*/ 2147483647 w 45"/>
              <a:gd name="T57" fmla="*/ 2147483647 h 39"/>
              <a:gd name="T58" fmla="*/ 2147483647 w 45"/>
              <a:gd name="T59" fmla="*/ 2147483647 h 39"/>
              <a:gd name="T60" fmla="*/ 2147483647 w 45"/>
              <a:gd name="T61" fmla="*/ 2147483647 h 39"/>
              <a:gd name="T62" fmla="*/ 2147483647 w 45"/>
              <a:gd name="T63" fmla="*/ 2147483647 h 39"/>
              <a:gd name="T64" fmla="*/ 2147483647 w 45"/>
              <a:gd name="T65" fmla="*/ 2147483647 h 39"/>
              <a:gd name="T66" fmla="*/ 2147483647 w 45"/>
              <a:gd name="T67" fmla="*/ 2147483647 h 39"/>
              <a:gd name="T68" fmla="*/ 2147483647 w 45"/>
              <a:gd name="T69" fmla="*/ 2147483647 h 39"/>
              <a:gd name="T70" fmla="*/ 2147483647 w 45"/>
              <a:gd name="T71" fmla="*/ 2147483647 h 39"/>
              <a:gd name="T72" fmla="*/ 2147483647 w 45"/>
              <a:gd name="T73" fmla="*/ 2147483647 h 39"/>
              <a:gd name="T74" fmla="*/ 2147483647 w 45"/>
              <a:gd name="T75" fmla="*/ 2147483647 h 39"/>
              <a:gd name="T76" fmla="*/ 2147483647 w 45"/>
              <a:gd name="T77" fmla="*/ 2147483647 h 39"/>
              <a:gd name="T78" fmla="*/ 2147483647 w 45"/>
              <a:gd name="T79" fmla="*/ 2147483647 h 39"/>
              <a:gd name="T80" fmla="*/ 2147483647 w 45"/>
              <a:gd name="T81" fmla="*/ 2147483647 h 39"/>
              <a:gd name="T82" fmla="*/ 2147483647 w 45"/>
              <a:gd name="T83" fmla="*/ 2147483647 h 39"/>
              <a:gd name="T84" fmla="*/ 2147483647 w 45"/>
              <a:gd name="T85" fmla="*/ 2147483647 h 39"/>
              <a:gd name="T86" fmla="*/ 2147483647 w 45"/>
              <a:gd name="T87" fmla="*/ 2147483647 h 39"/>
              <a:gd name="T88" fmla="*/ 2147483647 w 45"/>
              <a:gd name="T89" fmla="*/ 2147483647 h 39"/>
              <a:gd name="T90" fmla="*/ 2147483647 w 45"/>
              <a:gd name="T91" fmla="*/ 2147483647 h 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
              <a:gd name="T139" fmla="*/ 0 h 39"/>
              <a:gd name="T140" fmla="*/ 45 w 45"/>
              <a:gd name="T141" fmla="*/ 39 h 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 h="39">
                <a:moveTo>
                  <a:pt x="24" y="25"/>
                </a:moveTo>
                <a:lnTo>
                  <a:pt x="12" y="34"/>
                </a:lnTo>
                <a:lnTo>
                  <a:pt x="8" y="34"/>
                </a:lnTo>
                <a:lnTo>
                  <a:pt x="5" y="34"/>
                </a:lnTo>
                <a:lnTo>
                  <a:pt x="0" y="34"/>
                </a:lnTo>
                <a:lnTo>
                  <a:pt x="3" y="34"/>
                </a:lnTo>
                <a:lnTo>
                  <a:pt x="8" y="34"/>
                </a:lnTo>
                <a:lnTo>
                  <a:pt x="8" y="25"/>
                </a:lnTo>
                <a:lnTo>
                  <a:pt x="14" y="25"/>
                </a:lnTo>
                <a:lnTo>
                  <a:pt x="14" y="17"/>
                </a:lnTo>
                <a:lnTo>
                  <a:pt x="19" y="17"/>
                </a:lnTo>
                <a:lnTo>
                  <a:pt x="27" y="4"/>
                </a:lnTo>
                <a:lnTo>
                  <a:pt x="30" y="4"/>
                </a:lnTo>
                <a:lnTo>
                  <a:pt x="36" y="4"/>
                </a:lnTo>
                <a:lnTo>
                  <a:pt x="39" y="0"/>
                </a:lnTo>
                <a:lnTo>
                  <a:pt x="36" y="0"/>
                </a:lnTo>
                <a:lnTo>
                  <a:pt x="24" y="21"/>
                </a:lnTo>
                <a:lnTo>
                  <a:pt x="19" y="25"/>
                </a:lnTo>
                <a:lnTo>
                  <a:pt x="14" y="34"/>
                </a:lnTo>
                <a:lnTo>
                  <a:pt x="7" y="38"/>
                </a:lnTo>
                <a:lnTo>
                  <a:pt x="3" y="38"/>
                </a:lnTo>
                <a:lnTo>
                  <a:pt x="7" y="38"/>
                </a:lnTo>
                <a:lnTo>
                  <a:pt x="10" y="38"/>
                </a:lnTo>
                <a:lnTo>
                  <a:pt x="15" y="38"/>
                </a:lnTo>
                <a:lnTo>
                  <a:pt x="19" y="38"/>
                </a:lnTo>
                <a:lnTo>
                  <a:pt x="22" y="30"/>
                </a:lnTo>
                <a:lnTo>
                  <a:pt x="25" y="30"/>
                </a:lnTo>
                <a:lnTo>
                  <a:pt x="29" y="30"/>
                </a:lnTo>
                <a:lnTo>
                  <a:pt x="32" y="30"/>
                </a:lnTo>
                <a:lnTo>
                  <a:pt x="36" y="25"/>
                </a:lnTo>
                <a:lnTo>
                  <a:pt x="39" y="25"/>
                </a:lnTo>
                <a:lnTo>
                  <a:pt x="42" y="25"/>
                </a:lnTo>
                <a:lnTo>
                  <a:pt x="39" y="25"/>
                </a:lnTo>
                <a:lnTo>
                  <a:pt x="36" y="25"/>
                </a:lnTo>
                <a:lnTo>
                  <a:pt x="32" y="34"/>
                </a:lnTo>
                <a:lnTo>
                  <a:pt x="29" y="34"/>
                </a:lnTo>
                <a:lnTo>
                  <a:pt x="22" y="34"/>
                </a:lnTo>
                <a:lnTo>
                  <a:pt x="14" y="34"/>
                </a:lnTo>
                <a:lnTo>
                  <a:pt x="17" y="34"/>
                </a:lnTo>
                <a:lnTo>
                  <a:pt x="20" y="25"/>
                </a:lnTo>
                <a:lnTo>
                  <a:pt x="24" y="25"/>
                </a:lnTo>
                <a:lnTo>
                  <a:pt x="27" y="25"/>
                </a:lnTo>
                <a:lnTo>
                  <a:pt x="30" y="25"/>
                </a:lnTo>
                <a:lnTo>
                  <a:pt x="34" y="25"/>
                </a:lnTo>
                <a:lnTo>
                  <a:pt x="44" y="13"/>
                </a:lnTo>
                <a:lnTo>
                  <a:pt x="24" y="25"/>
                </a:lnTo>
              </a:path>
            </a:pathLst>
          </a:custGeom>
          <a:solidFill>
            <a:schemeClr val="accent1"/>
          </a:solidFill>
          <a:ln w="12700" cap="rnd">
            <a:solidFill>
              <a:schemeClr val="tx1"/>
            </a:solidFill>
            <a:round/>
            <a:headEnd/>
            <a:tailEnd/>
          </a:ln>
        </p:spPr>
        <p:txBody>
          <a:bodyPr/>
          <a:lstStyle/>
          <a:p>
            <a:endParaRPr lang="en-US"/>
          </a:p>
        </p:txBody>
      </p:sp>
      <p:sp>
        <p:nvSpPr>
          <p:cNvPr id="46160" name="Freeform 115"/>
          <p:cNvSpPr>
            <a:spLocks/>
          </p:cNvSpPr>
          <p:nvPr/>
        </p:nvSpPr>
        <p:spPr bwMode="auto">
          <a:xfrm>
            <a:off x="5381625" y="5153025"/>
            <a:ext cx="42863" cy="28575"/>
          </a:xfrm>
          <a:custGeom>
            <a:avLst/>
            <a:gdLst>
              <a:gd name="T0" fmla="*/ 0 w 35"/>
              <a:gd name="T1" fmla="*/ 2147483647 h 25"/>
              <a:gd name="T2" fmla="*/ 2147483647 w 35"/>
              <a:gd name="T3" fmla="*/ 2147483647 h 25"/>
              <a:gd name="T4" fmla="*/ 2147483647 w 35"/>
              <a:gd name="T5" fmla="*/ 2147483647 h 25"/>
              <a:gd name="T6" fmla="*/ 2147483647 w 35"/>
              <a:gd name="T7" fmla="*/ 2147483647 h 25"/>
              <a:gd name="T8" fmla="*/ 2147483647 w 35"/>
              <a:gd name="T9" fmla="*/ 2147483647 h 25"/>
              <a:gd name="T10" fmla="*/ 2147483647 w 35"/>
              <a:gd name="T11" fmla="*/ 2147483647 h 25"/>
              <a:gd name="T12" fmla="*/ 2147483647 w 35"/>
              <a:gd name="T13" fmla="*/ 2147483647 h 25"/>
              <a:gd name="T14" fmla="*/ 2147483647 w 35"/>
              <a:gd name="T15" fmla="*/ 2147483647 h 25"/>
              <a:gd name="T16" fmla="*/ 2147483647 w 35"/>
              <a:gd name="T17" fmla="*/ 2147483647 h 25"/>
              <a:gd name="T18" fmla="*/ 2147483647 w 35"/>
              <a:gd name="T19" fmla="*/ 2147483647 h 25"/>
              <a:gd name="T20" fmla="*/ 2147483647 w 35"/>
              <a:gd name="T21" fmla="*/ 2147483647 h 25"/>
              <a:gd name="T22" fmla="*/ 2147483647 w 35"/>
              <a:gd name="T23" fmla="*/ 2147483647 h 25"/>
              <a:gd name="T24" fmla="*/ 2147483647 w 35"/>
              <a:gd name="T25" fmla="*/ 2147483647 h 25"/>
              <a:gd name="T26" fmla="*/ 2147483647 w 35"/>
              <a:gd name="T27" fmla="*/ 2147483647 h 25"/>
              <a:gd name="T28" fmla="*/ 2147483647 w 35"/>
              <a:gd name="T29" fmla="*/ 2147483647 h 25"/>
              <a:gd name="T30" fmla="*/ 2147483647 w 35"/>
              <a:gd name="T31" fmla="*/ 2147483647 h 25"/>
              <a:gd name="T32" fmla="*/ 0 w 35"/>
              <a:gd name="T33" fmla="*/ 2147483647 h 25"/>
              <a:gd name="T34" fmla="*/ 0 w 35"/>
              <a:gd name="T35" fmla="*/ 2147483647 h 25"/>
              <a:gd name="T36" fmla="*/ 2147483647 w 35"/>
              <a:gd name="T37" fmla="*/ 2147483647 h 25"/>
              <a:gd name="T38" fmla="*/ 2147483647 w 35"/>
              <a:gd name="T39" fmla="*/ 2147483647 h 25"/>
              <a:gd name="T40" fmla="*/ 2147483647 w 35"/>
              <a:gd name="T41" fmla="*/ 2147483647 h 25"/>
              <a:gd name="T42" fmla="*/ 2147483647 w 35"/>
              <a:gd name="T43" fmla="*/ 2147483647 h 25"/>
              <a:gd name="T44" fmla="*/ 2147483647 w 35"/>
              <a:gd name="T45" fmla="*/ 2147483647 h 25"/>
              <a:gd name="T46" fmla="*/ 2147483647 w 35"/>
              <a:gd name="T47" fmla="*/ 2147483647 h 25"/>
              <a:gd name="T48" fmla="*/ 2147483647 w 35"/>
              <a:gd name="T49" fmla="*/ 2147483647 h 25"/>
              <a:gd name="T50" fmla="*/ 2147483647 w 35"/>
              <a:gd name="T51" fmla="*/ 2147483647 h 25"/>
              <a:gd name="T52" fmla="*/ 2147483647 w 35"/>
              <a:gd name="T53" fmla="*/ 2147483647 h 25"/>
              <a:gd name="T54" fmla="*/ 2147483647 w 35"/>
              <a:gd name="T55" fmla="*/ 2147483647 h 25"/>
              <a:gd name="T56" fmla="*/ 2147483647 w 35"/>
              <a:gd name="T57" fmla="*/ 2147483647 h 25"/>
              <a:gd name="T58" fmla="*/ 2147483647 w 35"/>
              <a:gd name="T59" fmla="*/ 2147483647 h 25"/>
              <a:gd name="T60" fmla="*/ 2147483647 w 35"/>
              <a:gd name="T61" fmla="*/ 2147483647 h 25"/>
              <a:gd name="T62" fmla="*/ 2147483647 w 35"/>
              <a:gd name="T63" fmla="*/ 2147483647 h 25"/>
              <a:gd name="T64" fmla="*/ 2147483647 w 35"/>
              <a:gd name="T65" fmla="*/ 2147483647 h 25"/>
              <a:gd name="T66" fmla="*/ 2147483647 w 35"/>
              <a:gd name="T67" fmla="*/ 2147483647 h 25"/>
              <a:gd name="T68" fmla="*/ 2147483647 w 35"/>
              <a:gd name="T69" fmla="*/ 2147483647 h 25"/>
              <a:gd name="T70" fmla="*/ 2147483647 w 35"/>
              <a:gd name="T71" fmla="*/ 2147483647 h 25"/>
              <a:gd name="T72" fmla="*/ 2147483647 w 35"/>
              <a:gd name="T73" fmla="*/ 2147483647 h 25"/>
              <a:gd name="T74" fmla="*/ 2147483647 w 35"/>
              <a:gd name="T75" fmla="*/ 2147483647 h 25"/>
              <a:gd name="T76" fmla="*/ 2147483647 w 35"/>
              <a:gd name="T77" fmla="*/ 2147483647 h 25"/>
              <a:gd name="T78" fmla="*/ 2147483647 w 35"/>
              <a:gd name="T79" fmla="*/ 2147483647 h 25"/>
              <a:gd name="T80" fmla="*/ 2147483647 w 35"/>
              <a:gd name="T81" fmla="*/ 2147483647 h 25"/>
              <a:gd name="T82" fmla="*/ 2147483647 w 35"/>
              <a:gd name="T83" fmla="*/ 2147483647 h 25"/>
              <a:gd name="T84" fmla="*/ 2147483647 w 35"/>
              <a:gd name="T85" fmla="*/ 2147483647 h 25"/>
              <a:gd name="T86" fmla="*/ 2147483647 w 35"/>
              <a:gd name="T87" fmla="*/ 2147483647 h 25"/>
              <a:gd name="T88" fmla="*/ 2147483647 w 35"/>
              <a:gd name="T89" fmla="*/ 2147483647 h 25"/>
              <a:gd name="T90" fmla="*/ 2147483647 w 35"/>
              <a:gd name="T91" fmla="*/ 2147483647 h 25"/>
              <a:gd name="T92" fmla="*/ 2147483647 w 35"/>
              <a:gd name="T93" fmla="*/ 2147483647 h 25"/>
              <a:gd name="T94" fmla="*/ 2147483647 w 35"/>
              <a:gd name="T95" fmla="*/ 2147483647 h 25"/>
              <a:gd name="T96" fmla="*/ 2147483647 w 35"/>
              <a:gd name="T97" fmla="*/ 2147483647 h 25"/>
              <a:gd name="T98" fmla="*/ 2147483647 w 35"/>
              <a:gd name="T99" fmla="*/ 2147483647 h 25"/>
              <a:gd name="T100" fmla="*/ 2147483647 w 35"/>
              <a:gd name="T101" fmla="*/ 0 h 25"/>
              <a:gd name="T102" fmla="*/ 2147483647 w 35"/>
              <a:gd name="T103" fmla="*/ 2147483647 h 25"/>
              <a:gd name="T104" fmla="*/ 2147483647 w 35"/>
              <a:gd name="T105" fmla="*/ 0 h 25"/>
              <a:gd name="T106" fmla="*/ 2147483647 w 35"/>
              <a:gd name="T107" fmla="*/ 2147483647 h 25"/>
              <a:gd name="T108" fmla="*/ 2147483647 w 35"/>
              <a:gd name="T109" fmla="*/ 2147483647 h 25"/>
              <a:gd name="T110" fmla="*/ 2147483647 w 35"/>
              <a:gd name="T111" fmla="*/ 2147483647 h 25"/>
              <a:gd name="T112" fmla="*/ 2147483647 w 35"/>
              <a:gd name="T113" fmla="*/ 2147483647 h 25"/>
              <a:gd name="T114" fmla="*/ 2147483647 w 35"/>
              <a:gd name="T115" fmla="*/ 2147483647 h 25"/>
              <a:gd name="T116" fmla="*/ 2147483647 w 35"/>
              <a:gd name="T117" fmla="*/ 2147483647 h 25"/>
              <a:gd name="T118" fmla="*/ 0 w 35"/>
              <a:gd name="T119" fmla="*/ 2147483647 h 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
              <a:gd name="T181" fmla="*/ 0 h 25"/>
              <a:gd name="T182" fmla="*/ 35 w 35"/>
              <a:gd name="T183" fmla="*/ 25 h 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 h="25">
                <a:moveTo>
                  <a:pt x="0" y="24"/>
                </a:moveTo>
                <a:lnTo>
                  <a:pt x="8" y="16"/>
                </a:lnTo>
                <a:lnTo>
                  <a:pt x="12" y="16"/>
                </a:lnTo>
                <a:lnTo>
                  <a:pt x="12" y="20"/>
                </a:lnTo>
                <a:lnTo>
                  <a:pt x="8" y="20"/>
                </a:lnTo>
                <a:lnTo>
                  <a:pt x="4" y="20"/>
                </a:lnTo>
                <a:lnTo>
                  <a:pt x="4" y="16"/>
                </a:lnTo>
                <a:lnTo>
                  <a:pt x="4" y="12"/>
                </a:lnTo>
                <a:lnTo>
                  <a:pt x="8" y="12"/>
                </a:lnTo>
                <a:lnTo>
                  <a:pt x="12" y="8"/>
                </a:lnTo>
                <a:lnTo>
                  <a:pt x="16" y="8"/>
                </a:lnTo>
                <a:lnTo>
                  <a:pt x="16" y="12"/>
                </a:lnTo>
                <a:lnTo>
                  <a:pt x="12" y="16"/>
                </a:lnTo>
                <a:lnTo>
                  <a:pt x="8" y="16"/>
                </a:lnTo>
                <a:lnTo>
                  <a:pt x="4" y="16"/>
                </a:lnTo>
                <a:lnTo>
                  <a:pt x="4" y="20"/>
                </a:lnTo>
                <a:lnTo>
                  <a:pt x="0" y="20"/>
                </a:lnTo>
                <a:lnTo>
                  <a:pt x="0" y="16"/>
                </a:lnTo>
                <a:lnTo>
                  <a:pt x="4" y="12"/>
                </a:lnTo>
                <a:lnTo>
                  <a:pt x="8" y="12"/>
                </a:lnTo>
                <a:lnTo>
                  <a:pt x="8" y="16"/>
                </a:lnTo>
                <a:lnTo>
                  <a:pt x="4" y="16"/>
                </a:lnTo>
                <a:lnTo>
                  <a:pt x="6" y="12"/>
                </a:lnTo>
                <a:lnTo>
                  <a:pt x="12" y="12"/>
                </a:lnTo>
                <a:lnTo>
                  <a:pt x="16" y="12"/>
                </a:lnTo>
                <a:lnTo>
                  <a:pt x="12" y="16"/>
                </a:lnTo>
                <a:lnTo>
                  <a:pt x="8" y="20"/>
                </a:lnTo>
                <a:lnTo>
                  <a:pt x="8" y="16"/>
                </a:lnTo>
                <a:lnTo>
                  <a:pt x="12" y="12"/>
                </a:lnTo>
                <a:lnTo>
                  <a:pt x="16" y="8"/>
                </a:lnTo>
                <a:lnTo>
                  <a:pt x="20" y="8"/>
                </a:lnTo>
                <a:lnTo>
                  <a:pt x="24" y="8"/>
                </a:lnTo>
                <a:lnTo>
                  <a:pt x="30" y="8"/>
                </a:lnTo>
                <a:lnTo>
                  <a:pt x="34" y="8"/>
                </a:lnTo>
                <a:lnTo>
                  <a:pt x="30" y="8"/>
                </a:lnTo>
                <a:lnTo>
                  <a:pt x="26" y="12"/>
                </a:lnTo>
                <a:lnTo>
                  <a:pt x="22" y="12"/>
                </a:lnTo>
                <a:lnTo>
                  <a:pt x="18" y="12"/>
                </a:lnTo>
                <a:lnTo>
                  <a:pt x="18" y="16"/>
                </a:lnTo>
                <a:lnTo>
                  <a:pt x="14" y="16"/>
                </a:lnTo>
                <a:lnTo>
                  <a:pt x="12" y="12"/>
                </a:lnTo>
                <a:lnTo>
                  <a:pt x="16" y="12"/>
                </a:lnTo>
                <a:lnTo>
                  <a:pt x="20" y="8"/>
                </a:lnTo>
                <a:lnTo>
                  <a:pt x="24" y="8"/>
                </a:lnTo>
                <a:lnTo>
                  <a:pt x="26" y="4"/>
                </a:lnTo>
                <a:lnTo>
                  <a:pt x="20" y="8"/>
                </a:lnTo>
                <a:lnTo>
                  <a:pt x="16" y="8"/>
                </a:lnTo>
                <a:lnTo>
                  <a:pt x="12" y="8"/>
                </a:lnTo>
                <a:lnTo>
                  <a:pt x="16" y="8"/>
                </a:lnTo>
                <a:lnTo>
                  <a:pt x="20" y="6"/>
                </a:lnTo>
                <a:lnTo>
                  <a:pt x="24" y="0"/>
                </a:lnTo>
                <a:lnTo>
                  <a:pt x="24" y="4"/>
                </a:lnTo>
                <a:lnTo>
                  <a:pt x="26" y="0"/>
                </a:lnTo>
                <a:lnTo>
                  <a:pt x="20" y="6"/>
                </a:lnTo>
                <a:lnTo>
                  <a:pt x="16" y="8"/>
                </a:lnTo>
                <a:lnTo>
                  <a:pt x="16" y="12"/>
                </a:lnTo>
                <a:lnTo>
                  <a:pt x="12" y="16"/>
                </a:lnTo>
                <a:lnTo>
                  <a:pt x="8" y="16"/>
                </a:lnTo>
                <a:lnTo>
                  <a:pt x="12" y="16"/>
                </a:lnTo>
                <a:lnTo>
                  <a:pt x="0" y="24"/>
                </a:lnTo>
              </a:path>
            </a:pathLst>
          </a:custGeom>
          <a:solidFill>
            <a:schemeClr val="accent1"/>
          </a:solidFill>
          <a:ln w="12700" cap="rnd">
            <a:solidFill>
              <a:schemeClr val="tx1"/>
            </a:solidFill>
            <a:round/>
            <a:headEnd/>
            <a:tailEnd/>
          </a:ln>
        </p:spPr>
        <p:txBody>
          <a:bodyPr/>
          <a:lstStyle/>
          <a:p>
            <a:endParaRPr lang="en-US"/>
          </a:p>
        </p:txBody>
      </p:sp>
      <p:sp>
        <p:nvSpPr>
          <p:cNvPr id="46161" name="Freeform 116"/>
          <p:cNvSpPr>
            <a:spLocks/>
          </p:cNvSpPr>
          <p:nvPr/>
        </p:nvSpPr>
        <p:spPr bwMode="auto">
          <a:xfrm>
            <a:off x="5286375" y="5141913"/>
            <a:ext cx="101600" cy="55562"/>
          </a:xfrm>
          <a:custGeom>
            <a:avLst/>
            <a:gdLst>
              <a:gd name="T0" fmla="*/ 2147483647 w 83"/>
              <a:gd name="T1" fmla="*/ 2147483647 h 49"/>
              <a:gd name="T2" fmla="*/ 2147483647 w 83"/>
              <a:gd name="T3" fmla="*/ 2147483647 h 49"/>
              <a:gd name="T4" fmla="*/ 2147483647 w 83"/>
              <a:gd name="T5" fmla="*/ 2147483647 h 49"/>
              <a:gd name="T6" fmla="*/ 2147483647 w 83"/>
              <a:gd name="T7" fmla="*/ 2147483647 h 49"/>
              <a:gd name="T8" fmla="*/ 2147483647 w 83"/>
              <a:gd name="T9" fmla="*/ 2147483647 h 49"/>
              <a:gd name="T10" fmla="*/ 2147483647 w 83"/>
              <a:gd name="T11" fmla="*/ 2147483647 h 49"/>
              <a:gd name="T12" fmla="*/ 2147483647 w 83"/>
              <a:gd name="T13" fmla="*/ 2147483647 h 49"/>
              <a:gd name="T14" fmla="*/ 2147483647 w 83"/>
              <a:gd name="T15" fmla="*/ 2147483647 h 49"/>
              <a:gd name="T16" fmla="*/ 2147483647 w 83"/>
              <a:gd name="T17" fmla="*/ 2147483647 h 49"/>
              <a:gd name="T18" fmla="*/ 2147483647 w 83"/>
              <a:gd name="T19" fmla="*/ 2147483647 h 49"/>
              <a:gd name="T20" fmla="*/ 2147483647 w 83"/>
              <a:gd name="T21" fmla="*/ 2147483647 h 49"/>
              <a:gd name="T22" fmla="*/ 2147483647 w 83"/>
              <a:gd name="T23" fmla="*/ 2147483647 h 49"/>
              <a:gd name="T24" fmla="*/ 2147483647 w 83"/>
              <a:gd name="T25" fmla="*/ 2147483647 h 49"/>
              <a:gd name="T26" fmla="*/ 2147483647 w 83"/>
              <a:gd name="T27" fmla="*/ 2147483647 h 49"/>
              <a:gd name="T28" fmla="*/ 2147483647 w 83"/>
              <a:gd name="T29" fmla="*/ 2147483647 h 49"/>
              <a:gd name="T30" fmla="*/ 2147483647 w 83"/>
              <a:gd name="T31" fmla="*/ 0 h 49"/>
              <a:gd name="T32" fmla="*/ 2147483647 w 83"/>
              <a:gd name="T33" fmla="*/ 2147483647 h 49"/>
              <a:gd name="T34" fmla="*/ 2147483647 w 83"/>
              <a:gd name="T35" fmla="*/ 2147483647 h 49"/>
              <a:gd name="T36" fmla="*/ 2147483647 w 83"/>
              <a:gd name="T37" fmla="*/ 2147483647 h 49"/>
              <a:gd name="T38" fmla="*/ 2147483647 w 83"/>
              <a:gd name="T39" fmla="*/ 2147483647 h 49"/>
              <a:gd name="T40" fmla="*/ 2147483647 w 83"/>
              <a:gd name="T41" fmla="*/ 2147483647 h 49"/>
              <a:gd name="T42" fmla="*/ 2147483647 w 83"/>
              <a:gd name="T43" fmla="*/ 2147483647 h 49"/>
              <a:gd name="T44" fmla="*/ 2147483647 w 83"/>
              <a:gd name="T45" fmla="*/ 2147483647 h 49"/>
              <a:gd name="T46" fmla="*/ 2147483647 w 83"/>
              <a:gd name="T47" fmla="*/ 2147483647 h 49"/>
              <a:gd name="T48" fmla="*/ 2147483647 w 83"/>
              <a:gd name="T49" fmla="*/ 2147483647 h 49"/>
              <a:gd name="T50" fmla="*/ 2147483647 w 83"/>
              <a:gd name="T51" fmla="*/ 2147483647 h 49"/>
              <a:gd name="T52" fmla="*/ 2147483647 w 83"/>
              <a:gd name="T53" fmla="*/ 2147483647 h 49"/>
              <a:gd name="T54" fmla="*/ 2147483647 w 83"/>
              <a:gd name="T55" fmla="*/ 2147483647 h 49"/>
              <a:gd name="T56" fmla="*/ 2147483647 w 83"/>
              <a:gd name="T57" fmla="*/ 2147483647 h 49"/>
              <a:gd name="T58" fmla="*/ 2147483647 w 83"/>
              <a:gd name="T59" fmla="*/ 2147483647 h 49"/>
              <a:gd name="T60" fmla="*/ 2147483647 w 83"/>
              <a:gd name="T61" fmla="*/ 2147483647 h 49"/>
              <a:gd name="T62" fmla="*/ 0 w 83"/>
              <a:gd name="T63" fmla="*/ 2147483647 h 49"/>
              <a:gd name="T64" fmla="*/ 2147483647 w 83"/>
              <a:gd name="T65" fmla="*/ 2147483647 h 49"/>
              <a:gd name="T66" fmla="*/ 2147483647 w 83"/>
              <a:gd name="T67" fmla="*/ 2147483647 h 49"/>
              <a:gd name="T68" fmla="*/ 2147483647 w 83"/>
              <a:gd name="T69" fmla="*/ 2147483647 h 49"/>
              <a:gd name="T70" fmla="*/ 2147483647 w 83"/>
              <a:gd name="T71" fmla="*/ 2147483647 h 49"/>
              <a:gd name="T72" fmla="*/ 2147483647 w 83"/>
              <a:gd name="T73" fmla="*/ 2147483647 h 49"/>
              <a:gd name="T74" fmla="*/ 2147483647 w 83"/>
              <a:gd name="T75" fmla="*/ 2147483647 h 49"/>
              <a:gd name="T76" fmla="*/ 2147483647 w 83"/>
              <a:gd name="T77" fmla="*/ 2147483647 h 49"/>
              <a:gd name="T78" fmla="*/ 2147483647 w 83"/>
              <a:gd name="T79" fmla="*/ 2147483647 h 49"/>
              <a:gd name="T80" fmla="*/ 2147483647 w 83"/>
              <a:gd name="T81" fmla="*/ 2147483647 h 49"/>
              <a:gd name="T82" fmla="*/ 2147483647 w 83"/>
              <a:gd name="T83" fmla="*/ 2147483647 h 49"/>
              <a:gd name="T84" fmla="*/ 2147483647 w 83"/>
              <a:gd name="T85" fmla="*/ 2147483647 h 49"/>
              <a:gd name="T86" fmla="*/ 2147483647 w 83"/>
              <a:gd name="T87" fmla="*/ 2147483647 h 49"/>
              <a:gd name="T88" fmla="*/ 2147483647 w 83"/>
              <a:gd name="T89" fmla="*/ 2147483647 h 49"/>
              <a:gd name="T90" fmla="*/ 2147483647 w 83"/>
              <a:gd name="T91" fmla="*/ 2147483647 h 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49"/>
              <a:gd name="T140" fmla="*/ 83 w 83"/>
              <a:gd name="T141" fmla="*/ 49 h 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49">
                <a:moveTo>
                  <a:pt x="36" y="30"/>
                </a:moveTo>
                <a:lnTo>
                  <a:pt x="44" y="30"/>
                </a:lnTo>
                <a:lnTo>
                  <a:pt x="48" y="30"/>
                </a:lnTo>
                <a:lnTo>
                  <a:pt x="52" y="30"/>
                </a:lnTo>
                <a:lnTo>
                  <a:pt x="56" y="30"/>
                </a:lnTo>
                <a:lnTo>
                  <a:pt x="60" y="26"/>
                </a:lnTo>
                <a:lnTo>
                  <a:pt x="64" y="26"/>
                </a:lnTo>
                <a:lnTo>
                  <a:pt x="64" y="30"/>
                </a:lnTo>
                <a:lnTo>
                  <a:pt x="60" y="30"/>
                </a:lnTo>
                <a:lnTo>
                  <a:pt x="56" y="30"/>
                </a:lnTo>
                <a:lnTo>
                  <a:pt x="52" y="30"/>
                </a:lnTo>
                <a:lnTo>
                  <a:pt x="48" y="30"/>
                </a:lnTo>
                <a:lnTo>
                  <a:pt x="50" y="26"/>
                </a:lnTo>
                <a:lnTo>
                  <a:pt x="54" y="26"/>
                </a:lnTo>
                <a:lnTo>
                  <a:pt x="58" y="22"/>
                </a:lnTo>
                <a:lnTo>
                  <a:pt x="60" y="18"/>
                </a:lnTo>
                <a:lnTo>
                  <a:pt x="64" y="18"/>
                </a:lnTo>
                <a:lnTo>
                  <a:pt x="64" y="22"/>
                </a:lnTo>
                <a:lnTo>
                  <a:pt x="60" y="26"/>
                </a:lnTo>
                <a:lnTo>
                  <a:pt x="56" y="26"/>
                </a:lnTo>
                <a:lnTo>
                  <a:pt x="52" y="30"/>
                </a:lnTo>
                <a:lnTo>
                  <a:pt x="48" y="30"/>
                </a:lnTo>
                <a:lnTo>
                  <a:pt x="48" y="26"/>
                </a:lnTo>
                <a:lnTo>
                  <a:pt x="54" y="22"/>
                </a:lnTo>
                <a:lnTo>
                  <a:pt x="60" y="18"/>
                </a:lnTo>
                <a:lnTo>
                  <a:pt x="64" y="18"/>
                </a:lnTo>
                <a:lnTo>
                  <a:pt x="68" y="18"/>
                </a:lnTo>
                <a:lnTo>
                  <a:pt x="68" y="22"/>
                </a:lnTo>
                <a:lnTo>
                  <a:pt x="64" y="26"/>
                </a:lnTo>
                <a:lnTo>
                  <a:pt x="56" y="26"/>
                </a:lnTo>
                <a:lnTo>
                  <a:pt x="52" y="26"/>
                </a:lnTo>
                <a:lnTo>
                  <a:pt x="48" y="26"/>
                </a:lnTo>
                <a:lnTo>
                  <a:pt x="44" y="22"/>
                </a:lnTo>
                <a:lnTo>
                  <a:pt x="48" y="22"/>
                </a:lnTo>
                <a:lnTo>
                  <a:pt x="52" y="18"/>
                </a:lnTo>
                <a:lnTo>
                  <a:pt x="56" y="14"/>
                </a:lnTo>
                <a:lnTo>
                  <a:pt x="56" y="10"/>
                </a:lnTo>
                <a:lnTo>
                  <a:pt x="60" y="10"/>
                </a:lnTo>
                <a:lnTo>
                  <a:pt x="66" y="10"/>
                </a:lnTo>
                <a:lnTo>
                  <a:pt x="66" y="14"/>
                </a:lnTo>
                <a:lnTo>
                  <a:pt x="62" y="16"/>
                </a:lnTo>
                <a:lnTo>
                  <a:pt x="58" y="20"/>
                </a:lnTo>
                <a:lnTo>
                  <a:pt x="52" y="20"/>
                </a:lnTo>
                <a:lnTo>
                  <a:pt x="48" y="20"/>
                </a:lnTo>
                <a:lnTo>
                  <a:pt x="48" y="12"/>
                </a:lnTo>
                <a:lnTo>
                  <a:pt x="52" y="8"/>
                </a:lnTo>
                <a:lnTo>
                  <a:pt x="56" y="4"/>
                </a:lnTo>
                <a:lnTo>
                  <a:pt x="60" y="0"/>
                </a:lnTo>
                <a:lnTo>
                  <a:pt x="64" y="0"/>
                </a:lnTo>
                <a:lnTo>
                  <a:pt x="64" y="4"/>
                </a:lnTo>
                <a:lnTo>
                  <a:pt x="64" y="8"/>
                </a:lnTo>
                <a:lnTo>
                  <a:pt x="60" y="14"/>
                </a:lnTo>
                <a:lnTo>
                  <a:pt x="56" y="14"/>
                </a:lnTo>
                <a:lnTo>
                  <a:pt x="52" y="14"/>
                </a:lnTo>
                <a:lnTo>
                  <a:pt x="48" y="14"/>
                </a:lnTo>
                <a:lnTo>
                  <a:pt x="52" y="14"/>
                </a:lnTo>
                <a:lnTo>
                  <a:pt x="56" y="14"/>
                </a:lnTo>
                <a:lnTo>
                  <a:pt x="60" y="14"/>
                </a:lnTo>
                <a:lnTo>
                  <a:pt x="64" y="14"/>
                </a:lnTo>
                <a:lnTo>
                  <a:pt x="68" y="10"/>
                </a:lnTo>
                <a:lnTo>
                  <a:pt x="72" y="10"/>
                </a:lnTo>
                <a:lnTo>
                  <a:pt x="72" y="14"/>
                </a:lnTo>
                <a:lnTo>
                  <a:pt x="56" y="18"/>
                </a:lnTo>
                <a:lnTo>
                  <a:pt x="60" y="18"/>
                </a:lnTo>
                <a:lnTo>
                  <a:pt x="64" y="18"/>
                </a:lnTo>
                <a:lnTo>
                  <a:pt x="68" y="18"/>
                </a:lnTo>
                <a:lnTo>
                  <a:pt x="64" y="18"/>
                </a:lnTo>
                <a:lnTo>
                  <a:pt x="60" y="24"/>
                </a:lnTo>
                <a:lnTo>
                  <a:pt x="56" y="24"/>
                </a:lnTo>
                <a:lnTo>
                  <a:pt x="52" y="24"/>
                </a:lnTo>
                <a:lnTo>
                  <a:pt x="46" y="28"/>
                </a:lnTo>
                <a:lnTo>
                  <a:pt x="52" y="28"/>
                </a:lnTo>
                <a:lnTo>
                  <a:pt x="56" y="24"/>
                </a:lnTo>
                <a:lnTo>
                  <a:pt x="52" y="30"/>
                </a:lnTo>
                <a:lnTo>
                  <a:pt x="48" y="30"/>
                </a:lnTo>
                <a:lnTo>
                  <a:pt x="52" y="30"/>
                </a:lnTo>
                <a:lnTo>
                  <a:pt x="56" y="30"/>
                </a:lnTo>
                <a:lnTo>
                  <a:pt x="56" y="34"/>
                </a:lnTo>
                <a:lnTo>
                  <a:pt x="60" y="34"/>
                </a:lnTo>
                <a:lnTo>
                  <a:pt x="60" y="38"/>
                </a:lnTo>
                <a:lnTo>
                  <a:pt x="56" y="38"/>
                </a:lnTo>
                <a:lnTo>
                  <a:pt x="52" y="42"/>
                </a:lnTo>
                <a:lnTo>
                  <a:pt x="56" y="42"/>
                </a:lnTo>
                <a:lnTo>
                  <a:pt x="56" y="38"/>
                </a:lnTo>
                <a:lnTo>
                  <a:pt x="56" y="34"/>
                </a:lnTo>
                <a:lnTo>
                  <a:pt x="52" y="34"/>
                </a:lnTo>
                <a:lnTo>
                  <a:pt x="48" y="40"/>
                </a:lnTo>
                <a:lnTo>
                  <a:pt x="44" y="40"/>
                </a:lnTo>
                <a:lnTo>
                  <a:pt x="40" y="42"/>
                </a:lnTo>
                <a:lnTo>
                  <a:pt x="36" y="40"/>
                </a:lnTo>
                <a:lnTo>
                  <a:pt x="30" y="40"/>
                </a:lnTo>
                <a:lnTo>
                  <a:pt x="26" y="40"/>
                </a:lnTo>
                <a:lnTo>
                  <a:pt x="18" y="40"/>
                </a:lnTo>
                <a:lnTo>
                  <a:pt x="14" y="40"/>
                </a:lnTo>
                <a:lnTo>
                  <a:pt x="10" y="40"/>
                </a:lnTo>
                <a:lnTo>
                  <a:pt x="0" y="44"/>
                </a:lnTo>
                <a:lnTo>
                  <a:pt x="4" y="44"/>
                </a:lnTo>
                <a:lnTo>
                  <a:pt x="8" y="44"/>
                </a:lnTo>
                <a:lnTo>
                  <a:pt x="12" y="44"/>
                </a:lnTo>
                <a:lnTo>
                  <a:pt x="20" y="44"/>
                </a:lnTo>
                <a:lnTo>
                  <a:pt x="24" y="44"/>
                </a:lnTo>
                <a:lnTo>
                  <a:pt x="20" y="44"/>
                </a:lnTo>
                <a:lnTo>
                  <a:pt x="16" y="44"/>
                </a:lnTo>
                <a:lnTo>
                  <a:pt x="18" y="48"/>
                </a:lnTo>
                <a:lnTo>
                  <a:pt x="22" y="46"/>
                </a:lnTo>
                <a:lnTo>
                  <a:pt x="26" y="46"/>
                </a:lnTo>
                <a:lnTo>
                  <a:pt x="16" y="44"/>
                </a:lnTo>
                <a:lnTo>
                  <a:pt x="12" y="48"/>
                </a:lnTo>
                <a:lnTo>
                  <a:pt x="16" y="48"/>
                </a:lnTo>
                <a:lnTo>
                  <a:pt x="16" y="44"/>
                </a:lnTo>
                <a:lnTo>
                  <a:pt x="20" y="44"/>
                </a:lnTo>
                <a:lnTo>
                  <a:pt x="24" y="44"/>
                </a:lnTo>
                <a:lnTo>
                  <a:pt x="30" y="40"/>
                </a:lnTo>
                <a:lnTo>
                  <a:pt x="30" y="36"/>
                </a:lnTo>
                <a:lnTo>
                  <a:pt x="24" y="42"/>
                </a:lnTo>
                <a:lnTo>
                  <a:pt x="20" y="42"/>
                </a:lnTo>
                <a:lnTo>
                  <a:pt x="20" y="38"/>
                </a:lnTo>
                <a:lnTo>
                  <a:pt x="20" y="34"/>
                </a:lnTo>
                <a:lnTo>
                  <a:pt x="24" y="34"/>
                </a:lnTo>
                <a:lnTo>
                  <a:pt x="24" y="30"/>
                </a:lnTo>
                <a:lnTo>
                  <a:pt x="20" y="30"/>
                </a:lnTo>
                <a:lnTo>
                  <a:pt x="20" y="34"/>
                </a:lnTo>
                <a:lnTo>
                  <a:pt x="20" y="38"/>
                </a:lnTo>
                <a:lnTo>
                  <a:pt x="24" y="38"/>
                </a:lnTo>
                <a:lnTo>
                  <a:pt x="28" y="34"/>
                </a:lnTo>
                <a:lnTo>
                  <a:pt x="26" y="38"/>
                </a:lnTo>
                <a:lnTo>
                  <a:pt x="30" y="38"/>
                </a:lnTo>
                <a:lnTo>
                  <a:pt x="34" y="36"/>
                </a:lnTo>
                <a:lnTo>
                  <a:pt x="44" y="36"/>
                </a:lnTo>
                <a:lnTo>
                  <a:pt x="48" y="36"/>
                </a:lnTo>
                <a:lnTo>
                  <a:pt x="54" y="34"/>
                </a:lnTo>
                <a:lnTo>
                  <a:pt x="58" y="34"/>
                </a:lnTo>
                <a:lnTo>
                  <a:pt x="62" y="34"/>
                </a:lnTo>
                <a:lnTo>
                  <a:pt x="66" y="34"/>
                </a:lnTo>
                <a:lnTo>
                  <a:pt x="72" y="34"/>
                </a:lnTo>
                <a:lnTo>
                  <a:pt x="76" y="34"/>
                </a:lnTo>
                <a:lnTo>
                  <a:pt x="80" y="34"/>
                </a:lnTo>
                <a:lnTo>
                  <a:pt x="82" y="30"/>
                </a:lnTo>
                <a:lnTo>
                  <a:pt x="82" y="26"/>
                </a:lnTo>
                <a:lnTo>
                  <a:pt x="80" y="30"/>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6162" name="Freeform 117"/>
          <p:cNvSpPr>
            <a:spLocks/>
          </p:cNvSpPr>
          <p:nvPr/>
        </p:nvSpPr>
        <p:spPr bwMode="auto">
          <a:xfrm>
            <a:off x="2339975" y="5554663"/>
            <a:ext cx="203200" cy="130175"/>
          </a:xfrm>
          <a:custGeom>
            <a:avLst/>
            <a:gdLst>
              <a:gd name="T0" fmla="*/ 2147483647 w 167"/>
              <a:gd name="T1" fmla="*/ 2147483647 h 113"/>
              <a:gd name="T2" fmla="*/ 2147483647 w 167"/>
              <a:gd name="T3" fmla="*/ 2147483647 h 113"/>
              <a:gd name="T4" fmla="*/ 2147483647 w 167"/>
              <a:gd name="T5" fmla="*/ 2147483647 h 113"/>
              <a:gd name="T6" fmla="*/ 2147483647 w 167"/>
              <a:gd name="T7" fmla="*/ 2147483647 h 113"/>
              <a:gd name="T8" fmla="*/ 2147483647 w 167"/>
              <a:gd name="T9" fmla="*/ 2147483647 h 113"/>
              <a:gd name="T10" fmla="*/ 2147483647 w 167"/>
              <a:gd name="T11" fmla="*/ 2147483647 h 113"/>
              <a:gd name="T12" fmla="*/ 2147483647 w 167"/>
              <a:gd name="T13" fmla="*/ 2147483647 h 113"/>
              <a:gd name="T14" fmla="*/ 2147483647 w 167"/>
              <a:gd name="T15" fmla="*/ 2147483647 h 113"/>
              <a:gd name="T16" fmla="*/ 2147483647 w 167"/>
              <a:gd name="T17" fmla="*/ 2147483647 h 113"/>
              <a:gd name="T18" fmla="*/ 2147483647 w 167"/>
              <a:gd name="T19" fmla="*/ 2147483647 h 113"/>
              <a:gd name="T20" fmla="*/ 2147483647 w 167"/>
              <a:gd name="T21" fmla="*/ 2147483647 h 113"/>
              <a:gd name="T22" fmla="*/ 2147483647 w 167"/>
              <a:gd name="T23" fmla="*/ 0 h 113"/>
              <a:gd name="T24" fmla="*/ 2147483647 w 167"/>
              <a:gd name="T25" fmla="*/ 0 h 113"/>
              <a:gd name="T26" fmla="*/ 2147483647 w 167"/>
              <a:gd name="T27" fmla="*/ 2147483647 h 113"/>
              <a:gd name="T28" fmla="*/ 2147483647 w 167"/>
              <a:gd name="T29" fmla="*/ 2147483647 h 113"/>
              <a:gd name="T30" fmla="*/ 2147483647 w 167"/>
              <a:gd name="T31" fmla="*/ 2147483647 h 113"/>
              <a:gd name="T32" fmla="*/ 2147483647 w 167"/>
              <a:gd name="T33" fmla="*/ 2147483647 h 113"/>
              <a:gd name="T34" fmla="*/ 2147483647 w 167"/>
              <a:gd name="T35" fmla="*/ 2147483647 h 113"/>
              <a:gd name="T36" fmla="*/ 2147483647 w 167"/>
              <a:gd name="T37" fmla="*/ 2147483647 h 113"/>
              <a:gd name="T38" fmla="*/ 2147483647 w 167"/>
              <a:gd name="T39" fmla="*/ 2147483647 h 113"/>
              <a:gd name="T40" fmla="*/ 2147483647 w 167"/>
              <a:gd name="T41" fmla="*/ 2147483647 h 113"/>
              <a:gd name="T42" fmla="*/ 2147483647 w 167"/>
              <a:gd name="T43" fmla="*/ 2147483647 h 113"/>
              <a:gd name="T44" fmla="*/ 2147483647 w 167"/>
              <a:gd name="T45" fmla="*/ 2147483647 h 113"/>
              <a:gd name="T46" fmla="*/ 2147483647 w 167"/>
              <a:gd name="T47" fmla="*/ 2147483647 h 113"/>
              <a:gd name="T48" fmla="*/ 2147483647 w 167"/>
              <a:gd name="T49" fmla="*/ 2147483647 h 113"/>
              <a:gd name="T50" fmla="*/ 2147483647 w 167"/>
              <a:gd name="T51" fmla="*/ 2147483647 h 113"/>
              <a:gd name="T52" fmla="*/ 2147483647 w 167"/>
              <a:gd name="T53" fmla="*/ 2147483647 h 113"/>
              <a:gd name="T54" fmla="*/ 2147483647 w 167"/>
              <a:gd name="T55" fmla="*/ 2147483647 h 113"/>
              <a:gd name="T56" fmla="*/ 2147483647 w 167"/>
              <a:gd name="T57" fmla="*/ 2147483647 h 113"/>
              <a:gd name="T58" fmla="*/ 2147483647 w 167"/>
              <a:gd name="T59" fmla="*/ 2147483647 h 113"/>
              <a:gd name="T60" fmla="*/ 2147483647 w 167"/>
              <a:gd name="T61" fmla="*/ 2147483647 h 113"/>
              <a:gd name="T62" fmla="*/ 2147483647 w 167"/>
              <a:gd name="T63" fmla="*/ 2147483647 h 113"/>
              <a:gd name="T64" fmla="*/ 2147483647 w 167"/>
              <a:gd name="T65" fmla="*/ 2147483647 h 113"/>
              <a:gd name="T66" fmla="*/ 2147483647 w 167"/>
              <a:gd name="T67" fmla="*/ 2147483647 h 113"/>
              <a:gd name="T68" fmla="*/ 2147483647 w 167"/>
              <a:gd name="T69" fmla="*/ 2147483647 h 113"/>
              <a:gd name="T70" fmla="*/ 2147483647 w 167"/>
              <a:gd name="T71" fmla="*/ 2147483647 h 113"/>
              <a:gd name="T72" fmla="*/ 2147483647 w 167"/>
              <a:gd name="T73" fmla="*/ 2147483647 h 113"/>
              <a:gd name="T74" fmla="*/ 2147483647 w 167"/>
              <a:gd name="T75" fmla="*/ 2147483647 h 113"/>
              <a:gd name="T76" fmla="*/ 2147483647 w 167"/>
              <a:gd name="T77" fmla="*/ 2147483647 h 113"/>
              <a:gd name="T78" fmla="*/ 2147483647 w 167"/>
              <a:gd name="T79" fmla="*/ 2147483647 h 113"/>
              <a:gd name="T80" fmla="*/ 2147483647 w 167"/>
              <a:gd name="T81" fmla="*/ 2147483647 h 113"/>
              <a:gd name="T82" fmla="*/ 2147483647 w 167"/>
              <a:gd name="T83" fmla="*/ 2147483647 h 113"/>
              <a:gd name="T84" fmla="*/ 2147483647 w 167"/>
              <a:gd name="T85" fmla="*/ 2147483647 h 113"/>
              <a:gd name="T86" fmla="*/ 2147483647 w 167"/>
              <a:gd name="T87" fmla="*/ 2147483647 h 113"/>
              <a:gd name="T88" fmla="*/ 2147483647 w 167"/>
              <a:gd name="T89" fmla="*/ 2147483647 h 113"/>
              <a:gd name="T90" fmla="*/ 0 w 167"/>
              <a:gd name="T91" fmla="*/ 2147483647 h 113"/>
              <a:gd name="T92" fmla="*/ 2147483647 w 167"/>
              <a:gd name="T93" fmla="*/ 2147483647 h 113"/>
              <a:gd name="T94" fmla="*/ 2147483647 w 167"/>
              <a:gd name="T95" fmla="*/ 2147483647 h 113"/>
              <a:gd name="T96" fmla="*/ 2147483647 w 167"/>
              <a:gd name="T97" fmla="*/ 2147483647 h 113"/>
              <a:gd name="T98" fmla="*/ 2147483647 w 167"/>
              <a:gd name="T99" fmla="*/ 2147483647 h 113"/>
              <a:gd name="T100" fmla="*/ 2147483647 w 167"/>
              <a:gd name="T101" fmla="*/ 2147483647 h 113"/>
              <a:gd name="T102" fmla="*/ 2147483647 w 167"/>
              <a:gd name="T103" fmla="*/ 2147483647 h 113"/>
              <a:gd name="T104" fmla="*/ 2147483647 w 167"/>
              <a:gd name="T105" fmla="*/ 2147483647 h 113"/>
              <a:gd name="T106" fmla="*/ 2147483647 w 167"/>
              <a:gd name="T107" fmla="*/ 2147483647 h 113"/>
              <a:gd name="T108" fmla="*/ 2147483647 w 167"/>
              <a:gd name="T109" fmla="*/ 2147483647 h 113"/>
              <a:gd name="T110" fmla="*/ 2147483647 w 167"/>
              <a:gd name="T111" fmla="*/ 2147483647 h 113"/>
              <a:gd name="T112" fmla="*/ 2147483647 w 167"/>
              <a:gd name="T113" fmla="*/ 2147483647 h 113"/>
              <a:gd name="T114" fmla="*/ 2147483647 w 167"/>
              <a:gd name="T115" fmla="*/ 2147483647 h 113"/>
              <a:gd name="T116" fmla="*/ 2147483647 w 167"/>
              <a:gd name="T117" fmla="*/ 2147483647 h 113"/>
              <a:gd name="T118" fmla="*/ 2147483647 w 167"/>
              <a:gd name="T119" fmla="*/ 2147483647 h 1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7"/>
              <a:gd name="T181" fmla="*/ 0 h 113"/>
              <a:gd name="T182" fmla="*/ 167 w 167"/>
              <a:gd name="T183" fmla="*/ 113 h 1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7" h="113">
                <a:moveTo>
                  <a:pt x="76" y="2"/>
                </a:moveTo>
                <a:lnTo>
                  <a:pt x="80" y="4"/>
                </a:lnTo>
                <a:lnTo>
                  <a:pt x="84" y="4"/>
                </a:lnTo>
                <a:lnTo>
                  <a:pt x="88" y="6"/>
                </a:lnTo>
                <a:lnTo>
                  <a:pt x="92" y="6"/>
                </a:lnTo>
                <a:lnTo>
                  <a:pt x="96" y="4"/>
                </a:lnTo>
                <a:lnTo>
                  <a:pt x="100" y="4"/>
                </a:lnTo>
                <a:lnTo>
                  <a:pt x="104" y="4"/>
                </a:lnTo>
                <a:lnTo>
                  <a:pt x="108" y="6"/>
                </a:lnTo>
                <a:lnTo>
                  <a:pt x="112" y="6"/>
                </a:lnTo>
                <a:lnTo>
                  <a:pt x="116" y="8"/>
                </a:lnTo>
                <a:lnTo>
                  <a:pt x="120" y="8"/>
                </a:lnTo>
                <a:lnTo>
                  <a:pt x="124" y="8"/>
                </a:lnTo>
                <a:lnTo>
                  <a:pt x="128" y="8"/>
                </a:lnTo>
                <a:lnTo>
                  <a:pt x="132" y="6"/>
                </a:lnTo>
                <a:lnTo>
                  <a:pt x="128" y="6"/>
                </a:lnTo>
                <a:lnTo>
                  <a:pt x="122" y="6"/>
                </a:lnTo>
                <a:lnTo>
                  <a:pt x="116" y="6"/>
                </a:lnTo>
                <a:lnTo>
                  <a:pt x="112" y="4"/>
                </a:lnTo>
                <a:lnTo>
                  <a:pt x="108" y="4"/>
                </a:lnTo>
                <a:lnTo>
                  <a:pt x="104" y="2"/>
                </a:lnTo>
                <a:lnTo>
                  <a:pt x="100" y="2"/>
                </a:lnTo>
                <a:lnTo>
                  <a:pt x="104" y="0"/>
                </a:lnTo>
                <a:lnTo>
                  <a:pt x="108" y="0"/>
                </a:lnTo>
                <a:lnTo>
                  <a:pt x="112" y="0"/>
                </a:lnTo>
                <a:lnTo>
                  <a:pt x="116" y="0"/>
                </a:lnTo>
                <a:lnTo>
                  <a:pt x="120" y="2"/>
                </a:lnTo>
                <a:lnTo>
                  <a:pt x="124" y="2"/>
                </a:lnTo>
                <a:lnTo>
                  <a:pt x="128" y="2"/>
                </a:lnTo>
                <a:lnTo>
                  <a:pt x="132" y="2"/>
                </a:lnTo>
                <a:lnTo>
                  <a:pt x="136" y="2"/>
                </a:lnTo>
                <a:lnTo>
                  <a:pt x="140" y="4"/>
                </a:lnTo>
                <a:lnTo>
                  <a:pt x="144" y="2"/>
                </a:lnTo>
                <a:lnTo>
                  <a:pt x="148" y="2"/>
                </a:lnTo>
                <a:lnTo>
                  <a:pt x="152" y="2"/>
                </a:lnTo>
                <a:lnTo>
                  <a:pt x="156" y="4"/>
                </a:lnTo>
                <a:lnTo>
                  <a:pt x="160" y="4"/>
                </a:lnTo>
                <a:lnTo>
                  <a:pt x="164" y="6"/>
                </a:lnTo>
                <a:lnTo>
                  <a:pt x="166" y="10"/>
                </a:lnTo>
                <a:lnTo>
                  <a:pt x="164" y="14"/>
                </a:lnTo>
                <a:lnTo>
                  <a:pt x="162" y="18"/>
                </a:lnTo>
                <a:lnTo>
                  <a:pt x="162" y="22"/>
                </a:lnTo>
                <a:lnTo>
                  <a:pt x="160" y="28"/>
                </a:lnTo>
                <a:lnTo>
                  <a:pt x="160" y="32"/>
                </a:lnTo>
                <a:lnTo>
                  <a:pt x="158" y="36"/>
                </a:lnTo>
                <a:lnTo>
                  <a:pt x="158" y="44"/>
                </a:lnTo>
                <a:lnTo>
                  <a:pt x="156" y="50"/>
                </a:lnTo>
                <a:lnTo>
                  <a:pt x="154" y="54"/>
                </a:lnTo>
                <a:lnTo>
                  <a:pt x="152" y="58"/>
                </a:lnTo>
                <a:lnTo>
                  <a:pt x="150" y="62"/>
                </a:lnTo>
                <a:lnTo>
                  <a:pt x="150" y="66"/>
                </a:lnTo>
                <a:lnTo>
                  <a:pt x="148" y="70"/>
                </a:lnTo>
                <a:lnTo>
                  <a:pt x="146" y="74"/>
                </a:lnTo>
                <a:lnTo>
                  <a:pt x="144" y="78"/>
                </a:lnTo>
                <a:lnTo>
                  <a:pt x="142" y="84"/>
                </a:lnTo>
                <a:lnTo>
                  <a:pt x="140" y="88"/>
                </a:lnTo>
                <a:lnTo>
                  <a:pt x="138" y="92"/>
                </a:lnTo>
                <a:lnTo>
                  <a:pt x="136" y="96"/>
                </a:lnTo>
                <a:lnTo>
                  <a:pt x="134" y="100"/>
                </a:lnTo>
                <a:lnTo>
                  <a:pt x="132" y="104"/>
                </a:lnTo>
                <a:lnTo>
                  <a:pt x="128" y="106"/>
                </a:lnTo>
                <a:lnTo>
                  <a:pt x="124" y="110"/>
                </a:lnTo>
                <a:lnTo>
                  <a:pt x="120" y="110"/>
                </a:lnTo>
                <a:lnTo>
                  <a:pt x="116" y="110"/>
                </a:lnTo>
                <a:lnTo>
                  <a:pt x="112" y="112"/>
                </a:lnTo>
                <a:lnTo>
                  <a:pt x="108" y="112"/>
                </a:lnTo>
                <a:lnTo>
                  <a:pt x="104" y="112"/>
                </a:lnTo>
                <a:lnTo>
                  <a:pt x="98" y="112"/>
                </a:lnTo>
                <a:lnTo>
                  <a:pt x="94" y="112"/>
                </a:lnTo>
                <a:lnTo>
                  <a:pt x="90" y="112"/>
                </a:lnTo>
                <a:lnTo>
                  <a:pt x="84" y="110"/>
                </a:lnTo>
                <a:lnTo>
                  <a:pt x="78" y="110"/>
                </a:lnTo>
                <a:lnTo>
                  <a:pt x="74" y="110"/>
                </a:lnTo>
                <a:lnTo>
                  <a:pt x="68" y="110"/>
                </a:lnTo>
                <a:lnTo>
                  <a:pt x="64" y="110"/>
                </a:lnTo>
                <a:lnTo>
                  <a:pt x="60" y="110"/>
                </a:lnTo>
                <a:lnTo>
                  <a:pt x="56" y="110"/>
                </a:lnTo>
                <a:lnTo>
                  <a:pt x="52" y="110"/>
                </a:lnTo>
                <a:lnTo>
                  <a:pt x="48" y="110"/>
                </a:lnTo>
                <a:lnTo>
                  <a:pt x="44" y="108"/>
                </a:lnTo>
                <a:lnTo>
                  <a:pt x="40" y="108"/>
                </a:lnTo>
                <a:lnTo>
                  <a:pt x="36" y="108"/>
                </a:lnTo>
                <a:lnTo>
                  <a:pt x="32" y="108"/>
                </a:lnTo>
                <a:lnTo>
                  <a:pt x="28" y="108"/>
                </a:lnTo>
                <a:lnTo>
                  <a:pt x="24" y="108"/>
                </a:lnTo>
                <a:lnTo>
                  <a:pt x="20" y="108"/>
                </a:lnTo>
                <a:lnTo>
                  <a:pt x="16" y="108"/>
                </a:lnTo>
                <a:lnTo>
                  <a:pt x="12" y="108"/>
                </a:lnTo>
                <a:lnTo>
                  <a:pt x="8" y="108"/>
                </a:lnTo>
                <a:lnTo>
                  <a:pt x="4" y="106"/>
                </a:lnTo>
                <a:lnTo>
                  <a:pt x="2" y="102"/>
                </a:lnTo>
                <a:lnTo>
                  <a:pt x="0" y="98"/>
                </a:lnTo>
                <a:lnTo>
                  <a:pt x="0" y="94"/>
                </a:lnTo>
                <a:lnTo>
                  <a:pt x="2" y="90"/>
                </a:lnTo>
                <a:lnTo>
                  <a:pt x="2" y="86"/>
                </a:lnTo>
                <a:lnTo>
                  <a:pt x="4" y="78"/>
                </a:lnTo>
                <a:lnTo>
                  <a:pt x="6" y="72"/>
                </a:lnTo>
                <a:lnTo>
                  <a:pt x="10" y="70"/>
                </a:lnTo>
                <a:lnTo>
                  <a:pt x="12" y="66"/>
                </a:lnTo>
                <a:lnTo>
                  <a:pt x="16" y="64"/>
                </a:lnTo>
                <a:lnTo>
                  <a:pt x="20" y="62"/>
                </a:lnTo>
                <a:lnTo>
                  <a:pt x="26" y="58"/>
                </a:lnTo>
                <a:lnTo>
                  <a:pt x="30" y="56"/>
                </a:lnTo>
                <a:lnTo>
                  <a:pt x="34" y="54"/>
                </a:lnTo>
                <a:lnTo>
                  <a:pt x="38" y="50"/>
                </a:lnTo>
                <a:lnTo>
                  <a:pt x="42" y="46"/>
                </a:lnTo>
                <a:lnTo>
                  <a:pt x="44" y="42"/>
                </a:lnTo>
                <a:lnTo>
                  <a:pt x="48" y="38"/>
                </a:lnTo>
                <a:lnTo>
                  <a:pt x="50" y="34"/>
                </a:lnTo>
                <a:lnTo>
                  <a:pt x="54" y="32"/>
                </a:lnTo>
                <a:lnTo>
                  <a:pt x="56" y="28"/>
                </a:lnTo>
                <a:lnTo>
                  <a:pt x="60" y="24"/>
                </a:lnTo>
                <a:lnTo>
                  <a:pt x="62" y="20"/>
                </a:lnTo>
                <a:lnTo>
                  <a:pt x="64" y="16"/>
                </a:lnTo>
                <a:lnTo>
                  <a:pt x="68" y="14"/>
                </a:lnTo>
                <a:lnTo>
                  <a:pt x="72" y="10"/>
                </a:lnTo>
                <a:lnTo>
                  <a:pt x="76" y="8"/>
                </a:lnTo>
                <a:lnTo>
                  <a:pt x="78" y="4"/>
                </a:lnTo>
                <a:lnTo>
                  <a:pt x="82" y="4"/>
                </a:lnTo>
                <a:lnTo>
                  <a:pt x="76" y="2"/>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46163" name="Freeform 118"/>
          <p:cNvSpPr>
            <a:spLocks/>
          </p:cNvSpPr>
          <p:nvPr/>
        </p:nvSpPr>
        <p:spPr bwMode="auto">
          <a:xfrm>
            <a:off x="2533650" y="5360988"/>
            <a:ext cx="88900" cy="23812"/>
          </a:xfrm>
          <a:custGeom>
            <a:avLst/>
            <a:gdLst>
              <a:gd name="T0" fmla="*/ 2147483647 w 73"/>
              <a:gd name="T1" fmla="*/ 2147483647 h 21"/>
              <a:gd name="T2" fmla="*/ 2147483647 w 73"/>
              <a:gd name="T3" fmla="*/ 2147483647 h 21"/>
              <a:gd name="T4" fmla="*/ 2147483647 w 73"/>
              <a:gd name="T5" fmla="*/ 2147483647 h 21"/>
              <a:gd name="T6" fmla="*/ 2147483647 w 73"/>
              <a:gd name="T7" fmla="*/ 2147483647 h 21"/>
              <a:gd name="T8" fmla="*/ 2147483647 w 73"/>
              <a:gd name="T9" fmla="*/ 2147483647 h 21"/>
              <a:gd name="T10" fmla="*/ 2147483647 w 73"/>
              <a:gd name="T11" fmla="*/ 2147483647 h 21"/>
              <a:gd name="T12" fmla="*/ 2147483647 w 73"/>
              <a:gd name="T13" fmla="*/ 2147483647 h 21"/>
              <a:gd name="T14" fmla="*/ 2147483647 w 73"/>
              <a:gd name="T15" fmla="*/ 2147483647 h 21"/>
              <a:gd name="T16" fmla="*/ 2147483647 w 73"/>
              <a:gd name="T17" fmla="*/ 2147483647 h 21"/>
              <a:gd name="T18" fmla="*/ 2147483647 w 73"/>
              <a:gd name="T19" fmla="*/ 2147483647 h 21"/>
              <a:gd name="T20" fmla="*/ 2147483647 w 73"/>
              <a:gd name="T21" fmla="*/ 2147483647 h 21"/>
              <a:gd name="T22" fmla="*/ 2147483647 w 73"/>
              <a:gd name="T23" fmla="*/ 2147483647 h 21"/>
              <a:gd name="T24" fmla="*/ 2147483647 w 73"/>
              <a:gd name="T25" fmla="*/ 2147483647 h 21"/>
              <a:gd name="T26" fmla="*/ 2147483647 w 73"/>
              <a:gd name="T27" fmla="*/ 2147483647 h 21"/>
              <a:gd name="T28" fmla="*/ 2147483647 w 73"/>
              <a:gd name="T29" fmla="*/ 2147483647 h 21"/>
              <a:gd name="T30" fmla="*/ 2147483647 w 73"/>
              <a:gd name="T31" fmla="*/ 2147483647 h 21"/>
              <a:gd name="T32" fmla="*/ 2147483647 w 73"/>
              <a:gd name="T33" fmla="*/ 2147483647 h 21"/>
              <a:gd name="T34" fmla="*/ 2147483647 w 73"/>
              <a:gd name="T35" fmla="*/ 2147483647 h 21"/>
              <a:gd name="T36" fmla="*/ 2147483647 w 73"/>
              <a:gd name="T37" fmla="*/ 2147483647 h 21"/>
              <a:gd name="T38" fmla="*/ 2147483647 w 73"/>
              <a:gd name="T39" fmla="*/ 2147483647 h 21"/>
              <a:gd name="T40" fmla="*/ 2147483647 w 73"/>
              <a:gd name="T41" fmla="*/ 2147483647 h 21"/>
              <a:gd name="T42" fmla="*/ 2147483647 w 73"/>
              <a:gd name="T43" fmla="*/ 2147483647 h 21"/>
              <a:gd name="T44" fmla="*/ 2147483647 w 73"/>
              <a:gd name="T45" fmla="*/ 2147483647 h 21"/>
              <a:gd name="T46" fmla="*/ 2147483647 w 73"/>
              <a:gd name="T47" fmla="*/ 2147483647 h 21"/>
              <a:gd name="T48" fmla="*/ 2147483647 w 73"/>
              <a:gd name="T49" fmla="*/ 2147483647 h 21"/>
              <a:gd name="T50" fmla="*/ 2147483647 w 73"/>
              <a:gd name="T51" fmla="*/ 0 h 21"/>
              <a:gd name="T52" fmla="*/ 2147483647 w 73"/>
              <a:gd name="T53" fmla="*/ 0 h 21"/>
              <a:gd name="T54" fmla="*/ 2147483647 w 73"/>
              <a:gd name="T55" fmla="*/ 0 h 21"/>
              <a:gd name="T56" fmla="*/ 2147483647 w 73"/>
              <a:gd name="T57" fmla="*/ 0 h 21"/>
              <a:gd name="T58" fmla="*/ 2147483647 w 73"/>
              <a:gd name="T59" fmla="*/ 0 h 21"/>
              <a:gd name="T60" fmla="*/ 2147483647 w 73"/>
              <a:gd name="T61" fmla="*/ 0 h 21"/>
              <a:gd name="T62" fmla="*/ 2147483647 w 73"/>
              <a:gd name="T63" fmla="*/ 0 h 21"/>
              <a:gd name="T64" fmla="*/ 2147483647 w 73"/>
              <a:gd name="T65" fmla="*/ 0 h 21"/>
              <a:gd name="T66" fmla="*/ 2147483647 w 73"/>
              <a:gd name="T67" fmla="*/ 0 h 21"/>
              <a:gd name="T68" fmla="*/ 2147483647 w 73"/>
              <a:gd name="T69" fmla="*/ 0 h 21"/>
              <a:gd name="T70" fmla="*/ 2147483647 w 73"/>
              <a:gd name="T71" fmla="*/ 0 h 21"/>
              <a:gd name="T72" fmla="*/ 2147483647 w 73"/>
              <a:gd name="T73" fmla="*/ 2147483647 h 21"/>
              <a:gd name="T74" fmla="*/ 2147483647 w 73"/>
              <a:gd name="T75" fmla="*/ 2147483647 h 21"/>
              <a:gd name="T76" fmla="*/ 0 w 73"/>
              <a:gd name="T77" fmla="*/ 2147483647 h 21"/>
              <a:gd name="T78" fmla="*/ 0 w 73"/>
              <a:gd name="T79" fmla="*/ 2147483647 h 21"/>
              <a:gd name="T80" fmla="*/ 2147483647 w 73"/>
              <a:gd name="T81" fmla="*/ 2147483647 h 21"/>
              <a:gd name="T82" fmla="*/ 2147483647 w 73"/>
              <a:gd name="T83" fmla="*/ 2147483647 h 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
              <a:gd name="T127" fmla="*/ 0 h 21"/>
              <a:gd name="T128" fmla="*/ 73 w 73"/>
              <a:gd name="T129" fmla="*/ 21 h 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 h="21">
                <a:moveTo>
                  <a:pt x="4" y="16"/>
                </a:moveTo>
                <a:lnTo>
                  <a:pt x="8" y="16"/>
                </a:lnTo>
                <a:lnTo>
                  <a:pt x="12" y="16"/>
                </a:lnTo>
                <a:lnTo>
                  <a:pt x="16" y="18"/>
                </a:lnTo>
                <a:lnTo>
                  <a:pt x="20" y="18"/>
                </a:lnTo>
                <a:lnTo>
                  <a:pt x="24" y="20"/>
                </a:lnTo>
                <a:lnTo>
                  <a:pt x="28" y="20"/>
                </a:lnTo>
                <a:lnTo>
                  <a:pt x="32" y="20"/>
                </a:lnTo>
                <a:lnTo>
                  <a:pt x="36" y="20"/>
                </a:lnTo>
                <a:lnTo>
                  <a:pt x="40" y="20"/>
                </a:lnTo>
                <a:lnTo>
                  <a:pt x="44" y="20"/>
                </a:lnTo>
                <a:lnTo>
                  <a:pt x="48" y="18"/>
                </a:lnTo>
                <a:lnTo>
                  <a:pt x="52" y="18"/>
                </a:lnTo>
                <a:lnTo>
                  <a:pt x="56" y="18"/>
                </a:lnTo>
                <a:lnTo>
                  <a:pt x="60" y="18"/>
                </a:lnTo>
                <a:lnTo>
                  <a:pt x="64" y="18"/>
                </a:lnTo>
                <a:lnTo>
                  <a:pt x="68" y="18"/>
                </a:lnTo>
                <a:lnTo>
                  <a:pt x="70" y="14"/>
                </a:lnTo>
                <a:lnTo>
                  <a:pt x="72" y="10"/>
                </a:lnTo>
                <a:lnTo>
                  <a:pt x="72" y="6"/>
                </a:lnTo>
                <a:lnTo>
                  <a:pt x="68" y="6"/>
                </a:lnTo>
                <a:lnTo>
                  <a:pt x="64" y="4"/>
                </a:lnTo>
                <a:lnTo>
                  <a:pt x="60" y="4"/>
                </a:lnTo>
                <a:lnTo>
                  <a:pt x="56" y="2"/>
                </a:lnTo>
                <a:lnTo>
                  <a:pt x="52" y="2"/>
                </a:lnTo>
                <a:lnTo>
                  <a:pt x="48" y="0"/>
                </a:lnTo>
                <a:lnTo>
                  <a:pt x="44" y="0"/>
                </a:lnTo>
                <a:lnTo>
                  <a:pt x="40" y="0"/>
                </a:lnTo>
                <a:lnTo>
                  <a:pt x="36" y="0"/>
                </a:lnTo>
                <a:lnTo>
                  <a:pt x="32" y="0"/>
                </a:lnTo>
                <a:lnTo>
                  <a:pt x="28" y="0"/>
                </a:lnTo>
                <a:lnTo>
                  <a:pt x="24" y="0"/>
                </a:lnTo>
                <a:lnTo>
                  <a:pt x="20" y="0"/>
                </a:lnTo>
                <a:lnTo>
                  <a:pt x="16" y="0"/>
                </a:lnTo>
                <a:lnTo>
                  <a:pt x="12" y="0"/>
                </a:lnTo>
                <a:lnTo>
                  <a:pt x="8" y="0"/>
                </a:lnTo>
                <a:lnTo>
                  <a:pt x="4" y="2"/>
                </a:lnTo>
                <a:lnTo>
                  <a:pt x="2" y="6"/>
                </a:lnTo>
                <a:lnTo>
                  <a:pt x="0" y="10"/>
                </a:lnTo>
                <a:lnTo>
                  <a:pt x="0" y="14"/>
                </a:lnTo>
                <a:lnTo>
                  <a:pt x="4" y="16"/>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46164" name="Freeform 119"/>
          <p:cNvSpPr>
            <a:spLocks/>
          </p:cNvSpPr>
          <p:nvPr/>
        </p:nvSpPr>
        <p:spPr bwMode="auto">
          <a:xfrm>
            <a:off x="2555875" y="5330825"/>
            <a:ext cx="74613" cy="17463"/>
          </a:xfrm>
          <a:custGeom>
            <a:avLst/>
            <a:gdLst>
              <a:gd name="T0" fmla="*/ 2147483647 w 61"/>
              <a:gd name="T1" fmla="*/ 2147483647 h 15"/>
              <a:gd name="T2" fmla="*/ 2147483647 w 61"/>
              <a:gd name="T3" fmla="*/ 2147483647 h 15"/>
              <a:gd name="T4" fmla="*/ 2147483647 w 61"/>
              <a:gd name="T5" fmla="*/ 2147483647 h 15"/>
              <a:gd name="T6" fmla="*/ 2147483647 w 61"/>
              <a:gd name="T7" fmla="*/ 2147483647 h 15"/>
              <a:gd name="T8" fmla="*/ 2147483647 w 61"/>
              <a:gd name="T9" fmla="*/ 2147483647 h 15"/>
              <a:gd name="T10" fmla="*/ 2147483647 w 61"/>
              <a:gd name="T11" fmla="*/ 2147483647 h 15"/>
              <a:gd name="T12" fmla="*/ 2147483647 w 61"/>
              <a:gd name="T13" fmla="*/ 2147483647 h 15"/>
              <a:gd name="T14" fmla="*/ 2147483647 w 61"/>
              <a:gd name="T15" fmla="*/ 2147483647 h 15"/>
              <a:gd name="T16" fmla="*/ 2147483647 w 61"/>
              <a:gd name="T17" fmla="*/ 2147483647 h 15"/>
              <a:gd name="T18" fmla="*/ 2147483647 w 61"/>
              <a:gd name="T19" fmla="*/ 2147483647 h 15"/>
              <a:gd name="T20" fmla="*/ 2147483647 w 61"/>
              <a:gd name="T21" fmla="*/ 2147483647 h 15"/>
              <a:gd name="T22" fmla="*/ 2147483647 w 61"/>
              <a:gd name="T23" fmla="*/ 2147483647 h 15"/>
              <a:gd name="T24" fmla="*/ 2147483647 w 61"/>
              <a:gd name="T25" fmla="*/ 2147483647 h 15"/>
              <a:gd name="T26" fmla="*/ 2147483647 w 61"/>
              <a:gd name="T27" fmla="*/ 2147483647 h 15"/>
              <a:gd name="T28" fmla="*/ 2147483647 w 61"/>
              <a:gd name="T29" fmla="*/ 2147483647 h 15"/>
              <a:gd name="T30" fmla="*/ 2147483647 w 61"/>
              <a:gd name="T31" fmla="*/ 2147483647 h 15"/>
              <a:gd name="T32" fmla="*/ 2147483647 w 61"/>
              <a:gd name="T33" fmla="*/ 2147483647 h 15"/>
              <a:gd name="T34" fmla="*/ 2147483647 w 61"/>
              <a:gd name="T35" fmla="*/ 2147483647 h 15"/>
              <a:gd name="T36" fmla="*/ 2147483647 w 61"/>
              <a:gd name="T37" fmla="*/ 2147483647 h 15"/>
              <a:gd name="T38" fmla="*/ 2147483647 w 61"/>
              <a:gd name="T39" fmla="*/ 2147483647 h 15"/>
              <a:gd name="T40" fmla="*/ 2147483647 w 61"/>
              <a:gd name="T41" fmla="*/ 2147483647 h 15"/>
              <a:gd name="T42" fmla="*/ 2147483647 w 61"/>
              <a:gd name="T43" fmla="*/ 2147483647 h 15"/>
              <a:gd name="T44" fmla="*/ 0 w 61"/>
              <a:gd name="T45" fmla="*/ 2147483647 h 15"/>
              <a:gd name="T46" fmla="*/ 2147483647 w 61"/>
              <a:gd name="T47" fmla="*/ 2147483647 h 15"/>
              <a:gd name="T48" fmla="*/ 2147483647 w 61"/>
              <a:gd name="T49" fmla="*/ 2147483647 h 15"/>
              <a:gd name="T50" fmla="*/ 2147483647 w 61"/>
              <a:gd name="T51" fmla="*/ 2147483647 h 15"/>
              <a:gd name="T52" fmla="*/ 2147483647 w 61"/>
              <a:gd name="T53" fmla="*/ 2147483647 h 15"/>
              <a:gd name="T54" fmla="*/ 2147483647 w 61"/>
              <a:gd name="T55" fmla="*/ 2147483647 h 15"/>
              <a:gd name="T56" fmla="*/ 2147483647 w 61"/>
              <a:gd name="T57" fmla="*/ 2147483647 h 15"/>
              <a:gd name="T58" fmla="*/ 2147483647 w 61"/>
              <a:gd name="T59" fmla="*/ 2147483647 h 15"/>
              <a:gd name="T60" fmla="*/ 2147483647 w 61"/>
              <a:gd name="T61" fmla="*/ 2147483647 h 15"/>
              <a:gd name="T62" fmla="*/ 2147483647 w 61"/>
              <a:gd name="T63" fmla="*/ 2147483647 h 15"/>
              <a:gd name="T64" fmla="*/ 2147483647 w 61"/>
              <a:gd name="T65" fmla="*/ 2147483647 h 15"/>
              <a:gd name="T66" fmla="*/ 2147483647 w 61"/>
              <a:gd name="T67" fmla="*/ 2147483647 h 15"/>
              <a:gd name="T68" fmla="*/ 2147483647 w 61"/>
              <a:gd name="T69" fmla="*/ 2147483647 h 15"/>
              <a:gd name="T70" fmla="*/ 2147483647 w 61"/>
              <a:gd name="T71" fmla="*/ 2147483647 h 15"/>
              <a:gd name="T72" fmla="*/ 2147483647 w 61"/>
              <a:gd name="T73" fmla="*/ 2147483647 h 15"/>
              <a:gd name="T74" fmla="*/ 2147483647 w 61"/>
              <a:gd name="T75" fmla="*/ 2147483647 h 15"/>
              <a:gd name="T76" fmla="*/ 2147483647 w 61"/>
              <a:gd name="T77" fmla="*/ 2147483647 h 15"/>
              <a:gd name="T78" fmla="*/ 2147483647 w 61"/>
              <a:gd name="T79" fmla="*/ 2147483647 h 15"/>
              <a:gd name="T80" fmla="*/ 2147483647 w 61"/>
              <a:gd name="T81" fmla="*/ 2147483647 h 15"/>
              <a:gd name="T82" fmla="*/ 2147483647 w 61"/>
              <a:gd name="T83" fmla="*/ 2147483647 h 15"/>
              <a:gd name="T84" fmla="*/ 2147483647 w 61"/>
              <a:gd name="T85" fmla="*/ 2147483647 h 15"/>
              <a:gd name="T86" fmla="*/ 2147483647 w 61"/>
              <a:gd name="T87" fmla="*/ 2147483647 h 15"/>
              <a:gd name="T88" fmla="*/ 2147483647 w 61"/>
              <a:gd name="T89" fmla="*/ 2147483647 h 15"/>
              <a:gd name="T90" fmla="*/ 2147483647 w 61"/>
              <a:gd name="T91" fmla="*/ 2147483647 h 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
              <a:gd name="T139" fmla="*/ 0 h 15"/>
              <a:gd name="T140" fmla="*/ 61 w 61"/>
              <a:gd name="T141" fmla="*/ 15 h 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 h="15">
                <a:moveTo>
                  <a:pt x="12" y="8"/>
                </a:moveTo>
                <a:lnTo>
                  <a:pt x="16" y="8"/>
                </a:lnTo>
                <a:lnTo>
                  <a:pt x="20" y="10"/>
                </a:lnTo>
                <a:lnTo>
                  <a:pt x="16" y="10"/>
                </a:lnTo>
                <a:lnTo>
                  <a:pt x="12" y="10"/>
                </a:lnTo>
                <a:lnTo>
                  <a:pt x="16" y="12"/>
                </a:lnTo>
                <a:lnTo>
                  <a:pt x="20" y="12"/>
                </a:lnTo>
                <a:lnTo>
                  <a:pt x="24" y="12"/>
                </a:lnTo>
                <a:lnTo>
                  <a:pt x="28" y="12"/>
                </a:lnTo>
                <a:lnTo>
                  <a:pt x="32" y="12"/>
                </a:lnTo>
                <a:lnTo>
                  <a:pt x="36" y="10"/>
                </a:lnTo>
                <a:lnTo>
                  <a:pt x="40" y="10"/>
                </a:lnTo>
                <a:lnTo>
                  <a:pt x="44" y="10"/>
                </a:lnTo>
                <a:lnTo>
                  <a:pt x="40" y="10"/>
                </a:lnTo>
                <a:lnTo>
                  <a:pt x="36" y="10"/>
                </a:lnTo>
                <a:lnTo>
                  <a:pt x="32" y="10"/>
                </a:lnTo>
                <a:lnTo>
                  <a:pt x="28" y="10"/>
                </a:lnTo>
                <a:lnTo>
                  <a:pt x="24" y="8"/>
                </a:lnTo>
                <a:lnTo>
                  <a:pt x="28" y="8"/>
                </a:lnTo>
                <a:lnTo>
                  <a:pt x="32" y="8"/>
                </a:lnTo>
                <a:lnTo>
                  <a:pt x="26" y="6"/>
                </a:lnTo>
                <a:lnTo>
                  <a:pt x="30" y="2"/>
                </a:lnTo>
                <a:lnTo>
                  <a:pt x="34" y="2"/>
                </a:lnTo>
                <a:lnTo>
                  <a:pt x="38" y="2"/>
                </a:lnTo>
                <a:lnTo>
                  <a:pt x="34" y="4"/>
                </a:lnTo>
                <a:lnTo>
                  <a:pt x="28" y="4"/>
                </a:lnTo>
                <a:lnTo>
                  <a:pt x="22" y="4"/>
                </a:lnTo>
                <a:lnTo>
                  <a:pt x="18" y="4"/>
                </a:lnTo>
                <a:lnTo>
                  <a:pt x="22" y="6"/>
                </a:lnTo>
                <a:lnTo>
                  <a:pt x="26" y="6"/>
                </a:lnTo>
                <a:lnTo>
                  <a:pt x="22" y="6"/>
                </a:lnTo>
                <a:lnTo>
                  <a:pt x="18" y="6"/>
                </a:lnTo>
                <a:lnTo>
                  <a:pt x="22" y="6"/>
                </a:lnTo>
                <a:lnTo>
                  <a:pt x="26" y="8"/>
                </a:lnTo>
                <a:lnTo>
                  <a:pt x="30" y="10"/>
                </a:lnTo>
                <a:lnTo>
                  <a:pt x="26" y="10"/>
                </a:lnTo>
                <a:lnTo>
                  <a:pt x="22" y="12"/>
                </a:lnTo>
                <a:lnTo>
                  <a:pt x="18" y="12"/>
                </a:lnTo>
                <a:lnTo>
                  <a:pt x="14" y="12"/>
                </a:lnTo>
                <a:lnTo>
                  <a:pt x="10" y="12"/>
                </a:lnTo>
                <a:lnTo>
                  <a:pt x="14" y="10"/>
                </a:lnTo>
                <a:lnTo>
                  <a:pt x="18" y="8"/>
                </a:lnTo>
                <a:lnTo>
                  <a:pt x="12" y="8"/>
                </a:lnTo>
                <a:lnTo>
                  <a:pt x="8" y="8"/>
                </a:lnTo>
                <a:lnTo>
                  <a:pt x="4" y="8"/>
                </a:lnTo>
                <a:lnTo>
                  <a:pt x="0" y="8"/>
                </a:lnTo>
                <a:lnTo>
                  <a:pt x="6" y="8"/>
                </a:lnTo>
                <a:lnTo>
                  <a:pt x="10" y="8"/>
                </a:lnTo>
                <a:lnTo>
                  <a:pt x="14" y="10"/>
                </a:lnTo>
                <a:lnTo>
                  <a:pt x="18" y="10"/>
                </a:lnTo>
                <a:lnTo>
                  <a:pt x="22" y="10"/>
                </a:lnTo>
                <a:lnTo>
                  <a:pt x="26" y="10"/>
                </a:lnTo>
                <a:lnTo>
                  <a:pt x="30" y="10"/>
                </a:lnTo>
                <a:lnTo>
                  <a:pt x="34" y="12"/>
                </a:lnTo>
                <a:lnTo>
                  <a:pt x="38" y="12"/>
                </a:lnTo>
                <a:lnTo>
                  <a:pt x="42" y="14"/>
                </a:lnTo>
                <a:lnTo>
                  <a:pt x="46" y="14"/>
                </a:lnTo>
                <a:lnTo>
                  <a:pt x="48" y="10"/>
                </a:lnTo>
                <a:lnTo>
                  <a:pt x="44" y="10"/>
                </a:lnTo>
                <a:lnTo>
                  <a:pt x="40" y="10"/>
                </a:lnTo>
                <a:lnTo>
                  <a:pt x="36" y="10"/>
                </a:lnTo>
                <a:lnTo>
                  <a:pt x="32" y="8"/>
                </a:lnTo>
                <a:lnTo>
                  <a:pt x="24" y="6"/>
                </a:lnTo>
                <a:lnTo>
                  <a:pt x="20" y="6"/>
                </a:lnTo>
                <a:lnTo>
                  <a:pt x="16" y="6"/>
                </a:lnTo>
                <a:lnTo>
                  <a:pt x="12" y="4"/>
                </a:lnTo>
                <a:lnTo>
                  <a:pt x="8" y="4"/>
                </a:lnTo>
                <a:lnTo>
                  <a:pt x="4" y="4"/>
                </a:lnTo>
                <a:lnTo>
                  <a:pt x="0" y="6"/>
                </a:lnTo>
                <a:lnTo>
                  <a:pt x="4" y="8"/>
                </a:lnTo>
                <a:lnTo>
                  <a:pt x="8" y="8"/>
                </a:lnTo>
                <a:lnTo>
                  <a:pt x="12" y="8"/>
                </a:lnTo>
                <a:lnTo>
                  <a:pt x="16" y="8"/>
                </a:lnTo>
                <a:lnTo>
                  <a:pt x="20" y="8"/>
                </a:lnTo>
                <a:lnTo>
                  <a:pt x="24" y="8"/>
                </a:lnTo>
                <a:lnTo>
                  <a:pt x="28" y="8"/>
                </a:lnTo>
                <a:lnTo>
                  <a:pt x="32" y="8"/>
                </a:lnTo>
                <a:lnTo>
                  <a:pt x="36" y="8"/>
                </a:lnTo>
                <a:lnTo>
                  <a:pt x="40" y="6"/>
                </a:lnTo>
                <a:lnTo>
                  <a:pt x="44" y="6"/>
                </a:lnTo>
                <a:lnTo>
                  <a:pt x="48" y="6"/>
                </a:lnTo>
                <a:lnTo>
                  <a:pt x="52" y="6"/>
                </a:lnTo>
                <a:lnTo>
                  <a:pt x="56" y="6"/>
                </a:lnTo>
                <a:lnTo>
                  <a:pt x="60" y="6"/>
                </a:lnTo>
                <a:lnTo>
                  <a:pt x="56" y="8"/>
                </a:lnTo>
                <a:lnTo>
                  <a:pt x="50" y="8"/>
                </a:lnTo>
                <a:lnTo>
                  <a:pt x="46" y="10"/>
                </a:lnTo>
                <a:lnTo>
                  <a:pt x="42" y="8"/>
                </a:lnTo>
                <a:lnTo>
                  <a:pt x="42" y="4"/>
                </a:lnTo>
                <a:lnTo>
                  <a:pt x="38" y="2"/>
                </a:lnTo>
                <a:lnTo>
                  <a:pt x="34" y="2"/>
                </a:lnTo>
                <a:lnTo>
                  <a:pt x="30" y="2"/>
                </a:lnTo>
                <a:lnTo>
                  <a:pt x="26" y="0"/>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46165" name="Freeform 120"/>
          <p:cNvSpPr>
            <a:spLocks/>
          </p:cNvSpPr>
          <p:nvPr/>
        </p:nvSpPr>
        <p:spPr bwMode="auto">
          <a:xfrm>
            <a:off x="2432050" y="5397500"/>
            <a:ext cx="195263" cy="84138"/>
          </a:xfrm>
          <a:custGeom>
            <a:avLst/>
            <a:gdLst>
              <a:gd name="T0" fmla="*/ 2147483647 w 161"/>
              <a:gd name="T1" fmla="*/ 2147483647 h 73"/>
              <a:gd name="T2" fmla="*/ 2147483647 w 161"/>
              <a:gd name="T3" fmla="*/ 2147483647 h 73"/>
              <a:gd name="T4" fmla="*/ 2147483647 w 161"/>
              <a:gd name="T5" fmla="*/ 2147483647 h 73"/>
              <a:gd name="T6" fmla="*/ 2147483647 w 161"/>
              <a:gd name="T7" fmla="*/ 2147483647 h 73"/>
              <a:gd name="T8" fmla="*/ 2147483647 w 161"/>
              <a:gd name="T9" fmla="*/ 0 h 73"/>
              <a:gd name="T10" fmla="*/ 2147483647 w 161"/>
              <a:gd name="T11" fmla="*/ 2147483647 h 73"/>
              <a:gd name="T12" fmla="*/ 2147483647 w 161"/>
              <a:gd name="T13" fmla="*/ 0 h 73"/>
              <a:gd name="T14" fmla="*/ 2147483647 w 161"/>
              <a:gd name="T15" fmla="*/ 0 h 73"/>
              <a:gd name="T16" fmla="*/ 2147483647 w 161"/>
              <a:gd name="T17" fmla="*/ 0 h 73"/>
              <a:gd name="T18" fmla="*/ 2147483647 w 161"/>
              <a:gd name="T19" fmla="*/ 0 h 73"/>
              <a:gd name="T20" fmla="*/ 2147483647 w 161"/>
              <a:gd name="T21" fmla="*/ 2147483647 h 73"/>
              <a:gd name="T22" fmla="*/ 2147483647 w 161"/>
              <a:gd name="T23" fmla="*/ 2147483647 h 73"/>
              <a:gd name="T24" fmla="*/ 2147483647 w 161"/>
              <a:gd name="T25" fmla="*/ 0 h 73"/>
              <a:gd name="T26" fmla="*/ 2147483647 w 161"/>
              <a:gd name="T27" fmla="*/ 2147483647 h 73"/>
              <a:gd name="T28" fmla="*/ 2147483647 w 161"/>
              <a:gd name="T29" fmla="*/ 2147483647 h 73"/>
              <a:gd name="T30" fmla="*/ 2147483647 w 161"/>
              <a:gd name="T31" fmla="*/ 2147483647 h 73"/>
              <a:gd name="T32" fmla="*/ 2147483647 w 161"/>
              <a:gd name="T33" fmla="*/ 2147483647 h 73"/>
              <a:gd name="T34" fmla="*/ 2147483647 w 161"/>
              <a:gd name="T35" fmla="*/ 2147483647 h 73"/>
              <a:gd name="T36" fmla="*/ 2147483647 w 161"/>
              <a:gd name="T37" fmla="*/ 2147483647 h 73"/>
              <a:gd name="T38" fmla="*/ 2147483647 w 161"/>
              <a:gd name="T39" fmla="*/ 2147483647 h 73"/>
              <a:gd name="T40" fmla="*/ 2147483647 w 161"/>
              <a:gd name="T41" fmla="*/ 2147483647 h 73"/>
              <a:gd name="T42" fmla="*/ 2147483647 w 161"/>
              <a:gd name="T43" fmla="*/ 2147483647 h 73"/>
              <a:gd name="T44" fmla="*/ 2147483647 w 161"/>
              <a:gd name="T45" fmla="*/ 2147483647 h 73"/>
              <a:gd name="T46" fmla="*/ 2147483647 w 161"/>
              <a:gd name="T47" fmla="*/ 2147483647 h 73"/>
              <a:gd name="T48" fmla="*/ 2147483647 w 161"/>
              <a:gd name="T49" fmla="*/ 2147483647 h 73"/>
              <a:gd name="T50" fmla="*/ 2147483647 w 161"/>
              <a:gd name="T51" fmla="*/ 2147483647 h 73"/>
              <a:gd name="T52" fmla="*/ 2147483647 w 161"/>
              <a:gd name="T53" fmla="*/ 2147483647 h 73"/>
              <a:gd name="T54" fmla="*/ 2147483647 w 161"/>
              <a:gd name="T55" fmla="*/ 2147483647 h 73"/>
              <a:gd name="T56" fmla="*/ 2147483647 w 161"/>
              <a:gd name="T57" fmla="*/ 2147483647 h 73"/>
              <a:gd name="T58" fmla="*/ 2147483647 w 161"/>
              <a:gd name="T59" fmla="*/ 2147483647 h 73"/>
              <a:gd name="T60" fmla="*/ 2147483647 w 161"/>
              <a:gd name="T61" fmla="*/ 2147483647 h 73"/>
              <a:gd name="T62" fmla="*/ 2147483647 w 161"/>
              <a:gd name="T63" fmla="*/ 2147483647 h 73"/>
              <a:gd name="T64" fmla="*/ 2147483647 w 161"/>
              <a:gd name="T65" fmla="*/ 2147483647 h 73"/>
              <a:gd name="T66" fmla="*/ 2147483647 w 161"/>
              <a:gd name="T67" fmla="*/ 2147483647 h 73"/>
              <a:gd name="T68" fmla="*/ 2147483647 w 161"/>
              <a:gd name="T69" fmla="*/ 2147483647 h 73"/>
              <a:gd name="T70" fmla="*/ 2147483647 w 161"/>
              <a:gd name="T71" fmla="*/ 2147483647 h 73"/>
              <a:gd name="T72" fmla="*/ 2147483647 w 161"/>
              <a:gd name="T73" fmla="*/ 2147483647 h 73"/>
              <a:gd name="T74" fmla="*/ 2147483647 w 161"/>
              <a:gd name="T75" fmla="*/ 2147483647 h 73"/>
              <a:gd name="T76" fmla="*/ 2147483647 w 161"/>
              <a:gd name="T77" fmla="*/ 2147483647 h 73"/>
              <a:gd name="T78" fmla="*/ 2147483647 w 161"/>
              <a:gd name="T79" fmla="*/ 2147483647 h 73"/>
              <a:gd name="T80" fmla="*/ 2147483647 w 161"/>
              <a:gd name="T81" fmla="*/ 2147483647 h 73"/>
              <a:gd name="T82" fmla="*/ 2147483647 w 161"/>
              <a:gd name="T83" fmla="*/ 2147483647 h 73"/>
              <a:gd name="T84" fmla="*/ 2147483647 w 161"/>
              <a:gd name="T85" fmla="*/ 2147483647 h 73"/>
              <a:gd name="T86" fmla="*/ 2147483647 w 161"/>
              <a:gd name="T87" fmla="*/ 2147483647 h 73"/>
              <a:gd name="T88" fmla="*/ 2147483647 w 161"/>
              <a:gd name="T89" fmla="*/ 2147483647 h 73"/>
              <a:gd name="T90" fmla="*/ 2147483647 w 161"/>
              <a:gd name="T91" fmla="*/ 2147483647 h 73"/>
              <a:gd name="T92" fmla="*/ 2147483647 w 161"/>
              <a:gd name="T93" fmla="*/ 2147483647 h 73"/>
              <a:gd name="T94" fmla="*/ 2147483647 w 161"/>
              <a:gd name="T95" fmla="*/ 2147483647 h 73"/>
              <a:gd name="T96" fmla="*/ 2147483647 w 161"/>
              <a:gd name="T97" fmla="*/ 2147483647 h 73"/>
              <a:gd name="T98" fmla="*/ 2147483647 w 161"/>
              <a:gd name="T99" fmla="*/ 2147483647 h 73"/>
              <a:gd name="T100" fmla="*/ 2147483647 w 161"/>
              <a:gd name="T101" fmla="*/ 2147483647 h 73"/>
              <a:gd name="T102" fmla="*/ 2147483647 w 161"/>
              <a:gd name="T103" fmla="*/ 2147483647 h 73"/>
              <a:gd name="T104" fmla="*/ 2147483647 w 161"/>
              <a:gd name="T105" fmla="*/ 2147483647 h 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1"/>
              <a:gd name="T160" fmla="*/ 0 h 73"/>
              <a:gd name="T161" fmla="*/ 161 w 161"/>
              <a:gd name="T162" fmla="*/ 73 h 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1" h="73">
                <a:moveTo>
                  <a:pt x="74" y="4"/>
                </a:moveTo>
                <a:lnTo>
                  <a:pt x="78" y="4"/>
                </a:lnTo>
                <a:lnTo>
                  <a:pt x="82" y="4"/>
                </a:lnTo>
                <a:lnTo>
                  <a:pt x="86" y="6"/>
                </a:lnTo>
                <a:lnTo>
                  <a:pt x="90" y="6"/>
                </a:lnTo>
                <a:lnTo>
                  <a:pt x="86" y="4"/>
                </a:lnTo>
                <a:lnTo>
                  <a:pt x="82" y="4"/>
                </a:lnTo>
                <a:lnTo>
                  <a:pt x="78" y="4"/>
                </a:lnTo>
                <a:lnTo>
                  <a:pt x="80" y="0"/>
                </a:lnTo>
                <a:lnTo>
                  <a:pt x="84" y="0"/>
                </a:lnTo>
                <a:lnTo>
                  <a:pt x="88" y="0"/>
                </a:lnTo>
                <a:lnTo>
                  <a:pt x="92" y="2"/>
                </a:lnTo>
                <a:lnTo>
                  <a:pt x="96" y="2"/>
                </a:lnTo>
                <a:lnTo>
                  <a:pt x="100" y="0"/>
                </a:lnTo>
                <a:lnTo>
                  <a:pt x="104" y="0"/>
                </a:lnTo>
                <a:lnTo>
                  <a:pt x="108" y="0"/>
                </a:lnTo>
                <a:lnTo>
                  <a:pt x="112" y="0"/>
                </a:lnTo>
                <a:lnTo>
                  <a:pt x="116" y="0"/>
                </a:lnTo>
                <a:lnTo>
                  <a:pt x="120" y="0"/>
                </a:lnTo>
                <a:lnTo>
                  <a:pt x="124" y="0"/>
                </a:lnTo>
                <a:lnTo>
                  <a:pt x="128" y="0"/>
                </a:lnTo>
                <a:lnTo>
                  <a:pt x="132" y="2"/>
                </a:lnTo>
                <a:lnTo>
                  <a:pt x="136" y="2"/>
                </a:lnTo>
                <a:lnTo>
                  <a:pt x="140" y="2"/>
                </a:lnTo>
                <a:lnTo>
                  <a:pt x="144" y="2"/>
                </a:lnTo>
                <a:lnTo>
                  <a:pt x="148" y="0"/>
                </a:lnTo>
                <a:lnTo>
                  <a:pt x="152" y="0"/>
                </a:lnTo>
                <a:lnTo>
                  <a:pt x="156" y="2"/>
                </a:lnTo>
                <a:lnTo>
                  <a:pt x="160" y="2"/>
                </a:lnTo>
                <a:lnTo>
                  <a:pt x="160" y="6"/>
                </a:lnTo>
                <a:lnTo>
                  <a:pt x="158" y="10"/>
                </a:lnTo>
                <a:lnTo>
                  <a:pt x="158" y="14"/>
                </a:lnTo>
                <a:lnTo>
                  <a:pt x="156" y="18"/>
                </a:lnTo>
                <a:lnTo>
                  <a:pt x="156" y="22"/>
                </a:lnTo>
                <a:lnTo>
                  <a:pt x="154" y="26"/>
                </a:lnTo>
                <a:lnTo>
                  <a:pt x="152" y="30"/>
                </a:lnTo>
                <a:lnTo>
                  <a:pt x="150" y="34"/>
                </a:lnTo>
                <a:lnTo>
                  <a:pt x="148" y="38"/>
                </a:lnTo>
                <a:lnTo>
                  <a:pt x="148" y="44"/>
                </a:lnTo>
                <a:lnTo>
                  <a:pt x="146" y="48"/>
                </a:lnTo>
                <a:lnTo>
                  <a:pt x="144" y="52"/>
                </a:lnTo>
                <a:lnTo>
                  <a:pt x="144" y="56"/>
                </a:lnTo>
                <a:lnTo>
                  <a:pt x="144" y="60"/>
                </a:lnTo>
                <a:lnTo>
                  <a:pt x="142" y="64"/>
                </a:lnTo>
                <a:lnTo>
                  <a:pt x="142" y="68"/>
                </a:lnTo>
                <a:lnTo>
                  <a:pt x="140" y="72"/>
                </a:lnTo>
                <a:lnTo>
                  <a:pt x="136" y="72"/>
                </a:lnTo>
                <a:lnTo>
                  <a:pt x="132" y="70"/>
                </a:lnTo>
                <a:lnTo>
                  <a:pt x="128" y="70"/>
                </a:lnTo>
                <a:lnTo>
                  <a:pt x="124" y="70"/>
                </a:lnTo>
                <a:lnTo>
                  <a:pt x="120" y="70"/>
                </a:lnTo>
                <a:lnTo>
                  <a:pt x="116" y="70"/>
                </a:lnTo>
                <a:lnTo>
                  <a:pt x="112" y="70"/>
                </a:lnTo>
                <a:lnTo>
                  <a:pt x="108" y="70"/>
                </a:lnTo>
                <a:lnTo>
                  <a:pt x="104" y="70"/>
                </a:lnTo>
                <a:lnTo>
                  <a:pt x="100" y="72"/>
                </a:lnTo>
                <a:lnTo>
                  <a:pt x="96" y="72"/>
                </a:lnTo>
                <a:lnTo>
                  <a:pt x="92" y="72"/>
                </a:lnTo>
                <a:lnTo>
                  <a:pt x="88" y="72"/>
                </a:lnTo>
                <a:lnTo>
                  <a:pt x="84" y="72"/>
                </a:lnTo>
                <a:lnTo>
                  <a:pt x="80" y="72"/>
                </a:lnTo>
                <a:lnTo>
                  <a:pt x="76" y="72"/>
                </a:lnTo>
                <a:lnTo>
                  <a:pt x="72" y="72"/>
                </a:lnTo>
                <a:lnTo>
                  <a:pt x="68" y="72"/>
                </a:lnTo>
                <a:lnTo>
                  <a:pt x="64" y="72"/>
                </a:lnTo>
                <a:lnTo>
                  <a:pt x="60" y="72"/>
                </a:lnTo>
                <a:lnTo>
                  <a:pt x="56" y="72"/>
                </a:lnTo>
                <a:lnTo>
                  <a:pt x="52" y="72"/>
                </a:lnTo>
                <a:lnTo>
                  <a:pt x="48" y="72"/>
                </a:lnTo>
                <a:lnTo>
                  <a:pt x="44" y="72"/>
                </a:lnTo>
                <a:lnTo>
                  <a:pt x="40" y="72"/>
                </a:lnTo>
                <a:lnTo>
                  <a:pt x="36" y="72"/>
                </a:lnTo>
                <a:lnTo>
                  <a:pt x="32" y="72"/>
                </a:lnTo>
                <a:lnTo>
                  <a:pt x="28" y="70"/>
                </a:lnTo>
                <a:lnTo>
                  <a:pt x="24" y="70"/>
                </a:lnTo>
                <a:lnTo>
                  <a:pt x="20" y="70"/>
                </a:lnTo>
                <a:lnTo>
                  <a:pt x="16" y="70"/>
                </a:lnTo>
                <a:lnTo>
                  <a:pt x="12" y="70"/>
                </a:lnTo>
                <a:lnTo>
                  <a:pt x="8" y="70"/>
                </a:lnTo>
                <a:lnTo>
                  <a:pt x="4" y="70"/>
                </a:lnTo>
                <a:lnTo>
                  <a:pt x="0" y="70"/>
                </a:lnTo>
                <a:lnTo>
                  <a:pt x="4" y="66"/>
                </a:lnTo>
                <a:lnTo>
                  <a:pt x="8" y="66"/>
                </a:lnTo>
                <a:lnTo>
                  <a:pt x="12" y="64"/>
                </a:lnTo>
                <a:lnTo>
                  <a:pt x="14" y="60"/>
                </a:lnTo>
                <a:lnTo>
                  <a:pt x="18" y="58"/>
                </a:lnTo>
                <a:lnTo>
                  <a:pt x="22" y="54"/>
                </a:lnTo>
                <a:lnTo>
                  <a:pt x="26" y="52"/>
                </a:lnTo>
                <a:lnTo>
                  <a:pt x="28" y="48"/>
                </a:lnTo>
                <a:lnTo>
                  <a:pt x="32" y="46"/>
                </a:lnTo>
                <a:lnTo>
                  <a:pt x="32" y="42"/>
                </a:lnTo>
                <a:lnTo>
                  <a:pt x="36" y="40"/>
                </a:lnTo>
                <a:lnTo>
                  <a:pt x="40" y="38"/>
                </a:lnTo>
                <a:lnTo>
                  <a:pt x="44" y="34"/>
                </a:lnTo>
                <a:lnTo>
                  <a:pt x="48" y="32"/>
                </a:lnTo>
                <a:lnTo>
                  <a:pt x="50" y="28"/>
                </a:lnTo>
                <a:lnTo>
                  <a:pt x="54" y="26"/>
                </a:lnTo>
                <a:lnTo>
                  <a:pt x="56" y="22"/>
                </a:lnTo>
                <a:lnTo>
                  <a:pt x="56" y="18"/>
                </a:lnTo>
                <a:lnTo>
                  <a:pt x="60" y="16"/>
                </a:lnTo>
                <a:lnTo>
                  <a:pt x="62" y="12"/>
                </a:lnTo>
                <a:lnTo>
                  <a:pt x="66" y="12"/>
                </a:lnTo>
                <a:lnTo>
                  <a:pt x="68" y="8"/>
                </a:lnTo>
                <a:lnTo>
                  <a:pt x="72" y="8"/>
                </a:lnTo>
                <a:lnTo>
                  <a:pt x="76" y="6"/>
                </a:lnTo>
                <a:lnTo>
                  <a:pt x="80" y="4"/>
                </a:lnTo>
                <a:lnTo>
                  <a:pt x="74" y="4"/>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46166" name="Freeform 121"/>
          <p:cNvSpPr>
            <a:spLocks/>
          </p:cNvSpPr>
          <p:nvPr/>
        </p:nvSpPr>
        <p:spPr bwMode="auto">
          <a:xfrm>
            <a:off x="2501900" y="5403850"/>
            <a:ext cx="34925" cy="69850"/>
          </a:xfrm>
          <a:custGeom>
            <a:avLst/>
            <a:gdLst>
              <a:gd name="T0" fmla="*/ 2147483647 w 29"/>
              <a:gd name="T1" fmla="*/ 2147483647 h 61"/>
              <a:gd name="T2" fmla="*/ 2147483647 w 29"/>
              <a:gd name="T3" fmla="*/ 2147483647 h 61"/>
              <a:gd name="T4" fmla="*/ 2147483647 w 29"/>
              <a:gd name="T5" fmla="*/ 2147483647 h 61"/>
              <a:gd name="T6" fmla="*/ 2147483647 w 29"/>
              <a:gd name="T7" fmla="*/ 2147483647 h 61"/>
              <a:gd name="T8" fmla="*/ 2147483647 w 29"/>
              <a:gd name="T9" fmla="*/ 2147483647 h 61"/>
              <a:gd name="T10" fmla="*/ 2147483647 w 29"/>
              <a:gd name="T11" fmla="*/ 2147483647 h 61"/>
              <a:gd name="T12" fmla="*/ 2147483647 w 29"/>
              <a:gd name="T13" fmla="*/ 2147483647 h 61"/>
              <a:gd name="T14" fmla="*/ 2147483647 w 29"/>
              <a:gd name="T15" fmla="*/ 2147483647 h 61"/>
              <a:gd name="T16" fmla="*/ 2147483647 w 29"/>
              <a:gd name="T17" fmla="*/ 2147483647 h 61"/>
              <a:gd name="T18" fmla="*/ 2147483647 w 29"/>
              <a:gd name="T19" fmla="*/ 2147483647 h 61"/>
              <a:gd name="T20" fmla="*/ 2147483647 w 29"/>
              <a:gd name="T21" fmla="*/ 2147483647 h 61"/>
              <a:gd name="T22" fmla="*/ 2147483647 w 29"/>
              <a:gd name="T23" fmla="*/ 2147483647 h 61"/>
              <a:gd name="T24" fmla="*/ 2147483647 w 29"/>
              <a:gd name="T25" fmla="*/ 2147483647 h 61"/>
              <a:gd name="T26" fmla="*/ 0 w 29"/>
              <a:gd name="T27" fmla="*/ 2147483647 h 61"/>
              <a:gd name="T28" fmla="*/ 0 w 29"/>
              <a:gd name="T29" fmla="*/ 2147483647 h 61"/>
              <a:gd name="T30" fmla="*/ 2147483647 w 29"/>
              <a:gd name="T31" fmla="*/ 2147483647 h 61"/>
              <a:gd name="T32" fmla="*/ 2147483647 w 29"/>
              <a:gd name="T33" fmla="*/ 2147483647 h 61"/>
              <a:gd name="T34" fmla="*/ 2147483647 w 29"/>
              <a:gd name="T35" fmla="*/ 2147483647 h 61"/>
              <a:gd name="T36" fmla="*/ 2147483647 w 29"/>
              <a:gd name="T37" fmla="*/ 2147483647 h 61"/>
              <a:gd name="T38" fmla="*/ 2147483647 w 29"/>
              <a:gd name="T39" fmla="*/ 2147483647 h 61"/>
              <a:gd name="T40" fmla="*/ 2147483647 w 29"/>
              <a:gd name="T41" fmla="*/ 2147483647 h 61"/>
              <a:gd name="T42" fmla="*/ 2147483647 w 29"/>
              <a:gd name="T43" fmla="*/ 2147483647 h 61"/>
              <a:gd name="T44" fmla="*/ 2147483647 w 29"/>
              <a:gd name="T45" fmla="*/ 2147483647 h 61"/>
              <a:gd name="T46" fmla="*/ 2147483647 w 29"/>
              <a:gd name="T47" fmla="*/ 2147483647 h 61"/>
              <a:gd name="T48" fmla="*/ 2147483647 w 29"/>
              <a:gd name="T49" fmla="*/ 2147483647 h 61"/>
              <a:gd name="T50" fmla="*/ 2147483647 w 29"/>
              <a:gd name="T51" fmla="*/ 2147483647 h 61"/>
              <a:gd name="T52" fmla="*/ 2147483647 w 29"/>
              <a:gd name="T53" fmla="*/ 2147483647 h 61"/>
              <a:gd name="T54" fmla="*/ 2147483647 w 29"/>
              <a:gd name="T55" fmla="*/ 2147483647 h 61"/>
              <a:gd name="T56" fmla="*/ 2147483647 w 29"/>
              <a:gd name="T57" fmla="*/ 2147483647 h 61"/>
              <a:gd name="T58" fmla="*/ 2147483647 w 29"/>
              <a:gd name="T59" fmla="*/ 2147483647 h 61"/>
              <a:gd name="T60" fmla="*/ 2147483647 w 29"/>
              <a:gd name="T61" fmla="*/ 2147483647 h 61"/>
              <a:gd name="T62" fmla="*/ 2147483647 w 29"/>
              <a:gd name="T63" fmla="*/ 2147483647 h 61"/>
              <a:gd name="T64" fmla="*/ 2147483647 w 29"/>
              <a:gd name="T65" fmla="*/ 2147483647 h 61"/>
              <a:gd name="T66" fmla="*/ 2147483647 w 29"/>
              <a:gd name="T67" fmla="*/ 0 h 61"/>
              <a:gd name="T68" fmla="*/ 2147483647 w 29"/>
              <a:gd name="T69" fmla="*/ 0 h 61"/>
              <a:gd name="T70" fmla="*/ 2147483647 w 29"/>
              <a:gd name="T71" fmla="*/ 2147483647 h 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61"/>
              <a:gd name="T110" fmla="*/ 29 w 29"/>
              <a:gd name="T111" fmla="*/ 61 h 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61">
                <a:moveTo>
                  <a:pt x="20" y="2"/>
                </a:moveTo>
                <a:lnTo>
                  <a:pt x="18" y="6"/>
                </a:lnTo>
                <a:lnTo>
                  <a:pt x="16" y="10"/>
                </a:lnTo>
                <a:lnTo>
                  <a:pt x="16" y="14"/>
                </a:lnTo>
                <a:lnTo>
                  <a:pt x="14" y="18"/>
                </a:lnTo>
                <a:lnTo>
                  <a:pt x="12" y="22"/>
                </a:lnTo>
                <a:lnTo>
                  <a:pt x="12" y="26"/>
                </a:lnTo>
                <a:lnTo>
                  <a:pt x="10" y="30"/>
                </a:lnTo>
                <a:lnTo>
                  <a:pt x="8" y="34"/>
                </a:lnTo>
                <a:lnTo>
                  <a:pt x="6" y="38"/>
                </a:lnTo>
                <a:lnTo>
                  <a:pt x="6" y="42"/>
                </a:lnTo>
                <a:lnTo>
                  <a:pt x="4" y="46"/>
                </a:lnTo>
                <a:lnTo>
                  <a:pt x="2" y="50"/>
                </a:lnTo>
                <a:lnTo>
                  <a:pt x="0" y="54"/>
                </a:lnTo>
                <a:lnTo>
                  <a:pt x="0" y="58"/>
                </a:lnTo>
                <a:lnTo>
                  <a:pt x="4" y="60"/>
                </a:lnTo>
                <a:lnTo>
                  <a:pt x="8" y="60"/>
                </a:lnTo>
                <a:lnTo>
                  <a:pt x="10" y="56"/>
                </a:lnTo>
                <a:lnTo>
                  <a:pt x="10" y="52"/>
                </a:lnTo>
                <a:lnTo>
                  <a:pt x="12" y="48"/>
                </a:lnTo>
                <a:lnTo>
                  <a:pt x="14" y="44"/>
                </a:lnTo>
                <a:lnTo>
                  <a:pt x="16" y="40"/>
                </a:lnTo>
                <a:lnTo>
                  <a:pt x="18" y="36"/>
                </a:lnTo>
                <a:lnTo>
                  <a:pt x="20" y="32"/>
                </a:lnTo>
                <a:lnTo>
                  <a:pt x="20" y="28"/>
                </a:lnTo>
                <a:lnTo>
                  <a:pt x="20" y="24"/>
                </a:lnTo>
                <a:lnTo>
                  <a:pt x="22" y="20"/>
                </a:lnTo>
                <a:lnTo>
                  <a:pt x="24" y="16"/>
                </a:lnTo>
                <a:lnTo>
                  <a:pt x="28" y="14"/>
                </a:lnTo>
                <a:lnTo>
                  <a:pt x="28" y="10"/>
                </a:lnTo>
                <a:lnTo>
                  <a:pt x="28" y="6"/>
                </a:lnTo>
                <a:lnTo>
                  <a:pt x="28" y="2"/>
                </a:lnTo>
                <a:lnTo>
                  <a:pt x="24" y="2"/>
                </a:lnTo>
                <a:lnTo>
                  <a:pt x="20" y="0"/>
                </a:lnTo>
                <a:lnTo>
                  <a:pt x="16" y="0"/>
                </a:lnTo>
                <a:lnTo>
                  <a:pt x="20" y="2"/>
                </a:lnTo>
              </a:path>
            </a:pathLst>
          </a:custGeom>
          <a:solidFill>
            <a:schemeClr val="accent1"/>
          </a:solidFill>
          <a:ln w="12700" cap="rnd">
            <a:solidFill>
              <a:schemeClr val="tx1"/>
            </a:solidFill>
            <a:round/>
            <a:headEnd/>
            <a:tailEnd/>
          </a:ln>
        </p:spPr>
        <p:txBody>
          <a:bodyPr/>
          <a:lstStyle/>
          <a:p>
            <a:endParaRPr lang="en-US"/>
          </a:p>
        </p:txBody>
      </p:sp>
      <p:sp>
        <p:nvSpPr>
          <p:cNvPr id="46167" name="Freeform 122"/>
          <p:cNvSpPr>
            <a:spLocks/>
          </p:cNvSpPr>
          <p:nvPr/>
        </p:nvSpPr>
        <p:spPr bwMode="auto">
          <a:xfrm>
            <a:off x="2570163" y="5407025"/>
            <a:ext cx="33337" cy="66675"/>
          </a:xfrm>
          <a:custGeom>
            <a:avLst/>
            <a:gdLst>
              <a:gd name="T0" fmla="*/ 2147483647 w 27"/>
              <a:gd name="T1" fmla="*/ 2147483647 h 59"/>
              <a:gd name="T2" fmla="*/ 2147483647 w 27"/>
              <a:gd name="T3" fmla="*/ 2147483647 h 59"/>
              <a:gd name="T4" fmla="*/ 2147483647 w 27"/>
              <a:gd name="T5" fmla="*/ 2147483647 h 59"/>
              <a:gd name="T6" fmla="*/ 2147483647 w 27"/>
              <a:gd name="T7" fmla="*/ 2147483647 h 59"/>
              <a:gd name="T8" fmla="*/ 2147483647 w 27"/>
              <a:gd name="T9" fmla="*/ 2147483647 h 59"/>
              <a:gd name="T10" fmla="*/ 2147483647 w 27"/>
              <a:gd name="T11" fmla="*/ 2147483647 h 59"/>
              <a:gd name="T12" fmla="*/ 2147483647 w 27"/>
              <a:gd name="T13" fmla="*/ 2147483647 h 59"/>
              <a:gd name="T14" fmla="*/ 2147483647 w 27"/>
              <a:gd name="T15" fmla="*/ 2147483647 h 59"/>
              <a:gd name="T16" fmla="*/ 2147483647 w 27"/>
              <a:gd name="T17" fmla="*/ 2147483647 h 59"/>
              <a:gd name="T18" fmla="*/ 2147483647 w 27"/>
              <a:gd name="T19" fmla="*/ 2147483647 h 59"/>
              <a:gd name="T20" fmla="*/ 2147483647 w 27"/>
              <a:gd name="T21" fmla="*/ 2147483647 h 59"/>
              <a:gd name="T22" fmla="*/ 2147483647 w 27"/>
              <a:gd name="T23" fmla="*/ 2147483647 h 59"/>
              <a:gd name="T24" fmla="*/ 2147483647 w 27"/>
              <a:gd name="T25" fmla="*/ 2147483647 h 59"/>
              <a:gd name="T26" fmla="*/ 2147483647 w 27"/>
              <a:gd name="T27" fmla="*/ 2147483647 h 59"/>
              <a:gd name="T28" fmla="*/ 2147483647 w 27"/>
              <a:gd name="T29" fmla="*/ 2147483647 h 59"/>
              <a:gd name="T30" fmla="*/ 2147483647 w 27"/>
              <a:gd name="T31" fmla="*/ 2147483647 h 59"/>
              <a:gd name="T32" fmla="*/ 0 w 27"/>
              <a:gd name="T33" fmla="*/ 2147483647 h 59"/>
              <a:gd name="T34" fmla="*/ 0 w 27"/>
              <a:gd name="T35" fmla="*/ 2147483647 h 59"/>
              <a:gd name="T36" fmla="*/ 2147483647 w 27"/>
              <a:gd name="T37" fmla="*/ 2147483647 h 59"/>
              <a:gd name="T38" fmla="*/ 2147483647 w 27"/>
              <a:gd name="T39" fmla="*/ 2147483647 h 59"/>
              <a:gd name="T40" fmla="*/ 2147483647 w 27"/>
              <a:gd name="T41" fmla="*/ 2147483647 h 59"/>
              <a:gd name="T42" fmla="*/ 2147483647 w 27"/>
              <a:gd name="T43" fmla="*/ 2147483647 h 59"/>
              <a:gd name="T44" fmla="*/ 2147483647 w 27"/>
              <a:gd name="T45" fmla="*/ 2147483647 h 59"/>
              <a:gd name="T46" fmla="*/ 2147483647 w 27"/>
              <a:gd name="T47" fmla="*/ 2147483647 h 59"/>
              <a:gd name="T48" fmla="*/ 2147483647 w 27"/>
              <a:gd name="T49" fmla="*/ 2147483647 h 59"/>
              <a:gd name="T50" fmla="*/ 2147483647 w 27"/>
              <a:gd name="T51" fmla="*/ 2147483647 h 59"/>
              <a:gd name="T52" fmla="*/ 2147483647 w 27"/>
              <a:gd name="T53" fmla="*/ 2147483647 h 59"/>
              <a:gd name="T54" fmla="*/ 2147483647 w 27"/>
              <a:gd name="T55" fmla="*/ 2147483647 h 59"/>
              <a:gd name="T56" fmla="*/ 2147483647 w 27"/>
              <a:gd name="T57" fmla="*/ 2147483647 h 59"/>
              <a:gd name="T58" fmla="*/ 2147483647 w 27"/>
              <a:gd name="T59" fmla="*/ 2147483647 h 59"/>
              <a:gd name="T60" fmla="*/ 2147483647 w 27"/>
              <a:gd name="T61" fmla="*/ 2147483647 h 59"/>
              <a:gd name="T62" fmla="*/ 2147483647 w 27"/>
              <a:gd name="T63" fmla="*/ 0 h 59"/>
              <a:gd name="T64" fmla="*/ 2147483647 w 27"/>
              <a:gd name="T65" fmla="*/ 0 h 59"/>
              <a:gd name="T66" fmla="*/ 2147483647 w 27"/>
              <a:gd name="T67" fmla="*/ 2147483647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59"/>
              <a:gd name="T104" fmla="*/ 27 w 27"/>
              <a:gd name="T105" fmla="*/ 59 h 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59">
                <a:moveTo>
                  <a:pt x="26" y="2"/>
                </a:moveTo>
                <a:lnTo>
                  <a:pt x="24" y="6"/>
                </a:lnTo>
                <a:lnTo>
                  <a:pt x="22" y="10"/>
                </a:lnTo>
                <a:lnTo>
                  <a:pt x="20" y="14"/>
                </a:lnTo>
                <a:lnTo>
                  <a:pt x="20" y="18"/>
                </a:lnTo>
                <a:lnTo>
                  <a:pt x="18" y="22"/>
                </a:lnTo>
                <a:lnTo>
                  <a:pt x="18" y="26"/>
                </a:lnTo>
                <a:lnTo>
                  <a:pt x="16" y="30"/>
                </a:lnTo>
                <a:lnTo>
                  <a:pt x="16" y="34"/>
                </a:lnTo>
                <a:lnTo>
                  <a:pt x="16" y="38"/>
                </a:lnTo>
                <a:lnTo>
                  <a:pt x="16" y="42"/>
                </a:lnTo>
                <a:lnTo>
                  <a:pt x="14" y="46"/>
                </a:lnTo>
                <a:lnTo>
                  <a:pt x="12" y="50"/>
                </a:lnTo>
                <a:lnTo>
                  <a:pt x="12" y="54"/>
                </a:lnTo>
                <a:lnTo>
                  <a:pt x="8" y="56"/>
                </a:lnTo>
                <a:lnTo>
                  <a:pt x="4" y="58"/>
                </a:lnTo>
                <a:lnTo>
                  <a:pt x="0" y="58"/>
                </a:lnTo>
                <a:lnTo>
                  <a:pt x="0" y="54"/>
                </a:lnTo>
                <a:lnTo>
                  <a:pt x="4" y="52"/>
                </a:lnTo>
                <a:lnTo>
                  <a:pt x="6" y="48"/>
                </a:lnTo>
                <a:lnTo>
                  <a:pt x="6" y="44"/>
                </a:lnTo>
                <a:lnTo>
                  <a:pt x="6" y="40"/>
                </a:lnTo>
                <a:lnTo>
                  <a:pt x="10" y="36"/>
                </a:lnTo>
                <a:lnTo>
                  <a:pt x="12" y="32"/>
                </a:lnTo>
                <a:lnTo>
                  <a:pt x="14" y="28"/>
                </a:lnTo>
                <a:lnTo>
                  <a:pt x="14" y="24"/>
                </a:lnTo>
                <a:lnTo>
                  <a:pt x="16" y="20"/>
                </a:lnTo>
                <a:lnTo>
                  <a:pt x="18" y="16"/>
                </a:lnTo>
                <a:lnTo>
                  <a:pt x="20" y="12"/>
                </a:lnTo>
                <a:lnTo>
                  <a:pt x="20" y="8"/>
                </a:lnTo>
                <a:lnTo>
                  <a:pt x="22" y="4"/>
                </a:lnTo>
                <a:lnTo>
                  <a:pt x="22" y="0"/>
                </a:lnTo>
                <a:lnTo>
                  <a:pt x="26" y="0"/>
                </a:lnTo>
                <a:lnTo>
                  <a:pt x="26" y="2"/>
                </a:lnTo>
              </a:path>
            </a:pathLst>
          </a:custGeom>
          <a:solidFill>
            <a:schemeClr val="accent1"/>
          </a:solidFill>
          <a:ln w="12700" cap="rnd">
            <a:solidFill>
              <a:schemeClr val="tx1"/>
            </a:solidFill>
            <a:round/>
            <a:headEnd/>
            <a:tailEnd/>
          </a:ln>
        </p:spPr>
        <p:txBody>
          <a:bodyPr/>
          <a:lstStyle/>
          <a:p>
            <a:endParaRPr lang="en-US"/>
          </a:p>
        </p:txBody>
      </p:sp>
      <p:sp>
        <p:nvSpPr>
          <p:cNvPr id="46168" name="Freeform 123"/>
          <p:cNvSpPr>
            <a:spLocks/>
          </p:cNvSpPr>
          <p:nvPr/>
        </p:nvSpPr>
        <p:spPr bwMode="auto">
          <a:xfrm>
            <a:off x="2538413" y="5408613"/>
            <a:ext cx="30162" cy="69850"/>
          </a:xfrm>
          <a:custGeom>
            <a:avLst/>
            <a:gdLst>
              <a:gd name="T0" fmla="*/ 2147483647 w 25"/>
              <a:gd name="T1" fmla="*/ 0 h 61"/>
              <a:gd name="T2" fmla="*/ 2147483647 w 25"/>
              <a:gd name="T3" fmla="*/ 2147483647 h 61"/>
              <a:gd name="T4" fmla="*/ 2147483647 w 25"/>
              <a:gd name="T5" fmla="*/ 2147483647 h 61"/>
              <a:gd name="T6" fmla="*/ 2147483647 w 25"/>
              <a:gd name="T7" fmla="*/ 2147483647 h 61"/>
              <a:gd name="T8" fmla="*/ 2147483647 w 25"/>
              <a:gd name="T9" fmla="*/ 2147483647 h 61"/>
              <a:gd name="T10" fmla="*/ 2147483647 w 25"/>
              <a:gd name="T11" fmla="*/ 2147483647 h 61"/>
              <a:gd name="T12" fmla="*/ 2147483647 w 25"/>
              <a:gd name="T13" fmla="*/ 2147483647 h 61"/>
              <a:gd name="T14" fmla="*/ 2147483647 w 25"/>
              <a:gd name="T15" fmla="*/ 2147483647 h 61"/>
              <a:gd name="T16" fmla="*/ 2147483647 w 25"/>
              <a:gd name="T17" fmla="*/ 2147483647 h 61"/>
              <a:gd name="T18" fmla="*/ 2147483647 w 25"/>
              <a:gd name="T19" fmla="*/ 2147483647 h 61"/>
              <a:gd name="T20" fmla="*/ 2147483647 w 25"/>
              <a:gd name="T21" fmla="*/ 2147483647 h 61"/>
              <a:gd name="T22" fmla="*/ 2147483647 w 25"/>
              <a:gd name="T23" fmla="*/ 2147483647 h 61"/>
              <a:gd name="T24" fmla="*/ 2147483647 w 25"/>
              <a:gd name="T25" fmla="*/ 2147483647 h 61"/>
              <a:gd name="T26" fmla="*/ 2147483647 w 25"/>
              <a:gd name="T27" fmla="*/ 2147483647 h 61"/>
              <a:gd name="T28" fmla="*/ 2147483647 w 25"/>
              <a:gd name="T29" fmla="*/ 2147483647 h 61"/>
              <a:gd name="T30" fmla="*/ 2147483647 w 25"/>
              <a:gd name="T31" fmla="*/ 2147483647 h 61"/>
              <a:gd name="T32" fmla="*/ 2147483647 w 25"/>
              <a:gd name="T33" fmla="*/ 2147483647 h 61"/>
              <a:gd name="T34" fmla="*/ 0 w 25"/>
              <a:gd name="T35" fmla="*/ 2147483647 h 61"/>
              <a:gd name="T36" fmla="*/ 2147483647 w 25"/>
              <a:gd name="T37" fmla="*/ 2147483647 h 61"/>
              <a:gd name="T38" fmla="*/ 2147483647 w 25"/>
              <a:gd name="T39" fmla="*/ 2147483647 h 61"/>
              <a:gd name="T40" fmla="*/ 2147483647 w 25"/>
              <a:gd name="T41" fmla="*/ 2147483647 h 61"/>
              <a:gd name="T42" fmla="*/ 2147483647 w 25"/>
              <a:gd name="T43" fmla="*/ 2147483647 h 61"/>
              <a:gd name="T44" fmla="*/ 2147483647 w 25"/>
              <a:gd name="T45" fmla="*/ 2147483647 h 61"/>
              <a:gd name="T46" fmla="*/ 2147483647 w 25"/>
              <a:gd name="T47" fmla="*/ 2147483647 h 61"/>
              <a:gd name="T48" fmla="*/ 2147483647 w 25"/>
              <a:gd name="T49" fmla="*/ 2147483647 h 61"/>
              <a:gd name="T50" fmla="*/ 2147483647 w 25"/>
              <a:gd name="T51" fmla="*/ 2147483647 h 61"/>
              <a:gd name="T52" fmla="*/ 2147483647 w 25"/>
              <a:gd name="T53" fmla="*/ 2147483647 h 61"/>
              <a:gd name="T54" fmla="*/ 2147483647 w 25"/>
              <a:gd name="T55" fmla="*/ 2147483647 h 61"/>
              <a:gd name="T56" fmla="*/ 2147483647 w 25"/>
              <a:gd name="T57" fmla="*/ 2147483647 h 61"/>
              <a:gd name="T58" fmla="*/ 2147483647 w 25"/>
              <a:gd name="T59" fmla="*/ 2147483647 h 61"/>
              <a:gd name="T60" fmla="*/ 2147483647 w 25"/>
              <a:gd name="T61" fmla="*/ 2147483647 h 61"/>
              <a:gd name="T62" fmla="*/ 2147483647 w 25"/>
              <a:gd name="T63" fmla="*/ 0 h 61"/>
              <a:gd name="T64" fmla="*/ 2147483647 w 25"/>
              <a:gd name="T65" fmla="*/ 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61"/>
              <a:gd name="T101" fmla="*/ 25 w 25"/>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61">
                <a:moveTo>
                  <a:pt x="24" y="0"/>
                </a:moveTo>
                <a:lnTo>
                  <a:pt x="24" y="4"/>
                </a:lnTo>
                <a:lnTo>
                  <a:pt x="24" y="8"/>
                </a:lnTo>
                <a:lnTo>
                  <a:pt x="22" y="12"/>
                </a:lnTo>
                <a:lnTo>
                  <a:pt x="20" y="16"/>
                </a:lnTo>
                <a:lnTo>
                  <a:pt x="20" y="20"/>
                </a:lnTo>
                <a:lnTo>
                  <a:pt x="18" y="24"/>
                </a:lnTo>
                <a:lnTo>
                  <a:pt x="18" y="28"/>
                </a:lnTo>
                <a:lnTo>
                  <a:pt x="18" y="32"/>
                </a:lnTo>
                <a:lnTo>
                  <a:pt x="14" y="36"/>
                </a:lnTo>
                <a:lnTo>
                  <a:pt x="12" y="40"/>
                </a:lnTo>
                <a:lnTo>
                  <a:pt x="12" y="44"/>
                </a:lnTo>
                <a:lnTo>
                  <a:pt x="12" y="48"/>
                </a:lnTo>
                <a:lnTo>
                  <a:pt x="10" y="52"/>
                </a:lnTo>
                <a:lnTo>
                  <a:pt x="6" y="54"/>
                </a:lnTo>
                <a:lnTo>
                  <a:pt x="6" y="58"/>
                </a:lnTo>
                <a:lnTo>
                  <a:pt x="2" y="60"/>
                </a:lnTo>
                <a:lnTo>
                  <a:pt x="0" y="56"/>
                </a:lnTo>
                <a:lnTo>
                  <a:pt x="2" y="52"/>
                </a:lnTo>
                <a:lnTo>
                  <a:pt x="4" y="48"/>
                </a:lnTo>
                <a:lnTo>
                  <a:pt x="6" y="44"/>
                </a:lnTo>
                <a:lnTo>
                  <a:pt x="6" y="40"/>
                </a:lnTo>
                <a:lnTo>
                  <a:pt x="8" y="36"/>
                </a:lnTo>
                <a:lnTo>
                  <a:pt x="10" y="32"/>
                </a:lnTo>
                <a:lnTo>
                  <a:pt x="10" y="28"/>
                </a:lnTo>
                <a:lnTo>
                  <a:pt x="14" y="24"/>
                </a:lnTo>
                <a:lnTo>
                  <a:pt x="14" y="20"/>
                </a:lnTo>
                <a:lnTo>
                  <a:pt x="16" y="16"/>
                </a:lnTo>
                <a:lnTo>
                  <a:pt x="18" y="12"/>
                </a:lnTo>
                <a:lnTo>
                  <a:pt x="18" y="8"/>
                </a:lnTo>
                <a:lnTo>
                  <a:pt x="20" y="4"/>
                </a:lnTo>
                <a:lnTo>
                  <a:pt x="22" y="0"/>
                </a:lnTo>
                <a:lnTo>
                  <a:pt x="24" y="0"/>
                </a:lnTo>
              </a:path>
            </a:pathLst>
          </a:custGeom>
          <a:solidFill>
            <a:schemeClr val="accent1"/>
          </a:solidFill>
          <a:ln w="12700" cap="rnd">
            <a:solidFill>
              <a:schemeClr val="tx1"/>
            </a:solidFill>
            <a:round/>
            <a:headEnd/>
            <a:tailEnd/>
          </a:ln>
        </p:spPr>
        <p:txBody>
          <a:bodyPr/>
          <a:lstStyle/>
          <a:p>
            <a:endParaRPr lang="en-US"/>
          </a:p>
        </p:txBody>
      </p:sp>
      <p:sp>
        <p:nvSpPr>
          <p:cNvPr id="46169" name="Freeform 124"/>
          <p:cNvSpPr>
            <a:spLocks/>
          </p:cNvSpPr>
          <p:nvPr/>
        </p:nvSpPr>
        <p:spPr bwMode="auto">
          <a:xfrm>
            <a:off x="1235075" y="4975225"/>
            <a:ext cx="452438" cy="327025"/>
          </a:xfrm>
          <a:custGeom>
            <a:avLst/>
            <a:gdLst>
              <a:gd name="T0" fmla="*/ 2147483647 w 373"/>
              <a:gd name="T1" fmla="*/ 2147483647 h 287"/>
              <a:gd name="T2" fmla="*/ 2147483647 w 373"/>
              <a:gd name="T3" fmla="*/ 2147483647 h 287"/>
              <a:gd name="T4" fmla="*/ 2147483647 w 373"/>
              <a:gd name="T5" fmla="*/ 2147483647 h 287"/>
              <a:gd name="T6" fmla="*/ 2147483647 w 373"/>
              <a:gd name="T7" fmla="*/ 2147483647 h 287"/>
              <a:gd name="T8" fmla="*/ 2147483647 w 373"/>
              <a:gd name="T9" fmla="*/ 2147483647 h 287"/>
              <a:gd name="T10" fmla="*/ 2147483647 w 373"/>
              <a:gd name="T11" fmla="*/ 2147483647 h 287"/>
              <a:gd name="T12" fmla="*/ 2147483647 w 373"/>
              <a:gd name="T13" fmla="*/ 2147483647 h 287"/>
              <a:gd name="T14" fmla="*/ 2147483647 w 373"/>
              <a:gd name="T15" fmla="*/ 2147483647 h 287"/>
              <a:gd name="T16" fmla="*/ 2147483647 w 373"/>
              <a:gd name="T17" fmla="*/ 2147483647 h 287"/>
              <a:gd name="T18" fmla="*/ 2147483647 w 373"/>
              <a:gd name="T19" fmla="*/ 2147483647 h 287"/>
              <a:gd name="T20" fmla="*/ 2147483647 w 373"/>
              <a:gd name="T21" fmla="*/ 2147483647 h 287"/>
              <a:gd name="T22" fmla="*/ 2147483647 w 373"/>
              <a:gd name="T23" fmla="*/ 2147483647 h 287"/>
              <a:gd name="T24" fmla="*/ 2147483647 w 373"/>
              <a:gd name="T25" fmla="*/ 2147483647 h 287"/>
              <a:gd name="T26" fmla="*/ 2147483647 w 373"/>
              <a:gd name="T27" fmla="*/ 2147483647 h 287"/>
              <a:gd name="T28" fmla="*/ 2147483647 w 373"/>
              <a:gd name="T29" fmla="*/ 2147483647 h 287"/>
              <a:gd name="T30" fmla="*/ 2147483647 w 373"/>
              <a:gd name="T31" fmla="*/ 2147483647 h 287"/>
              <a:gd name="T32" fmla="*/ 2147483647 w 373"/>
              <a:gd name="T33" fmla="*/ 2147483647 h 287"/>
              <a:gd name="T34" fmla="*/ 2147483647 w 373"/>
              <a:gd name="T35" fmla="*/ 2147483647 h 287"/>
              <a:gd name="T36" fmla="*/ 2147483647 w 373"/>
              <a:gd name="T37" fmla="*/ 2147483647 h 287"/>
              <a:gd name="T38" fmla="*/ 2147483647 w 373"/>
              <a:gd name="T39" fmla="*/ 2147483647 h 287"/>
              <a:gd name="T40" fmla="*/ 2147483647 w 373"/>
              <a:gd name="T41" fmla="*/ 2147483647 h 287"/>
              <a:gd name="T42" fmla="*/ 2147483647 w 373"/>
              <a:gd name="T43" fmla="*/ 2147483647 h 287"/>
              <a:gd name="T44" fmla="*/ 2147483647 w 373"/>
              <a:gd name="T45" fmla="*/ 2147483647 h 287"/>
              <a:gd name="T46" fmla="*/ 2147483647 w 373"/>
              <a:gd name="T47" fmla="*/ 2147483647 h 287"/>
              <a:gd name="T48" fmla="*/ 2147483647 w 373"/>
              <a:gd name="T49" fmla="*/ 2147483647 h 287"/>
              <a:gd name="T50" fmla="*/ 2147483647 w 373"/>
              <a:gd name="T51" fmla="*/ 2147483647 h 287"/>
              <a:gd name="T52" fmla="*/ 2147483647 w 373"/>
              <a:gd name="T53" fmla="*/ 2147483647 h 287"/>
              <a:gd name="T54" fmla="*/ 2147483647 w 373"/>
              <a:gd name="T55" fmla="*/ 2147483647 h 287"/>
              <a:gd name="T56" fmla="*/ 2147483647 w 373"/>
              <a:gd name="T57" fmla="*/ 2147483647 h 287"/>
              <a:gd name="T58" fmla="*/ 2147483647 w 373"/>
              <a:gd name="T59" fmla="*/ 2147483647 h 287"/>
              <a:gd name="T60" fmla="*/ 2147483647 w 373"/>
              <a:gd name="T61" fmla="*/ 2147483647 h 287"/>
              <a:gd name="T62" fmla="*/ 2147483647 w 373"/>
              <a:gd name="T63" fmla="*/ 2147483647 h 287"/>
              <a:gd name="T64" fmla="*/ 2147483647 w 373"/>
              <a:gd name="T65" fmla="*/ 2147483647 h 287"/>
              <a:gd name="T66" fmla="*/ 2147483647 w 373"/>
              <a:gd name="T67" fmla="*/ 2147483647 h 287"/>
              <a:gd name="T68" fmla="*/ 2147483647 w 373"/>
              <a:gd name="T69" fmla="*/ 2147483647 h 287"/>
              <a:gd name="T70" fmla="*/ 0 w 373"/>
              <a:gd name="T71" fmla="*/ 2147483647 h 287"/>
              <a:gd name="T72" fmla="*/ 2147483647 w 373"/>
              <a:gd name="T73" fmla="*/ 2147483647 h 287"/>
              <a:gd name="T74" fmla="*/ 2147483647 w 373"/>
              <a:gd name="T75" fmla="*/ 2147483647 h 287"/>
              <a:gd name="T76" fmla="*/ 2147483647 w 373"/>
              <a:gd name="T77" fmla="*/ 2147483647 h 287"/>
              <a:gd name="T78" fmla="*/ 2147483647 w 373"/>
              <a:gd name="T79" fmla="*/ 2147483647 h 287"/>
              <a:gd name="T80" fmla="*/ 2147483647 w 373"/>
              <a:gd name="T81" fmla="*/ 2147483647 h 287"/>
              <a:gd name="T82" fmla="*/ 2147483647 w 373"/>
              <a:gd name="T83" fmla="*/ 2147483647 h 287"/>
              <a:gd name="T84" fmla="*/ 2147483647 w 373"/>
              <a:gd name="T85" fmla="*/ 2147483647 h 287"/>
              <a:gd name="T86" fmla="*/ 2147483647 w 373"/>
              <a:gd name="T87" fmla="*/ 2147483647 h 287"/>
              <a:gd name="T88" fmla="*/ 2147483647 w 373"/>
              <a:gd name="T89" fmla="*/ 2147483647 h 287"/>
              <a:gd name="T90" fmla="*/ 2147483647 w 373"/>
              <a:gd name="T91" fmla="*/ 2147483647 h 287"/>
              <a:gd name="T92" fmla="*/ 2147483647 w 373"/>
              <a:gd name="T93" fmla="*/ 2147483647 h 287"/>
              <a:gd name="T94" fmla="*/ 2147483647 w 373"/>
              <a:gd name="T95" fmla="*/ 2147483647 h 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3"/>
              <a:gd name="T145" fmla="*/ 0 h 287"/>
              <a:gd name="T146" fmla="*/ 373 w 373"/>
              <a:gd name="T147" fmla="*/ 287 h 2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3" h="287">
                <a:moveTo>
                  <a:pt x="196" y="6"/>
                </a:moveTo>
                <a:lnTo>
                  <a:pt x="202" y="8"/>
                </a:lnTo>
                <a:lnTo>
                  <a:pt x="206" y="8"/>
                </a:lnTo>
                <a:lnTo>
                  <a:pt x="210" y="10"/>
                </a:lnTo>
                <a:lnTo>
                  <a:pt x="214" y="10"/>
                </a:lnTo>
                <a:lnTo>
                  <a:pt x="220" y="12"/>
                </a:lnTo>
                <a:lnTo>
                  <a:pt x="224" y="12"/>
                </a:lnTo>
                <a:lnTo>
                  <a:pt x="228" y="14"/>
                </a:lnTo>
                <a:lnTo>
                  <a:pt x="234" y="14"/>
                </a:lnTo>
                <a:lnTo>
                  <a:pt x="242" y="16"/>
                </a:lnTo>
                <a:lnTo>
                  <a:pt x="250" y="22"/>
                </a:lnTo>
                <a:lnTo>
                  <a:pt x="254" y="22"/>
                </a:lnTo>
                <a:lnTo>
                  <a:pt x="260" y="26"/>
                </a:lnTo>
                <a:lnTo>
                  <a:pt x="264" y="28"/>
                </a:lnTo>
                <a:lnTo>
                  <a:pt x="268" y="30"/>
                </a:lnTo>
                <a:lnTo>
                  <a:pt x="272" y="32"/>
                </a:lnTo>
                <a:lnTo>
                  <a:pt x="276" y="34"/>
                </a:lnTo>
                <a:lnTo>
                  <a:pt x="280" y="38"/>
                </a:lnTo>
                <a:lnTo>
                  <a:pt x="282" y="44"/>
                </a:lnTo>
                <a:lnTo>
                  <a:pt x="284" y="48"/>
                </a:lnTo>
                <a:lnTo>
                  <a:pt x="286" y="52"/>
                </a:lnTo>
                <a:lnTo>
                  <a:pt x="286" y="56"/>
                </a:lnTo>
                <a:lnTo>
                  <a:pt x="290" y="58"/>
                </a:lnTo>
                <a:lnTo>
                  <a:pt x="294" y="62"/>
                </a:lnTo>
                <a:lnTo>
                  <a:pt x="296" y="66"/>
                </a:lnTo>
                <a:lnTo>
                  <a:pt x="296" y="70"/>
                </a:lnTo>
                <a:lnTo>
                  <a:pt x="300" y="76"/>
                </a:lnTo>
                <a:lnTo>
                  <a:pt x="300" y="80"/>
                </a:lnTo>
                <a:lnTo>
                  <a:pt x="304" y="86"/>
                </a:lnTo>
                <a:lnTo>
                  <a:pt x="306" y="90"/>
                </a:lnTo>
                <a:lnTo>
                  <a:pt x="308" y="94"/>
                </a:lnTo>
                <a:lnTo>
                  <a:pt x="312" y="94"/>
                </a:lnTo>
                <a:lnTo>
                  <a:pt x="316" y="98"/>
                </a:lnTo>
                <a:lnTo>
                  <a:pt x="320" y="100"/>
                </a:lnTo>
                <a:lnTo>
                  <a:pt x="324" y="104"/>
                </a:lnTo>
                <a:lnTo>
                  <a:pt x="328" y="106"/>
                </a:lnTo>
                <a:lnTo>
                  <a:pt x="332" y="110"/>
                </a:lnTo>
                <a:lnTo>
                  <a:pt x="336" y="114"/>
                </a:lnTo>
                <a:lnTo>
                  <a:pt x="340" y="118"/>
                </a:lnTo>
                <a:lnTo>
                  <a:pt x="344" y="120"/>
                </a:lnTo>
                <a:lnTo>
                  <a:pt x="346" y="124"/>
                </a:lnTo>
                <a:lnTo>
                  <a:pt x="348" y="128"/>
                </a:lnTo>
                <a:lnTo>
                  <a:pt x="350" y="132"/>
                </a:lnTo>
                <a:lnTo>
                  <a:pt x="354" y="136"/>
                </a:lnTo>
                <a:lnTo>
                  <a:pt x="358" y="138"/>
                </a:lnTo>
                <a:lnTo>
                  <a:pt x="362" y="142"/>
                </a:lnTo>
                <a:lnTo>
                  <a:pt x="364" y="146"/>
                </a:lnTo>
                <a:lnTo>
                  <a:pt x="368" y="148"/>
                </a:lnTo>
                <a:lnTo>
                  <a:pt x="372" y="150"/>
                </a:lnTo>
                <a:lnTo>
                  <a:pt x="372" y="154"/>
                </a:lnTo>
                <a:lnTo>
                  <a:pt x="372" y="158"/>
                </a:lnTo>
                <a:lnTo>
                  <a:pt x="372" y="162"/>
                </a:lnTo>
                <a:lnTo>
                  <a:pt x="372" y="166"/>
                </a:lnTo>
                <a:lnTo>
                  <a:pt x="372" y="170"/>
                </a:lnTo>
                <a:lnTo>
                  <a:pt x="370" y="174"/>
                </a:lnTo>
                <a:lnTo>
                  <a:pt x="370" y="178"/>
                </a:lnTo>
                <a:lnTo>
                  <a:pt x="368" y="182"/>
                </a:lnTo>
                <a:lnTo>
                  <a:pt x="366" y="186"/>
                </a:lnTo>
                <a:lnTo>
                  <a:pt x="366" y="190"/>
                </a:lnTo>
                <a:lnTo>
                  <a:pt x="366" y="194"/>
                </a:lnTo>
                <a:lnTo>
                  <a:pt x="366" y="198"/>
                </a:lnTo>
                <a:lnTo>
                  <a:pt x="364" y="202"/>
                </a:lnTo>
                <a:lnTo>
                  <a:pt x="364" y="206"/>
                </a:lnTo>
                <a:lnTo>
                  <a:pt x="362" y="210"/>
                </a:lnTo>
                <a:lnTo>
                  <a:pt x="362" y="214"/>
                </a:lnTo>
                <a:lnTo>
                  <a:pt x="360" y="218"/>
                </a:lnTo>
                <a:lnTo>
                  <a:pt x="360" y="222"/>
                </a:lnTo>
                <a:lnTo>
                  <a:pt x="358" y="226"/>
                </a:lnTo>
                <a:lnTo>
                  <a:pt x="358" y="230"/>
                </a:lnTo>
                <a:lnTo>
                  <a:pt x="358" y="234"/>
                </a:lnTo>
                <a:lnTo>
                  <a:pt x="356" y="238"/>
                </a:lnTo>
                <a:lnTo>
                  <a:pt x="356" y="242"/>
                </a:lnTo>
                <a:lnTo>
                  <a:pt x="354" y="246"/>
                </a:lnTo>
                <a:lnTo>
                  <a:pt x="354" y="250"/>
                </a:lnTo>
                <a:lnTo>
                  <a:pt x="352" y="254"/>
                </a:lnTo>
                <a:lnTo>
                  <a:pt x="352" y="258"/>
                </a:lnTo>
                <a:lnTo>
                  <a:pt x="350" y="262"/>
                </a:lnTo>
                <a:lnTo>
                  <a:pt x="348" y="266"/>
                </a:lnTo>
                <a:lnTo>
                  <a:pt x="348" y="270"/>
                </a:lnTo>
                <a:lnTo>
                  <a:pt x="346" y="274"/>
                </a:lnTo>
                <a:lnTo>
                  <a:pt x="344" y="278"/>
                </a:lnTo>
                <a:lnTo>
                  <a:pt x="340" y="280"/>
                </a:lnTo>
                <a:lnTo>
                  <a:pt x="338" y="284"/>
                </a:lnTo>
                <a:lnTo>
                  <a:pt x="334" y="286"/>
                </a:lnTo>
                <a:lnTo>
                  <a:pt x="330" y="284"/>
                </a:lnTo>
                <a:lnTo>
                  <a:pt x="326" y="284"/>
                </a:lnTo>
                <a:lnTo>
                  <a:pt x="322" y="282"/>
                </a:lnTo>
                <a:lnTo>
                  <a:pt x="318" y="282"/>
                </a:lnTo>
                <a:lnTo>
                  <a:pt x="314" y="282"/>
                </a:lnTo>
                <a:lnTo>
                  <a:pt x="310" y="280"/>
                </a:lnTo>
                <a:lnTo>
                  <a:pt x="304" y="280"/>
                </a:lnTo>
                <a:lnTo>
                  <a:pt x="300" y="278"/>
                </a:lnTo>
                <a:lnTo>
                  <a:pt x="296" y="276"/>
                </a:lnTo>
                <a:lnTo>
                  <a:pt x="290" y="274"/>
                </a:lnTo>
                <a:lnTo>
                  <a:pt x="284" y="270"/>
                </a:lnTo>
                <a:lnTo>
                  <a:pt x="280" y="268"/>
                </a:lnTo>
                <a:lnTo>
                  <a:pt x="276" y="264"/>
                </a:lnTo>
                <a:lnTo>
                  <a:pt x="270" y="258"/>
                </a:lnTo>
                <a:lnTo>
                  <a:pt x="262" y="252"/>
                </a:lnTo>
                <a:lnTo>
                  <a:pt x="258" y="246"/>
                </a:lnTo>
                <a:lnTo>
                  <a:pt x="250" y="244"/>
                </a:lnTo>
                <a:lnTo>
                  <a:pt x="246" y="238"/>
                </a:lnTo>
                <a:lnTo>
                  <a:pt x="240" y="234"/>
                </a:lnTo>
                <a:lnTo>
                  <a:pt x="236" y="230"/>
                </a:lnTo>
                <a:lnTo>
                  <a:pt x="230" y="226"/>
                </a:lnTo>
                <a:lnTo>
                  <a:pt x="224" y="224"/>
                </a:lnTo>
                <a:lnTo>
                  <a:pt x="216" y="220"/>
                </a:lnTo>
                <a:lnTo>
                  <a:pt x="204" y="216"/>
                </a:lnTo>
                <a:lnTo>
                  <a:pt x="194" y="214"/>
                </a:lnTo>
                <a:lnTo>
                  <a:pt x="184" y="210"/>
                </a:lnTo>
                <a:lnTo>
                  <a:pt x="176" y="208"/>
                </a:lnTo>
                <a:lnTo>
                  <a:pt x="168" y="206"/>
                </a:lnTo>
                <a:lnTo>
                  <a:pt x="162" y="204"/>
                </a:lnTo>
                <a:lnTo>
                  <a:pt x="158" y="204"/>
                </a:lnTo>
                <a:lnTo>
                  <a:pt x="154" y="204"/>
                </a:lnTo>
                <a:lnTo>
                  <a:pt x="150" y="202"/>
                </a:lnTo>
                <a:lnTo>
                  <a:pt x="134" y="196"/>
                </a:lnTo>
                <a:lnTo>
                  <a:pt x="122" y="194"/>
                </a:lnTo>
                <a:lnTo>
                  <a:pt x="110" y="192"/>
                </a:lnTo>
                <a:lnTo>
                  <a:pt x="98" y="190"/>
                </a:lnTo>
                <a:lnTo>
                  <a:pt x="88" y="188"/>
                </a:lnTo>
                <a:lnTo>
                  <a:pt x="82" y="188"/>
                </a:lnTo>
                <a:lnTo>
                  <a:pt x="78" y="186"/>
                </a:lnTo>
                <a:lnTo>
                  <a:pt x="74" y="184"/>
                </a:lnTo>
                <a:lnTo>
                  <a:pt x="66" y="180"/>
                </a:lnTo>
                <a:lnTo>
                  <a:pt x="62" y="176"/>
                </a:lnTo>
                <a:lnTo>
                  <a:pt x="56" y="174"/>
                </a:lnTo>
                <a:lnTo>
                  <a:pt x="50" y="168"/>
                </a:lnTo>
                <a:lnTo>
                  <a:pt x="42" y="162"/>
                </a:lnTo>
                <a:lnTo>
                  <a:pt x="34" y="158"/>
                </a:lnTo>
                <a:lnTo>
                  <a:pt x="28" y="152"/>
                </a:lnTo>
                <a:lnTo>
                  <a:pt x="22" y="148"/>
                </a:lnTo>
                <a:lnTo>
                  <a:pt x="18" y="144"/>
                </a:lnTo>
                <a:lnTo>
                  <a:pt x="16" y="138"/>
                </a:lnTo>
                <a:lnTo>
                  <a:pt x="12" y="134"/>
                </a:lnTo>
                <a:lnTo>
                  <a:pt x="10" y="128"/>
                </a:lnTo>
                <a:lnTo>
                  <a:pt x="6" y="122"/>
                </a:lnTo>
                <a:lnTo>
                  <a:pt x="4" y="114"/>
                </a:lnTo>
                <a:lnTo>
                  <a:pt x="2" y="108"/>
                </a:lnTo>
                <a:lnTo>
                  <a:pt x="2" y="100"/>
                </a:lnTo>
                <a:lnTo>
                  <a:pt x="2" y="96"/>
                </a:lnTo>
                <a:lnTo>
                  <a:pt x="2" y="90"/>
                </a:lnTo>
                <a:lnTo>
                  <a:pt x="0" y="84"/>
                </a:lnTo>
                <a:lnTo>
                  <a:pt x="0" y="80"/>
                </a:lnTo>
                <a:lnTo>
                  <a:pt x="0" y="72"/>
                </a:lnTo>
                <a:lnTo>
                  <a:pt x="0" y="68"/>
                </a:lnTo>
                <a:lnTo>
                  <a:pt x="0" y="62"/>
                </a:lnTo>
                <a:lnTo>
                  <a:pt x="2" y="56"/>
                </a:lnTo>
                <a:lnTo>
                  <a:pt x="4" y="50"/>
                </a:lnTo>
                <a:lnTo>
                  <a:pt x="4" y="46"/>
                </a:lnTo>
                <a:lnTo>
                  <a:pt x="8" y="42"/>
                </a:lnTo>
                <a:lnTo>
                  <a:pt x="10" y="38"/>
                </a:lnTo>
                <a:lnTo>
                  <a:pt x="16" y="34"/>
                </a:lnTo>
                <a:lnTo>
                  <a:pt x="20" y="34"/>
                </a:lnTo>
                <a:lnTo>
                  <a:pt x="24" y="32"/>
                </a:lnTo>
                <a:lnTo>
                  <a:pt x="28" y="30"/>
                </a:lnTo>
                <a:lnTo>
                  <a:pt x="34" y="30"/>
                </a:lnTo>
                <a:lnTo>
                  <a:pt x="38" y="30"/>
                </a:lnTo>
                <a:lnTo>
                  <a:pt x="44" y="30"/>
                </a:lnTo>
                <a:lnTo>
                  <a:pt x="48" y="30"/>
                </a:lnTo>
                <a:lnTo>
                  <a:pt x="52" y="30"/>
                </a:lnTo>
                <a:lnTo>
                  <a:pt x="58" y="30"/>
                </a:lnTo>
                <a:lnTo>
                  <a:pt x="66" y="30"/>
                </a:lnTo>
                <a:lnTo>
                  <a:pt x="72" y="32"/>
                </a:lnTo>
                <a:lnTo>
                  <a:pt x="76" y="32"/>
                </a:lnTo>
                <a:lnTo>
                  <a:pt x="82" y="32"/>
                </a:lnTo>
                <a:lnTo>
                  <a:pt x="88" y="32"/>
                </a:lnTo>
                <a:lnTo>
                  <a:pt x="92" y="32"/>
                </a:lnTo>
                <a:lnTo>
                  <a:pt x="96" y="32"/>
                </a:lnTo>
                <a:lnTo>
                  <a:pt x="100" y="30"/>
                </a:lnTo>
                <a:lnTo>
                  <a:pt x="104" y="30"/>
                </a:lnTo>
                <a:lnTo>
                  <a:pt x="108" y="28"/>
                </a:lnTo>
                <a:lnTo>
                  <a:pt x="112" y="26"/>
                </a:lnTo>
                <a:lnTo>
                  <a:pt x="114" y="22"/>
                </a:lnTo>
                <a:lnTo>
                  <a:pt x="118" y="20"/>
                </a:lnTo>
                <a:lnTo>
                  <a:pt x="120" y="16"/>
                </a:lnTo>
                <a:lnTo>
                  <a:pt x="124" y="14"/>
                </a:lnTo>
                <a:lnTo>
                  <a:pt x="126" y="10"/>
                </a:lnTo>
                <a:lnTo>
                  <a:pt x="130" y="8"/>
                </a:lnTo>
                <a:lnTo>
                  <a:pt x="136" y="4"/>
                </a:lnTo>
                <a:lnTo>
                  <a:pt x="140" y="2"/>
                </a:lnTo>
                <a:lnTo>
                  <a:pt x="146" y="0"/>
                </a:lnTo>
                <a:lnTo>
                  <a:pt x="150" y="0"/>
                </a:lnTo>
                <a:lnTo>
                  <a:pt x="154" y="2"/>
                </a:lnTo>
                <a:lnTo>
                  <a:pt x="158" y="2"/>
                </a:lnTo>
                <a:lnTo>
                  <a:pt x="162" y="2"/>
                </a:lnTo>
                <a:lnTo>
                  <a:pt x="166" y="2"/>
                </a:lnTo>
                <a:lnTo>
                  <a:pt x="172" y="2"/>
                </a:lnTo>
                <a:lnTo>
                  <a:pt x="176" y="2"/>
                </a:lnTo>
                <a:lnTo>
                  <a:pt x="182" y="4"/>
                </a:lnTo>
                <a:lnTo>
                  <a:pt x="186" y="4"/>
                </a:lnTo>
                <a:lnTo>
                  <a:pt x="190" y="4"/>
                </a:lnTo>
                <a:lnTo>
                  <a:pt x="194" y="6"/>
                </a:lnTo>
                <a:lnTo>
                  <a:pt x="198" y="6"/>
                </a:lnTo>
                <a:lnTo>
                  <a:pt x="196" y="6"/>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46170" name="Freeform 125"/>
          <p:cNvSpPr>
            <a:spLocks/>
          </p:cNvSpPr>
          <p:nvPr/>
        </p:nvSpPr>
        <p:spPr bwMode="auto">
          <a:xfrm>
            <a:off x="1754188" y="5180013"/>
            <a:ext cx="111125" cy="152400"/>
          </a:xfrm>
          <a:custGeom>
            <a:avLst/>
            <a:gdLst>
              <a:gd name="T0" fmla="*/ 2147483647 w 91"/>
              <a:gd name="T1" fmla="*/ 2147483647 h 133"/>
              <a:gd name="T2" fmla="*/ 2147483647 w 91"/>
              <a:gd name="T3" fmla="*/ 2147483647 h 133"/>
              <a:gd name="T4" fmla="*/ 2147483647 w 91"/>
              <a:gd name="T5" fmla="*/ 2147483647 h 133"/>
              <a:gd name="T6" fmla="*/ 2147483647 w 91"/>
              <a:gd name="T7" fmla="*/ 2147483647 h 133"/>
              <a:gd name="T8" fmla="*/ 2147483647 w 91"/>
              <a:gd name="T9" fmla="*/ 2147483647 h 133"/>
              <a:gd name="T10" fmla="*/ 2147483647 w 91"/>
              <a:gd name="T11" fmla="*/ 2147483647 h 133"/>
              <a:gd name="T12" fmla="*/ 2147483647 w 91"/>
              <a:gd name="T13" fmla="*/ 2147483647 h 133"/>
              <a:gd name="T14" fmla="*/ 2147483647 w 91"/>
              <a:gd name="T15" fmla="*/ 2147483647 h 133"/>
              <a:gd name="T16" fmla="*/ 2147483647 w 91"/>
              <a:gd name="T17" fmla="*/ 2147483647 h 133"/>
              <a:gd name="T18" fmla="*/ 2147483647 w 91"/>
              <a:gd name="T19" fmla="*/ 2147483647 h 133"/>
              <a:gd name="T20" fmla="*/ 2147483647 w 91"/>
              <a:gd name="T21" fmla="*/ 2147483647 h 133"/>
              <a:gd name="T22" fmla="*/ 0 w 91"/>
              <a:gd name="T23" fmla="*/ 2147483647 h 133"/>
              <a:gd name="T24" fmla="*/ 0 w 91"/>
              <a:gd name="T25" fmla="*/ 2147483647 h 133"/>
              <a:gd name="T26" fmla="*/ 0 w 91"/>
              <a:gd name="T27" fmla="*/ 2147483647 h 133"/>
              <a:gd name="T28" fmla="*/ 2147483647 w 91"/>
              <a:gd name="T29" fmla="*/ 2147483647 h 133"/>
              <a:gd name="T30" fmla="*/ 2147483647 w 91"/>
              <a:gd name="T31" fmla="*/ 2147483647 h 133"/>
              <a:gd name="T32" fmla="*/ 2147483647 w 91"/>
              <a:gd name="T33" fmla="*/ 2147483647 h 133"/>
              <a:gd name="T34" fmla="*/ 2147483647 w 91"/>
              <a:gd name="T35" fmla="*/ 2147483647 h 133"/>
              <a:gd name="T36" fmla="*/ 2147483647 w 91"/>
              <a:gd name="T37" fmla="*/ 2147483647 h 133"/>
              <a:gd name="T38" fmla="*/ 2147483647 w 91"/>
              <a:gd name="T39" fmla="*/ 2147483647 h 133"/>
              <a:gd name="T40" fmla="*/ 2147483647 w 91"/>
              <a:gd name="T41" fmla="*/ 2147483647 h 133"/>
              <a:gd name="T42" fmla="*/ 2147483647 w 91"/>
              <a:gd name="T43" fmla="*/ 2147483647 h 133"/>
              <a:gd name="T44" fmla="*/ 2147483647 w 91"/>
              <a:gd name="T45" fmla="*/ 2147483647 h 133"/>
              <a:gd name="T46" fmla="*/ 2147483647 w 91"/>
              <a:gd name="T47" fmla="*/ 2147483647 h 133"/>
              <a:gd name="T48" fmla="*/ 2147483647 w 91"/>
              <a:gd name="T49" fmla="*/ 2147483647 h 133"/>
              <a:gd name="T50" fmla="*/ 2147483647 w 91"/>
              <a:gd name="T51" fmla="*/ 2147483647 h 133"/>
              <a:gd name="T52" fmla="*/ 2147483647 w 91"/>
              <a:gd name="T53" fmla="*/ 2147483647 h 133"/>
              <a:gd name="T54" fmla="*/ 2147483647 w 91"/>
              <a:gd name="T55" fmla="*/ 0 h 133"/>
              <a:gd name="T56" fmla="*/ 2147483647 w 91"/>
              <a:gd name="T57" fmla="*/ 2147483647 h 133"/>
              <a:gd name="T58" fmla="*/ 2147483647 w 91"/>
              <a:gd name="T59" fmla="*/ 2147483647 h 133"/>
              <a:gd name="T60" fmla="*/ 2147483647 w 91"/>
              <a:gd name="T61" fmla="*/ 2147483647 h 133"/>
              <a:gd name="T62" fmla="*/ 2147483647 w 91"/>
              <a:gd name="T63" fmla="*/ 2147483647 h 133"/>
              <a:gd name="T64" fmla="*/ 2147483647 w 91"/>
              <a:gd name="T65" fmla="*/ 2147483647 h 133"/>
              <a:gd name="T66" fmla="*/ 2147483647 w 91"/>
              <a:gd name="T67" fmla="*/ 2147483647 h 133"/>
              <a:gd name="T68" fmla="*/ 2147483647 w 91"/>
              <a:gd name="T69" fmla="*/ 2147483647 h 133"/>
              <a:gd name="T70" fmla="*/ 2147483647 w 91"/>
              <a:gd name="T71" fmla="*/ 2147483647 h 133"/>
              <a:gd name="T72" fmla="*/ 2147483647 w 91"/>
              <a:gd name="T73" fmla="*/ 2147483647 h 133"/>
              <a:gd name="T74" fmla="*/ 2147483647 w 91"/>
              <a:gd name="T75" fmla="*/ 2147483647 h 133"/>
              <a:gd name="T76" fmla="*/ 2147483647 w 91"/>
              <a:gd name="T77" fmla="*/ 2147483647 h 133"/>
              <a:gd name="T78" fmla="*/ 2147483647 w 91"/>
              <a:gd name="T79" fmla="*/ 2147483647 h 133"/>
              <a:gd name="T80" fmla="*/ 2147483647 w 91"/>
              <a:gd name="T81" fmla="*/ 2147483647 h 133"/>
              <a:gd name="T82" fmla="*/ 2147483647 w 91"/>
              <a:gd name="T83" fmla="*/ 2147483647 h 133"/>
              <a:gd name="T84" fmla="*/ 2147483647 w 91"/>
              <a:gd name="T85" fmla="*/ 2147483647 h 133"/>
              <a:gd name="T86" fmla="*/ 2147483647 w 91"/>
              <a:gd name="T87" fmla="*/ 2147483647 h 133"/>
              <a:gd name="T88" fmla="*/ 2147483647 w 91"/>
              <a:gd name="T89" fmla="*/ 2147483647 h 133"/>
              <a:gd name="T90" fmla="*/ 2147483647 w 91"/>
              <a:gd name="T91" fmla="*/ 2147483647 h 1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
              <a:gd name="T139" fmla="*/ 0 h 133"/>
              <a:gd name="T140" fmla="*/ 91 w 91"/>
              <a:gd name="T141" fmla="*/ 133 h 1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 h="133">
                <a:moveTo>
                  <a:pt x="90" y="128"/>
                </a:moveTo>
                <a:lnTo>
                  <a:pt x="86" y="128"/>
                </a:lnTo>
                <a:lnTo>
                  <a:pt x="82" y="130"/>
                </a:lnTo>
                <a:lnTo>
                  <a:pt x="78" y="130"/>
                </a:lnTo>
                <a:lnTo>
                  <a:pt x="74" y="132"/>
                </a:lnTo>
                <a:lnTo>
                  <a:pt x="70" y="132"/>
                </a:lnTo>
                <a:lnTo>
                  <a:pt x="66" y="132"/>
                </a:lnTo>
                <a:lnTo>
                  <a:pt x="62" y="132"/>
                </a:lnTo>
                <a:lnTo>
                  <a:pt x="58" y="132"/>
                </a:lnTo>
                <a:lnTo>
                  <a:pt x="54" y="132"/>
                </a:lnTo>
                <a:lnTo>
                  <a:pt x="50" y="130"/>
                </a:lnTo>
                <a:lnTo>
                  <a:pt x="46" y="130"/>
                </a:lnTo>
                <a:lnTo>
                  <a:pt x="42" y="130"/>
                </a:lnTo>
                <a:lnTo>
                  <a:pt x="38" y="130"/>
                </a:lnTo>
                <a:lnTo>
                  <a:pt x="34" y="130"/>
                </a:lnTo>
                <a:lnTo>
                  <a:pt x="30" y="130"/>
                </a:lnTo>
                <a:lnTo>
                  <a:pt x="26" y="130"/>
                </a:lnTo>
                <a:lnTo>
                  <a:pt x="22" y="130"/>
                </a:lnTo>
                <a:lnTo>
                  <a:pt x="18" y="130"/>
                </a:lnTo>
                <a:lnTo>
                  <a:pt x="14" y="128"/>
                </a:lnTo>
                <a:lnTo>
                  <a:pt x="10" y="128"/>
                </a:lnTo>
                <a:lnTo>
                  <a:pt x="6" y="128"/>
                </a:lnTo>
                <a:lnTo>
                  <a:pt x="2" y="128"/>
                </a:lnTo>
                <a:lnTo>
                  <a:pt x="0" y="124"/>
                </a:lnTo>
                <a:lnTo>
                  <a:pt x="0" y="120"/>
                </a:lnTo>
                <a:lnTo>
                  <a:pt x="0" y="116"/>
                </a:lnTo>
                <a:lnTo>
                  <a:pt x="0" y="112"/>
                </a:lnTo>
                <a:lnTo>
                  <a:pt x="0" y="108"/>
                </a:lnTo>
                <a:lnTo>
                  <a:pt x="2" y="104"/>
                </a:lnTo>
                <a:lnTo>
                  <a:pt x="2" y="100"/>
                </a:lnTo>
                <a:lnTo>
                  <a:pt x="4" y="96"/>
                </a:lnTo>
                <a:lnTo>
                  <a:pt x="4" y="92"/>
                </a:lnTo>
                <a:lnTo>
                  <a:pt x="6" y="88"/>
                </a:lnTo>
                <a:lnTo>
                  <a:pt x="6" y="84"/>
                </a:lnTo>
                <a:lnTo>
                  <a:pt x="6" y="80"/>
                </a:lnTo>
                <a:lnTo>
                  <a:pt x="6" y="76"/>
                </a:lnTo>
                <a:lnTo>
                  <a:pt x="8" y="72"/>
                </a:lnTo>
                <a:lnTo>
                  <a:pt x="8" y="68"/>
                </a:lnTo>
                <a:lnTo>
                  <a:pt x="8" y="64"/>
                </a:lnTo>
                <a:lnTo>
                  <a:pt x="8" y="60"/>
                </a:lnTo>
                <a:lnTo>
                  <a:pt x="8" y="56"/>
                </a:lnTo>
                <a:lnTo>
                  <a:pt x="8" y="52"/>
                </a:lnTo>
                <a:lnTo>
                  <a:pt x="10" y="48"/>
                </a:lnTo>
                <a:lnTo>
                  <a:pt x="10" y="44"/>
                </a:lnTo>
                <a:lnTo>
                  <a:pt x="10" y="40"/>
                </a:lnTo>
                <a:lnTo>
                  <a:pt x="10" y="36"/>
                </a:lnTo>
                <a:lnTo>
                  <a:pt x="10" y="32"/>
                </a:lnTo>
                <a:lnTo>
                  <a:pt x="12" y="28"/>
                </a:lnTo>
                <a:lnTo>
                  <a:pt x="12" y="24"/>
                </a:lnTo>
                <a:lnTo>
                  <a:pt x="12" y="20"/>
                </a:lnTo>
                <a:lnTo>
                  <a:pt x="14" y="16"/>
                </a:lnTo>
                <a:lnTo>
                  <a:pt x="14" y="12"/>
                </a:lnTo>
                <a:lnTo>
                  <a:pt x="16" y="8"/>
                </a:lnTo>
                <a:lnTo>
                  <a:pt x="16" y="4"/>
                </a:lnTo>
                <a:lnTo>
                  <a:pt x="16" y="0"/>
                </a:lnTo>
                <a:lnTo>
                  <a:pt x="20" y="0"/>
                </a:lnTo>
                <a:lnTo>
                  <a:pt x="24" y="0"/>
                </a:lnTo>
                <a:lnTo>
                  <a:pt x="28" y="2"/>
                </a:lnTo>
                <a:lnTo>
                  <a:pt x="32" y="4"/>
                </a:lnTo>
                <a:lnTo>
                  <a:pt x="36" y="6"/>
                </a:lnTo>
                <a:lnTo>
                  <a:pt x="38" y="10"/>
                </a:lnTo>
                <a:lnTo>
                  <a:pt x="40" y="14"/>
                </a:lnTo>
                <a:lnTo>
                  <a:pt x="42" y="18"/>
                </a:lnTo>
                <a:lnTo>
                  <a:pt x="42" y="22"/>
                </a:lnTo>
                <a:lnTo>
                  <a:pt x="44" y="26"/>
                </a:lnTo>
                <a:lnTo>
                  <a:pt x="44" y="30"/>
                </a:lnTo>
                <a:lnTo>
                  <a:pt x="44" y="34"/>
                </a:lnTo>
                <a:lnTo>
                  <a:pt x="46" y="38"/>
                </a:lnTo>
                <a:lnTo>
                  <a:pt x="48" y="42"/>
                </a:lnTo>
                <a:lnTo>
                  <a:pt x="50" y="46"/>
                </a:lnTo>
                <a:lnTo>
                  <a:pt x="50" y="50"/>
                </a:lnTo>
                <a:lnTo>
                  <a:pt x="52" y="54"/>
                </a:lnTo>
                <a:lnTo>
                  <a:pt x="52" y="58"/>
                </a:lnTo>
                <a:lnTo>
                  <a:pt x="56" y="62"/>
                </a:lnTo>
                <a:lnTo>
                  <a:pt x="58" y="66"/>
                </a:lnTo>
                <a:lnTo>
                  <a:pt x="58" y="70"/>
                </a:lnTo>
                <a:lnTo>
                  <a:pt x="60" y="74"/>
                </a:lnTo>
                <a:lnTo>
                  <a:pt x="62" y="78"/>
                </a:lnTo>
                <a:lnTo>
                  <a:pt x="64" y="82"/>
                </a:lnTo>
                <a:lnTo>
                  <a:pt x="66" y="86"/>
                </a:lnTo>
                <a:lnTo>
                  <a:pt x="70" y="90"/>
                </a:lnTo>
                <a:lnTo>
                  <a:pt x="72" y="94"/>
                </a:lnTo>
                <a:lnTo>
                  <a:pt x="74" y="98"/>
                </a:lnTo>
                <a:lnTo>
                  <a:pt x="76" y="102"/>
                </a:lnTo>
                <a:lnTo>
                  <a:pt x="78" y="106"/>
                </a:lnTo>
                <a:lnTo>
                  <a:pt x="80" y="110"/>
                </a:lnTo>
                <a:lnTo>
                  <a:pt x="82" y="114"/>
                </a:lnTo>
                <a:lnTo>
                  <a:pt x="82" y="118"/>
                </a:lnTo>
                <a:lnTo>
                  <a:pt x="82" y="122"/>
                </a:lnTo>
                <a:lnTo>
                  <a:pt x="82" y="126"/>
                </a:lnTo>
                <a:lnTo>
                  <a:pt x="82" y="130"/>
                </a:lnTo>
                <a:lnTo>
                  <a:pt x="78" y="132"/>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46171" name="Freeform 126"/>
          <p:cNvSpPr>
            <a:spLocks/>
          </p:cNvSpPr>
          <p:nvPr/>
        </p:nvSpPr>
        <p:spPr bwMode="auto">
          <a:xfrm>
            <a:off x="1717675" y="5203825"/>
            <a:ext cx="41275" cy="128588"/>
          </a:xfrm>
          <a:custGeom>
            <a:avLst/>
            <a:gdLst>
              <a:gd name="T0" fmla="*/ 2147483647 w 33"/>
              <a:gd name="T1" fmla="*/ 2147483647 h 113"/>
              <a:gd name="T2" fmla="*/ 2147483647 w 33"/>
              <a:gd name="T3" fmla="*/ 2147483647 h 113"/>
              <a:gd name="T4" fmla="*/ 2147483647 w 33"/>
              <a:gd name="T5" fmla="*/ 2147483647 h 113"/>
              <a:gd name="T6" fmla="*/ 2147483647 w 33"/>
              <a:gd name="T7" fmla="*/ 2147483647 h 113"/>
              <a:gd name="T8" fmla="*/ 2147483647 w 33"/>
              <a:gd name="T9" fmla="*/ 2147483647 h 113"/>
              <a:gd name="T10" fmla="*/ 2147483647 w 33"/>
              <a:gd name="T11" fmla="*/ 2147483647 h 113"/>
              <a:gd name="T12" fmla="*/ 2147483647 w 33"/>
              <a:gd name="T13" fmla="*/ 2147483647 h 113"/>
              <a:gd name="T14" fmla="*/ 2147483647 w 33"/>
              <a:gd name="T15" fmla="*/ 2147483647 h 113"/>
              <a:gd name="T16" fmla="*/ 2147483647 w 33"/>
              <a:gd name="T17" fmla="*/ 2147483647 h 113"/>
              <a:gd name="T18" fmla="*/ 2147483647 w 33"/>
              <a:gd name="T19" fmla="*/ 2147483647 h 113"/>
              <a:gd name="T20" fmla="*/ 2147483647 w 33"/>
              <a:gd name="T21" fmla="*/ 2147483647 h 113"/>
              <a:gd name="T22" fmla="*/ 2147483647 w 33"/>
              <a:gd name="T23" fmla="*/ 2147483647 h 113"/>
              <a:gd name="T24" fmla="*/ 2147483647 w 33"/>
              <a:gd name="T25" fmla="*/ 2147483647 h 113"/>
              <a:gd name="T26" fmla="*/ 2147483647 w 33"/>
              <a:gd name="T27" fmla="*/ 0 h 113"/>
              <a:gd name="T28" fmla="*/ 2147483647 w 33"/>
              <a:gd name="T29" fmla="*/ 2147483647 h 113"/>
              <a:gd name="T30" fmla="*/ 2147483647 w 33"/>
              <a:gd name="T31" fmla="*/ 2147483647 h 113"/>
              <a:gd name="T32" fmla="*/ 2147483647 w 33"/>
              <a:gd name="T33" fmla="*/ 2147483647 h 113"/>
              <a:gd name="T34" fmla="*/ 2147483647 w 33"/>
              <a:gd name="T35" fmla="*/ 2147483647 h 113"/>
              <a:gd name="T36" fmla="*/ 2147483647 w 33"/>
              <a:gd name="T37" fmla="*/ 2147483647 h 113"/>
              <a:gd name="T38" fmla="*/ 2147483647 w 33"/>
              <a:gd name="T39" fmla="*/ 2147483647 h 113"/>
              <a:gd name="T40" fmla="*/ 2147483647 w 33"/>
              <a:gd name="T41" fmla="*/ 2147483647 h 113"/>
              <a:gd name="T42" fmla="*/ 2147483647 w 33"/>
              <a:gd name="T43" fmla="*/ 2147483647 h 113"/>
              <a:gd name="T44" fmla="*/ 0 w 33"/>
              <a:gd name="T45" fmla="*/ 2147483647 h 113"/>
              <a:gd name="T46" fmla="*/ 0 w 33"/>
              <a:gd name="T47" fmla="*/ 2147483647 h 113"/>
              <a:gd name="T48" fmla="*/ 0 w 33"/>
              <a:gd name="T49" fmla="*/ 2147483647 h 113"/>
              <a:gd name="T50" fmla="*/ 2147483647 w 33"/>
              <a:gd name="T51" fmla="*/ 2147483647 h 113"/>
              <a:gd name="T52" fmla="*/ 2147483647 w 33"/>
              <a:gd name="T53" fmla="*/ 2147483647 h 113"/>
              <a:gd name="T54" fmla="*/ 2147483647 w 33"/>
              <a:gd name="T55" fmla="*/ 2147483647 h 113"/>
              <a:gd name="T56" fmla="*/ 2147483647 w 33"/>
              <a:gd name="T57" fmla="*/ 2147483647 h 113"/>
              <a:gd name="T58" fmla="*/ 2147483647 w 33"/>
              <a:gd name="T59" fmla="*/ 2147483647 h 113"/>
              <a:gd name="T60" fmla="*/ 2147483647 w 33"/>
              <a:gd name="T61" fmla="*/ 2147483647 h 113"/>
              <a:gd name="T62" fmla="*/ 2147483647 w 33"/>
              <a:gd name="T63" fmla="*/ 2147483647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
              <a:gd name="T97" fmla="*/ 0 h 113"/>
              <a:gd name="T98" fmla="*/ 33 w 33"/>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46172" name="Freeform 127"/>
          <p:cNvSpPr>
            <a:spLocks/>
          </p:cNvSpPr>
          <p:nvPr/>
        </p:nvSpPr>
        <p:spPr bwMode="auto">
          <a:xfrm>
            <a:off x="744538" y="6124575"/>
            <a:ext cx="207962" cy="117475"/>
          </a:xfrm>
          <a:custGeom>
            <a:avLst/>
            <a:gdLst>
              <a:gd name="T0" fmla="*/ 2147483647 w 171"/>
              <a:gd name="T1" fmla="*/ 2147483647 h 103"/>
              <a:gd name="T2" fmla="*/ 2147483647 w 171"/>
              <a:gd name="T3" fmla="*/ 2147483647 h 103"/>
              <a:gd name="T4" fmla="*/ 2147483647 w 171"/>
              <a:gd name="T5" fmla="*/ 2147483647 h 103"/>
              <a:gd name="T6" fmla="*/ 2147483647 w 171"/>
              <a:gd name="T7" fmla="*/ 2147483647 h 103"/>
              <a:gd name="T8" fmla="*/ 2147483647 w 171"/>
              <a:gd name="T9" fmla="*/ 2147483647 h 103"/>
              <a:gd name="T10" fmla="*/ 2147483647 w 171"/>
              <a:gd name="T11" fmla="*/ 0 h 103"/>
              <a:gd name="T12" fmla="*/ 2147483647 w 171"/>
              <a:gd name="T13" fmla="*/ 0 h 103"/>
              <a:gd name="T14" fmla="*/ 2147483647 w 171"/>
              <a:gd name="T15" fmla="*/ 0 h 103"/>
              <a:gd name="T16" fmla="*/ 2147483647 w 171"/>
              <a:gd name="T17" fmla="*/ 2147483647 h 103"/>
              <a:gd name="T18" fmla="*/ 2147483647 w 171"/>
              <a:gd name="T19" fmla="*/ 2147483647 h 103"/>
              <a:gd name="T20" fmla="*/ 2147483647 w 171"/>
              <a:gd name="T21" fmla="*/ 2147483647 h 103"/>
              <a:gd name="T22" fmla="*/ 2147483647 w 171"/>
              <a:gd name="T23" fmla="*/ 2147483647 h 103"/>
              <a:gd name="T24" fmla="*/ 2147483647 w 171"/>
              <a:gd name="T25" fmla="*/ 2147483647 h 103"/>
              <a:gd name="T26" fmla="*/ 2147483647 w 171"/>
              <a:gd name="T27" fmla="*/ 2147483647 h 103"/>
              <a:gd name="T28" fmla="*/ 2147483647 w 171"/>
              <a:gd name="T29" fmla="*/ 2147483647 h 103"/>
              <a:gd name="T30" fmla="*/ 2147483647 w 171"/>
              <a:gd name="T31" fmla="*/ 2147483647 h 103"/>
              <a:gd name="T32" fmla="*/ 2147483647 w 171"/>
              <a:gd name="T33" fmla="*/ 2147483647 h 103"/>
              <a:gd name="T34" fmla="*/ 2147483647 w 171"/>
              <a:gd name="T35" fmla="*/ 2147483647 h 103"/>
              <a:gd name="T36" fmla="*/ 2147483647 w 171"/>
              <a:gd name="T37" fmla="*/ 2147483647 h 103"/>
              <a:gd name="T38" fmla="*/ 2147483647 w 171"/>
              <a:gd name="T39" fmla="*/ 2147483647 h 103"/>
              <a:gd name="T40" fmla="*/ 2147483647 w 171"/>
              <a:gd name="T41" fmla="*/ 2147483647 h 103"/>
              <a:gd name="T42" fmla="*/ 2147483647 w 171"/>
              <a:gd name="T43" fmla="*/ 2147483647 h 103"/>
              <a:gd name="T44" fmla="*/ 2147483647 w 171"/>
              <a:gd name="T45" fmla="*/ 2147483647 h 103"/>
              <a:gd name="T46" fmla="*/ 2147483647 w 171"/>
              <a:gd name="T47" fmla="*/ 2147483647 h 103"/>
              <a:gd name="T48" fmla="*/ 2147483647 w 171"/>
              <a:gd name="T49" fmla="*/ 2147483647 h 103"/>
              <a:gd name="T50" fmla="*/ 2147483647 w 171"/>
              <a:gd name="T51" fmla="*/ 2147483647 h 103"/>
              <a:gd name="T52" fmla="*/ 2147483647 w 171"/>
              <a:gd name="T53" fmla="*/ 2147483647 h 103"/>
              <a:gd name="T54" fmla="*/ 2147483647 w 171"/>
              <a:gd name="T55" fmla="*/ 2147483647 h 103"/>
              <a:gd name="T56" fmla="*/ 2147483647 w 171"/>
              <a:gd name="T57" fmla="*/ 2147483647 h 103"/>
              <a:gd name="T58" fmla="*/ 2147483647 w 171"/>
              <a:gd name="T59" fmla="*/ 2147483647 h 103"/>
              <a:gd name="T60" fmla="*/ 2147483647 w 171"/>
              <a:gd name="T61" fmla="*/ 2147483647 h 103"/>
              <a:gd name="T62" fmla="*/ 2147483647 w 171"/>
              <a:gd name="T63" fmla="*/ 2147483647 h 103"/>
              <a:gd name="T64" fmla="*/ 2147483647 w 171"/>
              <a:gd name="T65" fmla="*/ 2147483647 h 103"/>
              <a:gd name="T66" fmla="*/ 0 w 171"/>
              <a:gd name="T67" fmla="*/ 2147483647 h 103"/>
              <a:gd name="T68" fmla="*/ 2147483647 w 171"/>
              <a:gd name="T69" fmla="*/ 2147483647 h 103"/>
              <a:gd name="T70" fmla="*/ 2147483647 w 171"/>
              <a:gd name="T71" fmla="*/ 2147483647 h 103"/>
              <a:gd name="T72" fmla="*/ 2147483647 w 171"/>
              <a:gd name="T73" fmla="*/ 2147483647 h 103"/>
              <a:gd name="T74" fmla="*/ 2147483647 w 171"/>
              <a:gd name="T75" fmla="*/ 2147483647 h 103"/>
              <a:gd name="T76" fmla="*/ 2147483647 w 171"/>
              <a:gd name="T77" fmla="*/ 2147483647 h 103"/>
              <a:gd name="T78" fmla="*/ 2147483647 w 171"/>
              <a:gd name="T79" fmla="*/ 2147483647 h 103"/>
              <a:gd name="T80" fmla="*/ 2147483647 w 171"/>
              <a:gd name="T81" fmla="*/ 2147483647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1"/>
              <a:gd name="T124" fmla="*/ 0 h 103"/>
              <a:gd name="T125" fmla="*/ 171 w 171"/>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46173" name="Freeform 128"/>
          <p:cNvSpPr>
            <a:spLocks/>
          </p:cNvSpPr>
          <p:nvPr/>
        </p:nvSpPr>
        <p:spPr bwMode="auto">
          <a:xfrm>
            <a:off x="2487613" y="5461000"/>
            <a:ext cx="25400" cy="36513"/>
          </a:xfrm>
          <a:custGeom>
            <a:avLst/>
            <a:gdLst>
              <a:gd name="T0" fmla="*/ 2147483647 w 21"/>
              <a:gd name="T1" fmla="*/ 2147483647 h 31"/>
              <a:gd name="T2" fmla="*/ 2147483647 w 21"/>
              <a:gd name="T3" fmla="*/ 2147483647 h 31"/>
              <a:gd name="T4" fmla="*/ 2147483647 w 21"/>
              <a:gd name="T5" fmla="*/ 2147483647 h 31"/>
              <a:gd name="T6" fmla="*/ 2147483647 w 21"/>
              <a:gd name="T7" fmla="*/ 2147483647 h 31"/>
              <a:gd name="T8" fmla="*/ 2147483647 w 21"/>
              <a:gd name="T9" fmla="*/ 2147483647 h 31"/>
              <a:gd name="T10" fmla="*/ 2147483647 w 21"/>
              <a:gd name="T11" fmla="*/ 2147483647 h 31"/>
              <a:gd name="T12" fmla="*/ 2147483647 w 21"/>
              <a:gd name="T13" fmla="*/ 2147483647 h 31"/>
              <a:gd name="T14" fmla="*/ 2147483647 w 21"/>
              <a:gd name="T15" fmla="*/ 2147483647 h 31"/>
              <a:gd name="T16" fmla="*/ 2147483647 w 21"/>
              <a:gd name="T17" fmla="*/ 2147483647 h 31"/>
              <a:gd name="T18" fmla="*/ 2147483647 w 21"/>
              <a:gd name="T19" fmla="*/ 2147483647 h 31"/>
              <a:gd name="T20" fmla="*/ 2147483647 w 21"/>
              <a:gd name="T21" fmla="*/ 2147483647 h 31"/>
              <a:gd name="T22" fmla="*/ 2147483647 w 21"/>
              <a:gd name="T23" fmla="*/ 2147483647 h 31"/>
              <a:gd name="T24" fmla="*/ 2147483647 w 21"/>
              <a:gd name="T25" fmla="*/ 2147483647 h 31"/>
              <a:gd name="T26" fmla="*/ 2147483647 w 21"/>
              <a:gd name="T27" fmla="*/ 2147483647 h 31"/>
              <a:gd name="T28" fmla="*/ 2147483647 w 21"/>
              <a:gd name="T29" fmla="*/ 2147483647 h 31"/>
              <a:gd name="T30" fmla="*/ 2147483647 w 21"/>
              <a:gd name="T31" fmla="*/ 2147483647 h 31"/>
              <a:gd name="T32" fmla="*/ 2147483647 w 21"/>
              <a:gd name="T33" fmla="*/ 2147483647 h 31"/>
              <a:gd name="T34" fmla="*/ 2147483647 w 21"/>
              <a:gd name="T35" fmla="*/ 2147483647 h 31"/>
              <a:gd name="T36" fmla="*/ 2147483647 w 21"/>
              <a:gd name="T37" fmla="*/ 2147483647 h 31"/>
              <a:gd name="T38" fmla="*/ 2147483647 w 21"/>
              <a:gd name="T39" fmla="*/ 2147483647 h 31"/>
              <a:gd name="T40" fmla="*/ 2147483647 w 21"/>
              <a:gd name="T41" fmla="*/ 2147483647 h 31"/>
              <a:gd name="T42" fmla="*/ 2147483647 w 21"/>
              <a:gd name="T43" fmla="*/ 2147483647 h 31"/>
              <a:gd name="T44" fmla="*/ 2147483647 w 21"/>
              <a:gd name="T45" fmla="*/ 2147483647 h 31"/>
              <a:gd name="T46" fmla="*/ 2147483647 w 21"/>
              <a:gd name="T47" fmla="*/ 2147483647 h 31"/>
              <a:gd name="T48" fmla="*/ 2147483647 w 21"/>
              <a:gd name="T49" fmla="*/ 2147483647 h 31"/>
              <a:gd name="T50" fmla="*/ 2147483647 w 21"/>
              <a:gd name="T51" fmla="*/ 2147483647 h 31"/>
              <a:gd name="T52" fmla="*/ 2147483647 w 21"/>
              <a:gd name="T53" fmla="*/ 2147483647 h 31"/>
              <a:gd name="T54" fmla="*/ 2147483647 w 21"/>
              <a:gd name="T55" fmla="*/ 2147483647 h 31"/>
              <a:gd name="T56" fmla="*/ 2147483647 w 21"/>
              <a:gd name="T57" fmla="*/ 2147483647 h 31"/>
              <a:gd name="T58" fmla="*/ 2147483647 w 21"/>
              <a:gd name="T59" fmla="*/ 2147483647 h 31"/>
              <a:gd name="T60" fmla="*/ 2147483647 w 21"/>
              <a:gd name="T61" fmla="*/ 2147483647 h 31"/>
              <a:gd name="T62" fmla="*/ 2147483647 w 21"/>
              <a:gd name="T63" fmla="*/ 2147483647 h 31"/>
              <a:gd name="T64" fmla="*/ 2147483647 w 21"/>
              <a:gd name="T65" fmla="*/ 2147483647 h 31"/>
              <a:gd name="T66" fmla="*/ 2147483647 w 21"/>
              <a:gd name="T67" fmla="*/ 2147483647 h 31"/>
              <a:gd name="T68" fmla="*/ 2147483647 w 21"/>
              <a:gd name="T69" fmla="*/ 2147483647 h 31"/>
              <a:gd name="T70" fmla="*/ 2147483647 w 21"/>
              <a:gd name="T71" fmla="*/ 2147483647 h 31"/>
              <a:gd name="T72" fmla="*/ 2147483647 w 21"/>
              <a:gd name="T73" fmla="*/ 2147483647 h 31"/>
              <a:gd name="T74" fmla="*/ 2147483647 w 21"/>
              <a:gd name="T75" fmla="*/ 2147483647 h 31"/>
              <a:gd name="T76" fmla="*/ 2147483647 w 21"/>
              <a:gd name="T77" fmla="*/ 2147483647 h 31"/>
              <a:gd name="T78" fmla="*/ 2147483647 w 21"/>
              <a:gd name="T79" fmla="*/ 2147483647 h 31"/>
              <a:gd name="T80" fmla="*/ 2147483647 w 21"/>
              <a:gd name="T81" fmla="*/ 2147483647 h 31"/>
              <a:gd name="T82" fmla="*/ 2147483647 w 21"/>
              <a:gd name="T83" fmla="*/ 2147483647 h 31"/>
              <a:gd name="T84" fmla="*/ 2147483647 w 21"/>
              <a:gd name="T85" fmla="*/ 2147483647 h 31"/>
              <a:gd name="T86" fmla="*/ 2147483647 w 21"/>
              <a:gd name="T87" fmla="*/ 2147483647 h 31"/>
              <a:gd name="T88" fmla="*/ 2147483647 w 21"/>
              <a:gd name="T89" fmla="*/ 2147483647 h 31"/>
              <a:gd name="T90" fmla="*/ 2147483647 w 21"/>
              <a:gd name="T91" fmla="*/ 0 h 31"/>
              <a:gd name="T92" fmla="*/ 2147483647 w 21"/>
              <a:gd name="T93" fmla="*/ 2147483647 h 31"/>
              <a:gd name="T94" fmla="*/ 2147483647 w 21"/>
              <a:gd name="T95" fmla="*/ 2147483647 h 31"/>
              <a:gd name="T96" fmla="*/ 2147483647 w 21"/>
              <a:gd name="T97" fmla="*/ 2147483647 h 31"/>
              <a:gd name="T98" fmla="*/ 2147483647 w 21"/>
              <a:gd name="T99" fmla="*/ 2147483647 h 31"/>
              <a:gd name="T100" fmla="*/ 2147483647 w 21"/>
              <a:gd name="T101" fmla="*/ 2147483647 h 31"/>
              <a:gd name="T102" fmla="*/ 2147483647 w 21"/>
              <a:gd name="T103" fmla="*/ 2147483647 h 31"/>
              <a:gd name="T104" fmla="*/ 2147483647 w 21"/>
              <a:gd name="T105" fmla="*/ 2147483647 h 31"/>
              <a:gd name="T106" fmla="*/ 2147483647 w 21"/>
              <a:gd name="T107" fmla="*/ 2147483647 h 31"/>
              <a:gd name="T108" fmla="*/ 2147483647 w 21"/>
              <a:gd name="T109" fmla="*/ 2147483647 h 31"/>
              <a:gd name="T110" fmla="*/ 2147483647 w 21"/>
              <a:gd name="T111" fmla="*/ 2147483647 h 31"/>
              <a:gd name="T112" fmla="*/ 2147483647 w 21"/>
              <a:gd name="T113" fmla="*/ 2147483647 h 31"/>
              <a:gd name="T114" fmla="*/ 2147483647 w 21"/>
              <a:gd name="T115" fmla="*/ 2147483647 h 31"/>
              <a:gd name="T116" fmla="*/ 2147483647 w 21"/>
              <a:gd name="T117" fmla="*/ 2147483647 h 31"/>
              <a:gd name="T118" fmla="*/ 2147483647 w 21"/>
              <a:gd name="T119" fmla="*/ 2147483647 h 31"/>
              <a:gd name="T120" fmla="*/ 0 w 21"/>
              <a:gd name="T121" fmla="*/ 2147483647 h 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
              <a:gd name="T184" fmla="*/ 0 h 31"/>
              <a:gd name="T185" fmla="*/ 21 w 21"/>
              <a:gd name="T186" fmla="*/ 31 h 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 h="31">
                <a:moveTo>
                  <a:pt x="18" y="4"/>
                </a:moveTo>
                <a:lnTo>
                  <a:pt x="16" y="8"/>
                </a:lnTo>
                <a:lnTo>
                  <a:pt x="16" y="12"/>
                </a:lnTo>
                <a:lnTo>
                  <a:pt x="12" y="16"/>
                </a:lnTo>
                <a:lnTo>
                  <a:pt x="12" y="20"/>
                </a:lnTo>
                <a:lnTo>
                  <a:pt x="14" y="16"/>
                </a:lnTo>
                <a:lnTo>
                  <a:pt x="16" y="12"/>
                </a:lnTo>
                <a:lnTo>
                  <a:pt x="16" y="16"/>
                </a:lnTo>
                <a:lnTo>
                  <a:pt x="14" y="20"/>
                </a:lnTo>
                <a:lnTo>
                  <a:pt x="16" y="16"/>
                </a:lnTo>
                <a:lnTo>
                  <a:pt x="16" y="20"/>
                </a:lnTo>
                <a:lnTo>
                  <a:pt x="18" y="16"/>
                </a:lnTo>
                <a:lnTo>
                  <a:pt x="14" y="18"/>
                </a:lnTo>
                <a:lnTo>
                  <a:pt x="12" y="14"/>
                </a:lnTo>
                <a:lnTo>
                  <a:pt x="8" y="20"/>
                </a:lnTo>
                <a:lnTo>
                  <a:pt x="6" y="24"/>
                </a:lnTo>
                <a:lnTo>
                  <a:pt x="2" y="30"/>
                </a:lnTo>
                <a:lnTo>
                  <a:pt x="2" y="24"/>
                </a:lnTo>
                <a:lnTo>
                  <a:pt x="4" y="20"/>
                </a:lnTo>
                <a:lnTo>
                  <a:pt x="6" y="16"/>
                </a:lnTo>
                <a:lnTo>
                  <a:pt x="4" y="20"/>
                </a:lnTo>
                <a:lnTo>
                  <a:pt x="4" y="24"/>
                </a:lnTo>
                <a:lnTo>
                  <a:pt x="6" y="20"/>
                </a:lnTo>
                <a:lnTo>
                  <a:pt x="8" y="16"/>
                </a:lnTo>
                <a:lnTo>
                  <a:pt x="12" y="12"/>
                </a:lnTo>
                <a:lnTo>
                  <a:pt x="14" y="8"/>
                </a:lnTo>
                <a:lnTo>
                  <a:pt x="12" y="14"/>
                </a:lnTo>
                <a:lnTo>
                  <a:pt x="10" y="18"/>
                </a:lnTo>
                <a:lnTo>
                  <a:pt x="10" y="12"/>
                </a:lnTo>
                <a:lnTo>
                  <a:pt x="12" y="8"/>
                </a:lnTo>
                <a:lnTo>
                  <a:pt x="10" y="12"/>
                </a:lnTo>
                <a:lnTo>
                  <a:pt x="8" y="16"/>
                </a:lnTo>
                <a:lnTo>
                  <a:pt x="6" y="20"/>
                </a:lnTo>
                <a:lnTo>
                  <a:pt x="6" y="16"/>
                </a:lnTo>
                <a:lnTo>
                  <a:pt x="6" y="12"/>
                </a:lnTo>
                <a:lnTo>
                  <a:pt x="10" y="8"/>
                </a:lnTo>
                <a:lnTo>
                  <a:pt x="10" y="4"/>
                </a:lnTo>
                <a:lnTo>
                  <a:pt x="10" y="8"/>
                </a:lnTo>
                <a:lnTo>
                  <a:pt x="8" y="12"/>
                </a:lnTo>
                <a:lnTo>
                  <a:pt x="6" y="16"/>
                </a:lnTo>
                <a:lnTo>
                  <a:pt x="6" y="20"/>
                </a:lnTo>
                <a:lnTo>
                  <a:pt x="10" y="14"/>
                </a:lnTo>
                <a:lnTo>
                  <a:pt x="12" y="8"/>
                </a:lnTo>
                <a:lnTo>
                  <a:pt x="16" y="6"/>
                </a:lnTo>
                <a:lnTo>
                  <a:pt x="16" y="2"/>
                </a:lnTo>
                <a:lnTo>
                  <a:pt x="20" y="0"/>
                </a:lnTo>
                <a:lnTo>
                  <a:pt x="20" y="4"/>
                </a:lnTo>
                <a:lnTo>
                  <a:pt x="20" y="8"/>
                </a:lnTo>
                <a:lnTo>
                  <a:pt x="18" y="12"/>
                </a:lnTo>
                <a:lnTo>
                  <a:pt x="16" y="16"/>
                </a:lnTo>
                <a:lnTo>
                  <a:pt x="14" y="20"/>
                </a:lnTo>
                <a:lnTo>
                  <a:pt x="12" y="24"/>
                </a:lnTo>
                <a:lnTo>
                  <a:pt x="10" y="20"/>
                </a:lnTo>
                <a:lnTo>
                  <a:pt x="10" y="16"/>
                </a:lnTo>
                <a:lnTo>
                  <a:pt x="12" y="12"/>
                </a:lnTo>
                <a:lnTo>
                  <a:pt x="12" y="8"/>
                </a:lnTo>
                <a:lnTo>
                  <a:pt x="8" y="10"/>
                </a:lnTo>
                <a:lnTo>
                  <a:pt x="6" y="14"/>
                </a:lnTo>
                <a:lnTo>
                  <a:pt x="4" y="18"/>
                </a:lnTo>
                <a:lnTo>
                  <a:pt x="2" y="22"/>
                </a:lnTo>
                <a:lnTo>
                  <a:pt x="0" y="26"/>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6174" name="Freeform 129"/>
          <p:cNvSpPr>
            <a:spLocks/>
          </p:cNvSpPr>
          <p:nvPr/>
        </p:nvSpPr>
        <p:spPr bwMode="auto">
          <a:xfrm>
            <a:off x="2455863" y="5434013"/>
            <a:ext cx="28575" cy="44450"/>
          </a:xfrm>
          <a:custGeom>
            <a:avLst/>
            <a:gdLst>
              <a:gd name="T0" fmla="*/ 2147483647 w 23"/>
              <a:gd name="T1" fmla="*/ 0 h 39"/>
              <a:gd name="T2" fmla="*/ 2147483647 w 23"/>
              <a:gd name="T3" fmla="*/ 2147483647 h 39"/>
              <a:gd name="T4" fmla="*/ 2147483647 w 23"/>
              <a:gd name="T5" fmla="*/ 2147483647 h 39"/>
              <a:gd name="T6" fmla="*/ 2147483647 w 23"/>
              <a:gd name="T7" fmla="*/ 2147483647 h 39"/>
              <a:gd name="T8" fmla="*/ 2147483647 w 23"/>
              <a:gd name="T9" fmla="*/ 2147483647 h 39"/>
              <a:gd name="T10" fmla="*/ 2147483647 w 23"/>
              <a:gd name="T11" fmla="*/ 2147483647 h 39"/>
              <a:gd name="T12" fmla="*/ 2147483647 w 23"/>
              <a:gd name="T13" fmla="*/ 2147483647 h 39"/>
              <a:gd name="T14" fmla="*/ 2147483647 w 23"/>
              <a:gd name="T15" fmla="*/ 2147483647 h 39"/>
              <a:gd name="T16" fmla="*/ 2147483647 w 23"/>
              <a:gd name="T17" fmla="*/ 2147483647 h 39"/>
              <a:gd name="T18" fmla="*/ 2147483647 w 23"/>
              <a:gd name="T19" fmla="*/ 2147483647 h 39"/>
              <a:gd name="T20" fmla="*/ 2147483647 w 23"/>
              <a:gd name="T21" fmla="*/ 2147483647 h 39"/>
              <a:gd name="T22" fmla="*/ 2147483647 w 23"/>
              <a:gd name="T23" fmla="*/ 2147483647 h 39"/>
              <a:gd name="T24" fmla="*/ 0 w 23"/>
              <a:gd name="T25" fmla="*/ 2147483647 h 39"/>
              <a:gd name="T26" fmla="*/ 0 w 23"/>
              <a:gd name="T27" fmla="*/ 2147483647 h 39"/>
              <a:gd name="T28" fmla="*/ 2147483647 w 23"/>
              <a:gd name="T29" fmla="*/ 2147483647 h 39"/>
              <a:gd name="T30" fmla="*/ 2147483647 w 23"/>
              <a:gd name="T31" fmla="*/ 2147483647 h 39"/>
              <a:gd name="T32" fmla="*/ 2147483647 w 23"/>
              <a:gd name="T33" fmla="*/ 2147483647 h 39"/>
              <a:gd name="T34" fmla="*/ 2147483647 w 23"/>
              <a:gd name="T35" fmla="*/ 2147483647 h 39"/>
              <a:gd name="T36" fmla="*/ 2147483647 w 23"/>
              <a:gd name="T37" fmla="*/ 2147483647 h 39"/>
              <a:gd name="T38" fmla="*/ 2147483647 w 23"/>
              <a:gd name="T39" fmla="*/ 2147483647 h 39"/>
              <a:gd name="T40" fmla="*/ 2147483647 w 23"/>
              <a:gd name="T41" fmla="*/ 2147483647 h 39"/>
              <a:gd name="T42" fmla="*/ 2147483647 w 23"/>
              <a:gd name="T43" fmla="*/ 2147483647 h 39"/>
              <a:gd name="T44" fmla="*/ 2147483647 w 23"/>
              <a:gd name="T45" fmla="*/ 2147483647 h 39"/>
              <a:gd name="T46" fmla="*/ 2147483647 w 23"/>
              <a:gd name="T47" fmla="*/ 2147483647 h 39"/>
              <a:gd name="T48" fmla="*/ 2147483647 w 23"/>
              <a:gd name="T49" fmla="*/ 2147483647 h 39"/>
              <a:gd name="T50" fmla="*/ 2147483647 w 23"/>
              <a:gd name="T51" fmla="*/ 2147483647 h 39"/>
              <a:gd name="T52" fmla="*/ 2147483647 w 23"/>
              <a:gd name="T53" fmla="*/ 2147483647 h 39"/>
              <a:gd name="T54" fmla="*/ 2147483647 w 23"/>
              <a:gd name="T55" fmla="*/ 2147483647 h 39"/>
              <a:gd name="T56" fmla="*/ 2147483647 w 23"/>
              <a:gd name="T57" fmla="*/ 2147483647 h 39"/>
              <a:gd name="T58" fmla="*/ 2147483647 w 23"/>
              <a:gd name="T59" fmla="*/ 2147483647 h 39"/>
              <a:gd name="T60" fmla="*/ 2147483647 w 23"/>
              <a:gd name="T61" fmla="*/ 2147483647 h 39"/>
              <a:gd name="T62" fmla="*/ 2147483647 w 23"/>
              <a:gd name="T63" fmla="*/ 2147483647 h 39"/>
              <a:gd name="T64" fmla="*/ 2147483647 w 23"/>
              <a:gd name="T65" fmla="*/ 2147483647 h 39"/>
              <a:gd name="T66" fmla="*/ 2147483647 w 23"/>
              <a:gd name="T67" fmla="*/ 2147483647 h 39"/>
              <a:gd name="T68" fmla="*/ 2147483647 w 23"/>
              <a:gd name="T69" fmla="*/ 2147483647 h 39"/>
              <a:gd name="T70" fmla="*/ 2147483647 w 23"/>
              <a:gd name="T71" fmla="*/ 2147483647 h 39"/>
              <a:gd name="T72" fmla="*/ 2147483647 w 23"/>
              <a:gd name="T73" fmla="*/ 2147483647 h 39"/>
              <a:gd name="T74" fmla="*/ 2147483647 w 23"/>
              <a:gd name="T75" fmla="*/ 2147483647 h 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
              <a:gd name="T115" fmla="*/ 0 h 39"/>
              <a:gd name="T116" fmla="*/ 23 w 23"/>
              <a:gd name="T117" fmla="*/ 39 h 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 h="39">
                <a:moveTo>
                  <a:pt x="20" y="0"/>
                </a:moveTo>
                <a:lnTo>
                  <a:pt x="20" y="4"/>
                </a:lnTo>
                <a:lnTo>
                  <a:pt x="20" y="8"/>
                </a:lnTo>
                <a:lnTo>
                  <a:pt x="18" y="12"/>
                </a:lnTo>
                <a:lnTo>
                  <a:pt x="16" y="16"/>
                </a:lnTo>
                <a:lnTo>
                  <a:pt x="14" y="20"/>
                </a:lnTo>
                <a:lnTo>
                  <a:pt x="12" y="24"/>
                </a:lnTo>
                <a:lnTo>
                  <a:pt x="10" y="28"/>
                </a:lnTo>
                <a:lnTo>
                  <a:pt x="10" y="32"/>
                </a:lnTo>
                <a:lnTo>
                  <a:pt x="8" y="36"/>
                </a:lnTo>
                <a:lnTo>
                  <a:pt x="4" y="38"/>
                </a:lnTo>
                <a:lnTo>
                  <a:pt x="2" y="34"/>
                </a:lnTo>
                <a:lnTo>
                  <a:pt x="0" y="30"/>
                </a:lnTo>
                <a:lnTo>
                  <a:pt x="0" y="26"/>
                </a:lnTo>
                <a:lnTo>
                  <a:pt x="4" y="24"/>
                </a:lnTo>
                <a:lnTo>
                  <a:pt x="8" y="20"/>
                </a:lnTo>
                <a:lnTo>
                  <a:pt x="12" y="18"/>
                </a:lnTo>
                <a:lnTo>
                  <a:pt x="12" y="14"/>
                </a:lnTo>
                <a:lnTo>
                  <a:pt x="12" y="10"/>
                </a:lnTo>
                <a:lnTo>
                  <a:pt x="12" y="6"/>
                </a:lnTo>
                <a:lnTo>
                  <a:pt x="12" y="10"/>
                </a:lnTo>
                <a:lnTo>
                  <a:pt x="12" y="14"/>
                </a:lnTo>
                <a:lnTo>
                  <a:pt x="10" y="18"/>
                </a:lnTo>
                <a:lnTo>
                  <a:pt x="8" y="22"/>
                </a:lnTo>
                <a:lnTo>
                  <a:pt x="8" y="26"/>
                </a:lnTo>
                <a:lnTo>
                  <a:pt x="8" y="30"/>
                </a:lnTo>
                <a:lnTo>
                  <a:pt x="8" y="34"/>
                </a:lnTo>
                <a:lnTo>
                  <a:pt x="4" y="32"/>
                </a:lnTo>
                <a:lnTo>
                  <a:pt x="6" y="28"/>
                </a:lnTo>
                <a:lnTo>
                  <a:pt x="10" y="24"/>
                </a:lnTo>
                <a:lnTo>
                  <a:pt x="14" y="22"/>
                </a:lnTo>
                <a:lnTo>
                  <a:pt x="16" y="18"/>
                </a:lnTo>
                <a:lnTo>
                  <a:pt x="20" y="14"/>
                </a:lnTo>
                <a:lnTo>
                  <a:pt x="22" y="10"/>
                </a:lnTo>
                <a:lnTo>
                  <a:pt x="18" y="8"/>
                </a:lnTo>
                <a:lnTo>
                  <a:pt x="18" y="12"/>
                </a:lnTo>
                <a:lnTo>
                  <a:pt x="16" y="16"/>
                </a:lnTo>
                <a:lnTo>
                  <a:pt x="14" y="20"/>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46175" name="Group 130"/>
          <p:cNvGrpSpPr>
            <a:grpSpLocks/>
          </p:cNvGrpSpPr>
          <p:nvPr/>
        </p:nvGrpSpPr>
        <p:grpSpPr bwMode="auto">
          <a:xfrm>
            <a:off x="3124200" y="5622925"/>
            <a:ext cx="357188" cy="466725"/>
            <a:chOff x="2372" y="3451"/>
            <a:chExt cx="295" cy="409"/>
          </a:xfrm>
        </p:grpSpPr>
        <p:sp>
          <p:nvSpPr>
            <p:cNvPr id="46226" name="Rectangle 131"/>
            <p:cNvSpPr>
              <a:spLocks noChangeArrowheads="1"/>
            </p:cNvSpPr>
            <p:nvPr/>
          </p:nvSpPr>
          <p:spPr bwMode="auto">
            <a:xfrm rot="1260000">
              <a:off x="2561" y="3489"/>
              <a:ext cx="52" cy="244"/>
            </a:xfrm>
            <a:prstGeom prst="rect">
              <a:avLst/>
            </a:prstGeom>
            <a:gradFill rotWithShape="0">
              <a:gsLst>
                <a:gs pos="0">
                  <a:srgbClr val="1D2B4B"/>
                </a:gs>
                <a:gs pos="100000">
                  <a:srgbClr val="618FFD"/>
                </a:gs>
              </a:gsLst>
              <a:path path="shape">
                <a:fillToRect l="50000" t="50000" r="50000" b="50000"/>
              </a:path>
            </a:gradFill>
            <a:ln w="12700">
              <a:solidFill>
                <a:schemeClr val="tx1"/>
              </a:solidFill>
              <a:miter lim="800000"/>
              <a:headEnd/>
              <a:tailEnd/>
            </a:ln>
          </p:spPr>
          <p:txBody>
            <a:bodyPr wrap="none" anchor="ctr"/>
            <a:lstStyle/>
            <a:p>
              <a:endParaRPr lang="en-US"/>
            </a:p>
          </p:txBody>
        </p:sp>
        <p:sp>
          <p:nvSpPr>
            <p:cNvPr id="46227" name="Rectangle 132"/>
            <p:cNvSpPr>
              <a:spLocks noChangeArrowheads="1"/>
            </p:cNvSpPr>
            <p:nvPr/>
          </p:nvSpPr>
          <p:spPr bwMode="auto">
            <a:xfrm>
              <a:off x="2372" y="3834"/>
              <a:ext cx="292" cy="26"/>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p>
              <a:endParaRPr lang="en-US"/>
            </a:p>
          </p:txBody>
        </p:sp>
        <p:sp>
          <p:nvSpPr>
            <p:cNvPr id="46228" name="Rectangle 133"/>
            <p:cNvSpPr>
              <a:spLocks noChangeArrowheads="1"/>
            </p:cNvSpPr>
            <p:nvPr/>
          </p:nvSpPr>
          <p:spPr bwMode="auto">
            <a:xfrm>
              <a:off x="2632" y="3650"/>
              <a:ext cx="32" cy="1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endParaRPr lang="en-US"/>
            </a:p>
          </p:txBody>
        </p:sp>
        <p:sp>
          <p:nvSpPr>
            <p:cNvPr id="46229" name="Oval 134"/>
            <p:cNvSpPr>
              <a:spLocks noChangeArrowheads="1"/>
            </p:cNvSpPr>
            <p:nvPr/>
          </p:nvSpPr>
          <p:spPr bwMode="auto">
            <a:xfrm>
              <a:off x="2572" y="3616"/>
              <a:ext cx="72" cy="59"/>
            </a:xfrm>
            <a:prstGeom prst="ellipse">
              <a:avLst/>
            </a:prstGeom>
            <a:gradFill rotWithShape="0">
              <a:gsLst>
                <a:gs pos="0">
                  <a:srgbClr val="618FFD"/>
                </a:gs>
                <a:gs pos="100000">
                  <a:srgbClr val="1D2B4B"/>
                </a:gs>
              </a:gsLst>
              <a:path path="shape">
                <a:fillToRect l="50000" t="50000" r="50000" b="50000"/>
              </a:path>
            </a:gradFill>
            <a:ln w="12700">
              <a:solidFill>
                <a:schemeClr val="tx1"/>
              </a:solidFill>
              <a:round/>
              <a:headEnd/>
              <a:tailEnd/>
            </a:ln>
          </p:spPr>
          <p:txBody>
            <a:bodyPr wrap="none" anchor="ctr"/>
            <a:lstStyle/>
            <a:p>
              <a:endParaRPr lang="en-US"/>
            </a:p>
          </p:txBody>
        </p:sp>
        <p:sp>
          <p:nvSpPr>
            <p:cNvPr id="46230" name="Rectangle 135"/>
            <p:cNvSpPr>
              <a:spLocks noChangeArrowheads="1"/>
            </p:cNvSpPr>
            <p:nvPr/>
          </p:nvSpPr>
          <p:spPr bwMode="auto">
            <a:xfrm rot="1080000">
              <a:off x="2452" y="3753"/>
              <a:ext cx="132" cy="9"/>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p>
              <a:endParaRPr lang="en-US"/>
            </a:p>
          </p:txBody>
        </p:sp>
        <p:sp>
          <p:nvSpPr>
            <p:cNvPr id="46231" name="Rectangle 136"/>
            <p:cNvSpPr>
              <a:spLocks noChangeArrowheads="1"/>
            </p:cNvSpPr>
            <p:nvPr/>
          </p:nvSpPr>
          <p:spPr bwMode="auto">
            <a:xfrm>
              <a:off x="2512" y="3767"/>
              <a:ext cx="12" cy="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endParaRPr lang="en-US"/>
            </a:p>
          </p:txBody>
        </p:sp>
        <p:sp>
          <p:nvSpPr>
            <p:cNvPr id="46232" name="Rectangle 137"/>
            <p:cNvSpPr>
              <a:spLocks noChangeArrowheads="1"/>
            </p:cNvSpPr>
            <p:nvPr/>
          </p:nvSpPr>
          <p:spPr bwMode="auto">
            <a:xfrm rot="1200000">
              <a:off x="2635" y="3451"/>
              <a:ext cx="32" cy="42"/>
            </a:xfrm>
            <a:prstGeom prst="rect">
              <a:avLst/>
            </a:prstGeom>
            <a:gradFill rotWithShape="0">
              <a:gsLst>
                <a:gs pos="0">
                  <a:srgbClr val="618FFD"/>
                </a:gs>
                <a:gs pos="100000">
                  <a:srgbClr val="1D2B4B"/>
                </a:gs>
              </a:gsLst>
              <a:path path="rect">
                <a:fillToRect l="100000" t="100000"/>
              </a:path>
            </a:gradFill>
            <a:ln w="12700">
              <a:solidFill>
                <a:schemeClr val="tx1"/>
              </a:solidFill>
              <a:miter lim="800000"/>
              <a:headEnd/>
              <a:tailEnd/>
            </a:ln>
          </p:spPr>
          <p:txBody>
            <a:bodyPr wrap="none" anchor="ctr"/>
            <a:lstStyle/>
            <a:p>
              <a:endParaRPr lang="en-US"/>
            </a:p>
          </p:txBody>
        </p:sp>
      </p:grpSp>
      <p:sp>
        <p:nvSpPr>
          <p:cNvPr id="46176" name="Rectangle 138"/>
          <p:cNvSpPr>
            <a:spLocks noChangeArrowheads="1"/>
          </p:cNvSpPr>
          <p:nvPr/>
        </p:nvSpPr>
        <p:spPr bwMode="auto">
          <a:xfrm>
            <a:off x="1670050" y="3781425"/>
            <a:ext cx="293688"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3200" b="1">
                <a:latin typeface="Times" charset="0"/>
              </a:rPr>
              <a:t>/</a:t>
            </a:r>
          </a:p>
        </p:txBody>
      </p:sp>
      <p:sp>
        <p:nvSpPr>
          <p:cNvPr id="46177" name="Line 139"/>
          <p:cNvSpPr>
            <a:spLocks noChangeShapeType="1"/>
          </p:cNvSpPr>
          <p:nvPr/>
        </p:nvSpPr>
        <p:spPr bwMode="auto">
          <a:xfrm>
            <a:off x="369888" y="6248400"/>
            <a:ext cx="1214437"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78" name="Line 140"/>
          <p:cNvSpPr>
            <a:spLocks noChangeShapeType="1"/>
          </p:cNvSpPr>
          <p:nvPr/>
        </p:nvSpPr>
        <p:spPr bwMode="auto">
          <a:xfrm>
            <a:off x="5751513" y="6229350"/>
            <a:ext cx="138906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79" name="Line 141"/>
          <p:cNvSpPr>
            <a:spLocks noChangeShapeType="1"/>
          </p:cNvSpPr>
          <p:nvPr/>
        </p:nvSpPr>
        <p:spPr bwMode="auto">
          <a:xfrm>
            <a:off x="4108450" y="5942013"/>
            <a:ext cx="124777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80" name="Rectangle 142"/>
          <p:cNvSpPr>
            <a:spLocks noChangeArrowheads="1"/>
          </p:cNvSpPr>
          <p:nvPr/>
        </p:nvSpPr>
        <p:spPr bwMode="auto">
          <a:xfrm>
            <a:off x="3825875" y="5670550"/>
            <a:ext cx="1560513"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r>
              <a:rPr lang="en-US" sz="1600" b="1">
                <a:latin typeface="Capitals" charset="0"/>
              </a:rPr>
              <a:t>2 </a:t>
            </a:r>
            <a:endParaRPr lang="en-US" sz="1600" b="1" u="sng">
              <a:latin typeface="Capitals" charset="0"/>
            </a:endParaRPr>
          </a:p>
          <a:p>
            <a:r>
              <a:rPr lang="en-US" sz="1600" b="1">
                <a:latin typeface="Capitals" charset="0"/>
              </a:rPr>
              <a:t>1</a:t>
            </a:r>
          </a:p>
        </p:txBody>
      </p:sp>
      <p:sp>
        <p:nvSpPr>
          <p:cNvPr id="46181" name="Rectangle 143"/>
          <p:cNvSpPr>
            <a:spLocks noChangeArrowheads="1"/>
          </p:cNvSpPr>
          <p:nvPr/>
        </p:nvSpPr>
        <p:spPr bwMode="auto">
          <a:xfrm>
            <a:off x="323850" y="6015038"/>
            <a:ext cx="425450"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endParaRPr lang="en-US" sz="2400">
              <a:latin typeface="Times" charset="0"/>
            </a:endParaRPr>
          </a:p>
        </p:txBody>
      </p:sp>
      <p:sp>
        <p:nvSpPr>
          <p:cNvPr id="46182" name="Line 144"/>
          <p:cNvSpPr>
            <a:spLocks noChangeShapeType="1"/>
          </p:cNvSpPr>
          <p:nvPr/>
        </p:nvSpPr>
        <p:spPr bwMode="auto">
          <a:xfrm>
            <a:off x="2930525" y="2020888"/>
            <a:ext cx="1389063"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83" name="Text Box 145"/>
          <p:cNvSpPr txBox="1">
            <a:spLocks noChangeArrowheads="1"/>
          </p:cNvSpPr>
          <p:nvPr/>
        </p:nvSpPr>
        <p:spPr bwMode="auto">
          <a:xfrm>
            <a:off x="6438900" y="6011863"/>
            <a:ext cx="728663" cy="44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2000" b="1">
              <a:solidFill>
                <a:srgbClr val="5B5B5B"/>
              </a:solidFill>
              <a:latin typeface="Comic Sans MS" charset="0"/>
            </a:endParaRPr>
          </a:p>
        </p:txBody>
      </p:sp>
      <p:sp>
        <p:nvSpPr>
          <p:cNvPr id="46184" name="Line 146"/>
          <p:cNvSpPr>
            <a:spLocks noChangeShapeType="1"/>
          </p:cNvSpPr>
          <p:nvPr/>
        </p:nvSpPr>
        <p:spPr bwMode="auto">
          <a:xfrm>
            <a:off x="338138" y="4537075"/>
            <a:ext cx="138906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85" name="Line 147"/>
          <p:cNvSpPr>
            <a:spLocks noChangeShapeType="1"/>
          </p:cNvSpPr>
          <p:nvPr/>
        </p:nvSpPr>
        <p:spPr bwMode="auto">
          <a:xfrm>
            <a:off x="5661025" y="4510088"/>
            <a:ext cx="1389063"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86" name="Line 148"/>
          <p:cNvSpPr>
            <a:spLocks noChangeShapeType="1"/>
          </p:cNvSpPr>
          <p:nvPr/>
        </p:nvSpPr>
        <p:spPr bwMode="auto">
          <a:xfrm>
            <a:off x="4121150" y="6170613"/>
            <a:ext cx="124777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87" name="Text Box 149"/>
          <p:cNvSpPr txBox="1">
            <a:spLocks noChangeArrowheads="1"/>
          </p:cNvSpPr>
          <p:nvPr/>
        </p:nvSpPr>
        <p:spPr bwMode="auto">
          <a:xfrm>
            <a:off x="2909888" y="1654175"/>
            <a:ext cx="265906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Capitals" charset="0"/>
              </a:rPr>
              <a:t>1600 Years</a:t>
            </a:r>
          </a:p>
        </p:txBody>
      </p:sp>
      <p:sp>
        <p:nvSpPr>
          <p:cNvPr id="46188" name="Text Box 150"/>
          <p:cNvSpPr txBox="1">
            <a:spLocks noChangeArrowheads="1"/>
          </p:cNvSpPr>
          <p:nvPr/>
        </p:nvSpPr>
        <p:spPr bwMode="auto">
          <a:xfrm>
            <a:off x="2967038" y="1990725"/>
            <a:ext cx="265906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Capitals" charset="0"/>
              </a:rPr>
              <a:t>40 Authors</a:t>
            </a:r>
          </a:p>
        </p:txBody>
      </p:sp>
      <p:sp>
        <p:nvSpPr>
          <p:cNvPr id="46189" name="Text Box 154"/>
          <p:cNvSpPr txBox="1">
            <a:spLocks noChangeArrowheads="1"/>
          </p:cNvSpPr>
          <p:nvPr/>
        </p:nvSpPr>
        <p:spPr bwMode="auto">
          <a:xfrm>
            <a:off x="849313" y="3275013"/>
            <a:ext cx="1169987"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Capitals" charset="0"/>
              </a:rPr>
              <a:t>Hebrew</a:t>
            </a:r>
          </a:p>
        </p:txBody>
      </p:sp>
      <p:sp>
        <p:nvSpPr>
          <p:cNvPr id="46190" name="Text Box 155"/>
          <p:cNvSpPr txBox="1">
            <a:spLocks noChangeArrowheads="1"/>
          </p:cNvSpPr>
          <p:nvPr/>
        </p:nvSpPr>
        <p:spPr bwMode="auto">
          <a:xfrm>
            <a:off x="793750" y="2865438"/>
            <a:ext cx="1770063"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ja-JP" altLang="en-US" sz="2400" b="1" baseline="-25000">
                <a:latin typeface="Capitals" charset="0"/>
              </a:rPr>
              <a:t>“</a:t>
            </a:r>
            <a:r>
              <a:rPr lang="en-US" altLang="ja-JP" sz="2400" b="1" baseline="-25000">
                <a:latin typeface="Capitals" charset="0"/>
              </a:rPr>
              <a:t>39</a:t>
            </a:r>
            <a:r>
              <a:rPr lang="ja-JP" altLang="en-US" sz="2400" b="1" baseline="-25000">
                <a:latin typeface="Capitals" charset="0"/>
              </a:rPr>
              <a:t>”</a:t>
            </a:r>
            <a:r>
              <a:rPr lang="en-US" altLang="ja-JP" sz="2400" b="1" baseline="-25000">
                <a:latin typeface="Capitals" charset="0"/>
              </a:rPr>
              <a:t> Books</a:t>
            </a:r>
            <a:endParaRPr lang="en-US" sz="2400" b="1" baseline="-25000">
              <a:latin typeface="Capitals" charset="0"/>
            </a:endParaRPr>
          </a:p>
        </p:txBody>
      </p:sp>
      <p:sp>
        <p:nvSpPr>
          <p:cNvPr id="46191" name="Text Box 156"/>
          <p:cNvSpPr txBox="1">
            <a:spLocks noChangeArrowheads="1"/>
          </p:cNvSpPr>
          <p:nvPr/>
        </p:nvSpPr>
        <p:spPr bwMode="auto">
          <a:xfrm>
            <a:off x="5848350" y="3240088"/>
            <a:ext cx="1074738"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Capitals" charset="0"/>
              </a:rPr>
              <a:t>Greek</a:t>
            </a:r>
          </a:p>
        </p:txBody>
      </p:sp>
      <p:sp>
        <p:nvSpPr>
          <p:cNvPr id="46192" name="Text Box 158"/>
          <p:cNvSpPr txBox="1">
            <a:spLocks noChangeArrowheads="1"/>
          </p:cNvSpPr>
          <p:nvPr/>
        </p:nvSpPr>
        <p:spPr bwMode="auto">
          <a:xfrm>
            <a:off x="5927725" y="3798888"/>
            <a:ext cx="965200"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Capitals" charset="0"/>
              </a:rPr>
              <a:t>Grace</a:t>
            </a:r>
          </a:p>
        </p:txBody>
      </p:sp>
      <p:sp>
        <p:nvSpPr>
          <p:cNvPr id="46193" name="Text Box 159"/>
          <p:cNvSpPr txBox="1">
            <a:spLocks noChangeArrowheads="1"/>
          </p:cNvSpPr>
          <p:nvPr/>
        </p:nvSpPr>
        <p:spPr bwMode="auto">
          <a:xfrm>
            <a:off x="5748338" y="4141788"/>
            <a:ext cx="177006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Capitals" charset="0"/>
              </a:rPr>
              <a:t>Fulfillment</a:t>
            </a:r>
          </a:p>
        </p:txBody>
      </p:sp>
      <p:sp>
        <p:nvSpPr>
          <p:cNvPr id="46194" name="Text Box 160"/>
          <p:cNvSpPr txBox="1">
            <a:spLocks noChangeArrowheads="1"/>
          </p:cNvSpPr>
          <p:nvPr/>
        </p:nvSpPr>
        <p:spPr bwMode="auto">
          <a:xfrm>
            <a:off x="930275" y="3848100"/>
            <a:ext cx="769938"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Capitals" charset="0"/>
              </a:rPr>
              <a:t>Law</a:t>
            </a:r>
          </a:p>
        </p:txBody>
      </p:sp>
      <p:sp>
        <p:nvSpPr>
          <p:cNvPr id="46195" name="Text Box 161"/>
          <p:cNvSpPr txBox="1">
            <a:spLocks noChangeArrowheads="1"/>
          </p:cNvSpPr>
          <p:nvPr/>
        </p:nvSpPr>
        <p:spPr bwMode="auto">
          <a:xfrm>
            <a:off x="455613" y="4160838"/>
            <a:ext cx="1262062"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Capitals" charset="0"/>
              </a:rPr>
              <a:t>Promise</a:t>
            </a:r>
          </a:p>
        </p:txBody>
      </p:sp>
      <p:sp>
        <p:nvSpPr>
          <p:cNvPr id="46196" name="Text Box 162"/>
          <p:cNvSpPr txBox="1">
            <a:spLocks noChangeArrowheads="1"/>
          </p:cNvSpPr>
          <p:nvPr/>
        </p:nvSpPr>
        <p:spPr bwMode="auto">
          <a:xfrm>
            <a:off x="909638" y="5445125"/>
            <a:ext cx="1770062"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Capitals" charset="0"/>
              </a:rPr>
              <a:t>Telescope</a:t>
            </a:r>
          </a:p>
        </p:txBody>
      </p:sp>
      <p:sp>
        <p:nvSpPr>
          <p:cNvPr id="46197" name="Text Box 163"/>
          <p:cNvSpPr txBox="1">
            <a:spLocks noChangeArrowheads="1"/>
          </p:cNvSpPr>
          <p:nvPr/>
        </p:nvSpPr>
        <p:spPr bwMode="auto">
          <a:xfrm>
            <a:off x="371475" y="5926138"/>
            <a:ext cx="1770063"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baseline="-25000">
                <a:latin typeface="Capitals" charset="0"/>
              </a:rPr>
              <a:t>Eternity Past</a:t>
            </a:r>
          </a:p>
        </p:txBody>
      </p:sp>
      <p:sp>
        <p:nvSpPr>
          <p:cNvPr id="46198" name="Text Box 164"/>
          <p:cNvSpPr txBox="1">
            <a:spLocks noChangeArrowheads="1"/>
          </p:cNvSpPr>
          <p:nvPr/>
        </p:nvSpPr>
        <p:spPr bwMode="auto">
          <a:xfrm>
            <a:off x="2155825" y="5956300"/>
            <a:ext cx="1770063" cy="28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baseline="-25000">
                <a:latin typeface="Capitals" charset="0"/>
              </a:rPr>
              <a:t>Microscope</a:t>
            </a:r>
          </a:p>
        </p:txBody>
      </p:sp>
      <p:sp>
        <p:nvSpPr>
          <p:cNvPr id="46199" name="Text Box 165"/>
          <p:cNvSpPr txBox="1">
            <a:spLocks noChangeArrowheads="1"/>
          </p:cNvSpPr>
          <p:nvPr/>
        </p:nvSpPr>
        <p:spPr bwMode="auto">
          <a:xfrm>
            <a:off x="3989388" y="5629275"/>
            <a:ext cx="1770062"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baseline="-25000">
                <a:latin typeface="Capitals" charset="0"/>
              </a:rPr>
              <a:t>Telescopes</a:t>
            </a:r>
          </a:p>
        </p:txBody>
      </p:sp>
      <p:sp>
        <p:nvSpPr>
          <p:cNvPr id="46200" name="Text Box 166"/>
          <p:cNvSpPr txBox="1">
            <a:spLocks noChangeArrowheads="1"/>
          </p:cNvSpPr>
          <p:nvPr/>
        </p:nvSpPr>
        <p:spPr bwMode="auto">
          <a:xfrm>
            <a:off x="4005263" y="5849938"/>
            <a:ext cx="1770062"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baseline="-25000">
                <a:latin typeface="Capitals" charset="0"/>
              </a:rPr>
              <a:t>Microscope</a:t>
            </a:r>
          </a:p>
        </p:txBody>
      </p:sp>
      <p:sp>
        <p:nvSpPr>
          <p:cNvPr id="46201" name="Text Box 167"/>
          <p:cNvSpPr txBox="1">
            <a:spLocks noChangeArrowheads="1"/>
          </p:cNvSpPr>
          <p:nvPr/>
        </p:nvSpPr>
        <p:spPr bwMode="auto">
          <a:xfrm>
            <a:off x="6057900" y="5518150"/>
            <a:ext cx="1447800"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Capitals" charset="0"/>
              </a:rPr>
              <a:t>Telescope</a:t>
            </a:r>
          </a:p>
        </p:txBody>
      </p:sp>
      <p:sp>
        <p:nvSpPr>
          <p:cNvPr id="46202" name="Text Box 168"/>
          <p:cNvSpPr txBox="1">
            <a:spLocks noChangeArrowheads="1"/>
          </p:cNvSpPr>
          <p:nvPr/>
        </p:nvSpPr>
        <p:spPr bwMode="auto">
          <a:xfrm>
            <a:off x="5548313" y="5921375"/>
            <a:ext cx="177006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baseline="-25000">
                <a:latin typeface="Capitals" charset="0"/>
              </a:rPr>
              <a:t>Eternity Future</a:t>
            </a:r>
          </a:p>
        </p:txBody>
      </p:sp>
      <p:sp>
        <p:nvSpPr>
          <p:cNvPr id="46203" name="Text Box 169"/>
          <p:cNvSpPr txBox="1">
            <a:spLocks noChangeArrowheads="1"/>
          </p:cNvSpPr>
          <p:nvPr/>
        </p:nvSpPr>
        <p:spPr bwMode="auto">
          <a:xfrm>
            <a:off x="2827338" y="2571750"/>
            <a:ext cx="265906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Capitals" charset="0"/>
              </a:rPr>
              <a:t>Glory of God</a:t>
            </a:r>
          </a:p>
        </p:txBody>
      </p:sp>
      <p:sp>
        <p:nvSpPr>
          <p:cNvPr id="46204" name="Text Box 170"/>
          <p:cNvSpPr txBox="1">
            <a:spLocks noChangeArrowheads="1"/>
          </p:cNvSpPr>
          <p:nvPr/>
        </p:nvSpPr>
        <p:spPr bwMode="auto">
          <a:xfrm>
            <a:off x="885825" y="2224088"/>
            <a:ext cx="1998663"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ja-JP" altLang="en-US" sz="2400" b="1" baseline="-25000">
                <a:latin typeface="Capitals" charset="0"/>
              </a:rPr>
              <a:t>“</a:t>
            </a:r>
            <a:r>
              <a:rPr lang="en-US" altLang="ja-JP" sz="2400" b="1" baseline="-25000">
                <a:latin typeface="Capitals" charset="0"/>
              </a:rPr>
              <a:t>Old</a:t>
            </a:r>
            <a:r>
              <a:rPr lang="ja-JP" altLang="en-US" sz="2400" b="1" baseline="-25000">
                <a:latin typeface="Capitals" charset="0"/>
              </a:rPr>
              <a:t>”</a:t>
            </a:r>
            <a:r>
              <a:rPr lang="en-US" altLang="ja-JP" sz="2400" b="1" baseline="-25000">
                <a:latin typeface="Capitals" charset="0"/>
              </a:rPr>
              <a:t> T</a:t>
            </a:r>
            <a:r>
              <a:rPr lang="fr-FR" altLang="ja-JP" sz="2400" b="1" baseline="-25000">
                <a:latin typeface="Capitals" charset="0"/>
              </a:rPr>
              <a:t>'</a:t>
            </a:r>
            <a:r>
              <a:rPr lang="en-US" altLang="ja-JP" sz="2400" b="1" baseline="-25000">
                <a:latin typeface="Capitals" charset="0"/>
              </a:rPr>
              <a:t>ment</a:t>
            </a:r>
            <a:endParaRPr lang="en-US" sz="2400" b="1" baseline="-25000">
              <a:latin typeface="Capitals" charset="0"/>
            </a:endParaRPr>
          </a:p>
        </p:txBody>
      </p:sp>
      <p:sp>
        <p:nvSpPr>
          <p:cNvPr id="46205" name="Text Box 171"/>
          <p:cNvSpPr txBox="1">
            <a:spLocks noChangeArrowheads="1"/>
          </p:cNvSpPr>
          <p:nvPr/>
        </p:nvSpPr>
        <p:spPr bwMode="auto">
          <a:xfrm>
            <a:off x="5427663" y="2224088"/>
            <a:ext cx="1998662"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ja-JP" altLang="en-US" sz="2400" b="1" baseline="-25000">
                <a:latin typeface="Capitals" charset="0"/>
              </a:rPr>
              <a:t>“</a:t>
            </a:r>
            <a:r>
              <a:rPr lang="en-US" altLang="ja-JP" sz="2400" b="1" baseline="-25000">
                <a:latin typeface="Capitals" charset="0"/>
              </a:rPr>
              <a:t>New</a:t>
            </a:r>
            <a:r>
              <a:rPr lang="ja-JP" altLang="en-US" sz="2400" b="1" baseline="-25000">
                <a:latin typeface="Capitals" charset="0"/>
              </a:rPr>
              <a:t>”</a:t>
            </a:r>
            <a:r>
              <a:rPr lang="en-US" altLang="ja-JP" sz="2400" b="1" baseline="-25000">
                <a:latin typeface="Capitals" charset="0"/>
              </a:rPr>
              <a:t> T</a:t>
            </a:r>
            <a:r>
              <a:rPr lang="fr-FR" altLang="ja-JP" sz="2400" b="1" baseline="-25000">
                <a:latin typeface="Capitals" charset="0"/>
              </a:rPr>
              <a:t>'</a:t>
            </a:r>
            <a:r>
              <a:rPr lang="en-US" altLang="ja-JP" sz="2400" b="1" baseline="-25000">
                <a:latin typeface="Capitals" charset="0"/>
              </a:rPr>
              <a:t>ment</a:t>
            </a:r>
            <a:endParaRPr lang="en-US" sz="2400" b="1" baseline="-25000">
              <a:latin typeface="Capitals" charset="0"/>
            </a:endParaRPr>
          </a:p>
        </p:txBody>
      </p:sp>
      <p:sp>
        <p:nvSpPr>
          <p:cNvPr id="46206" name="Text Box 172"/>
          <p:cNvSpPr txBox="1">
            <a:spLocks noChangeArrowheads="1"/>
          </p:cNvSpPr>
          <p:nvPr/>
        </p:nvSpPr>
        <p:spPr bwMode="auto">
          <a:xfrm>
            <a:off x="5584825" y="2830513"/>
            <a:ext cx="1770063"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ja-JP" altLang="en-US" sz="2400" b="1" baseline="-25000">
                <a:latin typeface="Capitals" charset="0"/>
              </a:rPr>
              <a:t>“</a:t>
            </a:r>
            <a:r>
              <a:rPr lang="en-US" altLang="ja-JP" sz="2400" b="1" baseline="-25000">
                <a:latin typeface="Capitals" charset="0"/>
              </a:rPr>
              <a:t>27</a:t>
            </a:r>
            <a:r>
              <a:rPr lang="ja-JP" altLang="en-US" sz="2400" b="1" baseline="-25000">
                <a:latin typeface="Capitals" charset="0"/>
              </a:rPr>
              <a:t>”</a:t>
            </a:r>
            <a:r>
              <a:rPr lang="en-US" altLang="ja-JP" sz="2400" b="1" baseline="-25000">
                <a:latin typeface="Capitals" charset="0"/>
              </a:rPr>
              <a:t> Books</a:t>
            </a:r>
            <a:endParaRPr lang="en-US" sz="2400" b="1" baseline="-25000">
              <a:latin typeface="Capitals" charset="0"/>
            </a:endParaRPr>
          </a:p>
        </p:txBody>
      </p:sp>
      <p:sp>
        <p:nvSpPr>
          <p:cNvPr id="46207" name="Text Box 173"/>
          <p:cNvSpPr txBox="1">
            <a:spLocks noChangeArrowheads="1"/>
          </p:cNvSpPr>
          <p:nvPr/>
        </p:nvSpPr>
        <p:spPr bwMode="auto">
          <a:xfrm rot="91668">
            <a:off x="1998663" y="4918075"/>
            <a:ext cx="769937"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Capitals" charset="0"/>
              </a:rPr>
              <a:t>LAW</a:t>
            </a:r>
          </a:p>
        </p:txBody>
      </p:sp>
      <p:sp>
        <p:nvSpPr>
          <p:cNvPr id="46208" name="Text Box 174"/>
          <p:cNvSpPr txBox="1">
            <a:spLocks noChangeArrowheads="1"/>
          </p:cNvSpPr>
          <p:nvPr/>
        </p:nvSpPr>
        <p:spPr bwMode="auto">
          <a:xfrm rot="4577662">
            <a:off x="2881313" y="4194175"/>
            <a:ext cx="1473200"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baseline="-25000">
                <a:latin typeface="Capitals" charset="0"/>
              </a:rPr>
              <a:t>PROPHECIES</a:t>
            </a:r>
          </a:p>
        </p:txBody>
      </p:sp>
      <p:sp>
        <p:nvSpPr>
          <p:cNvPr id="46209" name="Text Box 175"/>
          <p:cNvSpPr txBox="1">
            <a:spLocks noChangeArrowheads="1"/>
          </p:cNvSpPr>
          <p:nvPr/>
        </p:nvSpPr>
        <p:spPr bwMode="auto">
          <a:xfrm>
            <a:off x="4440238" y="5149850"/>
            <a:ext cx="1473200" cy="23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400" b="1" baseline="-25000">
                <a:latin typeface="Capitals" charset="0"/>
              </a:rPr>
              <a:t>REVELATION</a:t>
            </a:r>
          </a:p>
        </p:txBody>
      </p:sp>
      <p:sp>
        <p:nvSpPr>
          <p:cNvPr id="46210" name="Text Box 176"/>
          <p:cNvSpPr txBox="1">
            <a:spLocks noChangeArrowheads="1"/>
          </p:cNvSpPr>
          <p:nvPr/>
        </p:nvSpPr>
        <p:spPr bwMode="auto">
          <a:xfrm rot="-3033647">
            <a:off x="3769519" y="3885406"/>
            <a:ext cx="1473200" cy="30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baseline="-25000">
                <a:latin typeface="Capitals" charset="0"/>
              </a:rPr>
              <a:t>GOSPELS</a:t>
            </a:r>
          </a:p>
        </p:txBody>
      </p:sp>
      <p:sp>
        <p:nvSpPr>
          <p:cNvPr id="46211" name="Text Box 177"/>
          <p:cNvSpPr txBox="1">
            <a:spLocks noChangeArrowheads="1"/>
          </p:cNvSpPr>
          <p:nvPr/>
        </p:nvSpPr>
        <p:spPr bwMode="auto">
          <a:xfrm rot="-762753">
            <a:off x="4397375" y="4710113"/>
            <a:ext cx="1473200"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baseline="-25000">
                <a:latin typeface="Capitals" charset="0"/>
              </a:rPr>
              <a:t>EPISTLES</a:t>
            </a:r>
          </a:p>
        </p:txBody>
      </p:sp>
      <p:sp>
        <p:nvSpPr>
          <p:cNvPr id="46212" name="Text Box 178"/>
          <p:cNvSpPr txBox="1">
            <a:spLocks noChangeArrowheads="1"/>
          </p:cNvSpPr>
          <p:nvPr/>
        </p:nvSpPr>
        <p:spPr bwMode="auto">
          <a:xfrm>
            <a:off x="2719388" y="5240338"/>
            <a:ext cx="1473200"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baseline="-25000">
                <a:latin typeface="Capitals" charset="0"/>
              </a:rPr>
              <a:t>HISTORIES</a:t>
            </a:r>
          </a:p>
        </p:txBody>
      </p:sp>
      <p:sp>
        <p:nvSpPr>
          <p:cNvPr id="46213" name="Text Box 179"/>
          <p:cNvSpPr txBox="1">
            <a:spLocks noChangeArrowheads="1"/>
          </p:cNvSpPr>
          <p:nvPr/>
        </p:nvSpPr>
        <p:spPr bwMode="auto">
          <a:xfrm rot="-2034800">
            <a:off x="4205288" y="4144963"/>
            <a:ext cx="1473200"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baseline="-25000">
                <a:latin typeface="Capitals" charset="0"/>
              </a:rPr>
              <a:t>ACTS</a:t>
            </a:r>
          </a:p>
        </p:txBody>
      </p:sp>
      <p:sp>
        <p:nvSpPr>
          <p:cNvPr id="46214" name="Text Box 180"/>
          <p:cNvSpPr txBox="1">
            <a:spLocks noChangeArrowheads="1"/>
          </p:cNvSpPr>
          <p:nvPr/>
        </p:nvSpPr>
        <p:spPr bwMode="auto">
          <a:xfrm rot="3053071">
            <a:off x="2355850" y="4379913"/>
            <a:ext cx="1473200"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baseline="-25000">
                <a:latin typeface="Capitals" charset="0"/>
              </a:rPr>
              <a:t>WRITINGS</a:t>
            </a:r>
          </a:p>
        </p:txBody>
      </p:sp>
      <p:sp>
        <p:nvSpPr>
          <p:cNvPr id="46215" name="Text Box 181"/>
          <p:cNvSpPr txBox="1">
            <a:spLocks noChangeArrowheads="1"/>
          </p:cNvSpPr>
          <p:nvPr/>
        </p:nvSpPr>
        <p:spPr bwMode="auto">
          <a:xfrm rot="1226197">
            <a:off x="1984375" y="4600575"/>
            <a:ext cx="1473200"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baseline="-25000">
                <a:latin typeface="Capitals" charset="0"/>
              </a:rPr>
              <a:t>HISTORIES</a:t>
            </a:r>
          </a:p>
        </p:txBody>
      </p:sp>
      <p:grpSp>
        <p:nvGrpSpPr>
          <p:cNvPr id="46216" name="Group 183"/>
          <p:cNvGrpSpPr>
            <a:grpSpLocks/>
          </p:cNvGrpSpPr>
          <p:nvPr/>
        </p:nvGrpSpPr>
        <p:grpSpPr bwMode="auto">
          <a:xfrm>
            <a:off x="1776413" y="3443288"/>
            <a:ext cx="4265612" cy="1965325"/>
            <a:chOff x="1119" y="2169"/>
            <a:chExt cx="2687" cy="1238"/>
          </a:xfrm>
        </p:grpSpPr>
        <p:sp>
          <p:nvSpPr>
            <p:cNvPr id="46218" name="Rectangle 184"/>
            <p:cNvSpPr>
              <a:spLocks noChangeArrowheads="1"/>
            </p:cNvSpPr>
            <p:nvPr/>
          </p:nvSpPr>
          <p:spPr bwMode="auto">
            <a:xfrm>
              <a:off x="1119" y="3083"/>
              <a:ext cx="393" cy="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800" b="1">
                  <a:latin typeface="Times" charset="0"/>
                </a:rPr>
                <a:t>1</a:t>
              </a:r>
            </a:p>
          </p:txBody>
        </p:sp>
        <p:sp>
          <p:nvSpPr>
            <p:cNvPr id="46219" name="Rectangle 185"/>
            <p:cNvSpPr>
              <a:spLocks noChangeArrowheads="1"/>
            </p:cNvSpPr>
            <p:nvPr/>
          </p:nvSpPr>
          <p:spPr bwMode="auto">
            <a:xfrm>
              <a:off x="1250" y="2697"/>
              <a:ext cx="395"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2000" b="1">
                  <a:latin typeface="Times" charset="0"/>
                </a:rPr>
                <a:t>2</a:t>
              </a:r>
            </a:p>
          </p:txBody>
        </p:sp>
        <p:sp>
          <p:nvSpPr>
            <p:cNvPr id="46220" name="Rectangle 186"/>
            <p:cNvSpPr>
              <a:spLocks noChangeArrowheads="1"/>
            </p:cNvSpPr>
            <p:nvPr/>
          </p:nvSpPr>
          <p:spPr bwMode="auto">
            <a:xfrm>
              <a:off x="1604" y="2369"/>
              <a:ext cx="393"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2000" b="1">
                  <a:latin typeface="Times" charset="0"/>
                </a:rPr>
                <a:t>3</a:t>
              </a:r>
            </a:p>
          </p:txBody>
        </p:sp>
        <p:sp>
          <p:nvSpPr>
            <p:cNvPr id="46221" name="Rectangle 187"/>
            <p:cNvSpPr>
              <a:spLocks noChangeArrowheads="1"/>
            </p:cNvSpPr>
            <p:nvPr/>
          </p:nvSpPr>
          <p:spPr bwMode="auto">
            <a:xfrm>
              <a:off x="2213" y="2169"/>
              <a:ext cx="393"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2000" b="1">
                  <a:latin typeface="Times" charset="0"/>
                </a:rPr>
                <a:t>4</a:t>
              </a:r>
            </a:p>
          </p:txBody>
        </p:sp>
        <p:sp>
          <p:nvSpPr>
            <p:cNvPr id="46222" name="Rectangle 188"/>
            <p:cNvSpPr>
              <a:spLocks noChangeArrowheads="1"/>
            </p:cNvSpPr>
            <p:nvPr/>
          </p:nvSpPr>
          <p:spPr bwMode="auto">
            <a:xfrm>
              <a:off x="2796" y="2356"/>
              <a:ext cx="394" cy="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800" b="1">
                  <a:latin typeface="Times" charset="0"/>
                </a:rPr>
                <a:t>5</a:t>
              </a:r>
            </a:p>
          </p:txBody>
        </p:sp>
        <p:sp>
          <p:nvSpPr>
            <p:cNvPr id="46223" name="Rectangle 189"/>
            <p:cNvSpPr>
              <a:spLocks noChangeArrowheads="1"/>
            </p:cNvSpPr>
            <p:nvPr/>
          </p:nvSpPr>
          <p:spPr bwMode="auto">
            <a:xfrm>
              <a:off x="3070" y="2558"/>
              <a:ext cx="39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600" b="1">
                  <a:latin typeface="Times" charset="0"/>
                </a:rPr>
                <a:t>6</a:t>
              </a:r>
            </a:p>
          </p:txBody>
        </p:sp>
        <p:sp>
          <p:nvSpPr>
            <p:cNvPr id="46224" name="Rectangle 190"/>
            <p:cNvSpPr>
              <a:spLocks noChangeArrowheads="1"/>
            </p:cNvSpPr>
            <p:nvPr/>
          </p:nvSpPr>
          <p:spPr bwMode="auto">
            <a:xfrm>
              <a:off x="3302" y="2868"/>
              <a:ext cx="393"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600" b="1">
                  <a:latin typeface="Times" charset="0"/>
                </a:rPr>
                <a:t>7</a:t>
              </a:r>
            </a:p>
          </p:txBody>
        </p:sp>
        <p:sp>
          <p:nvSpPr>
            <p:cNvPr id="46225" name="Rectangle 191"/>
            <p:cNvSpPr>
              <a:spLocks noChangeArrowheads="1"/>
            </p:cNvSpPr>
            <p:nvPr/>
          </p:nvSpPr>
          <p:spPr bwMode="auto">
            <a:xfrm>
              <a:off x="3411" y="3236"/>
              <a:ext cx="395" cy="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200" b="1">
                  <a:latin typeface="Times" charset="0"/>
                </a:rPr>
                <a:t>8</a:t>
              </a:r>
            </a:p>
          </p:txBody>
        </p:sp>
      </p:grpSp>
      <p:sp>
        <p:nvSpPr>
          <p:cNvPr id="46217" name="Rectangle 192"/>
          <p:cNvSpPr>
            <a:spLocks noChangeArrowheads="1"/>
          </p:cNvSpPr>
          <p:nvPr/>
        </p:nvSpPr>
        <p:spPr bwMode="auto">
          <a:xfrm rot="-1421558">
            <a:off x="5640388" y="4845050"/>
            <a:ext cx="615950" cy="3540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74" name="Text Box 11">
            <a:extLst>
              <a:ext uri="{FF2B5EF4-FFF2-40B4-BE49-F238E27FC236}">
                <a16:creationId xmlns:a16="http://schemas.microsoft.com/office/drawing/2014/main" id="{51100B8B-067C-516F-8FAD-D2AA8D0B12AE}"/>
              </a:ext>
            </a:extLst>
          </p:cNvPr>
          <p:cNvSpPr txBox="1">
            <a:spLocks noChangeArrowheads="1"/>
          </p:cNvSpPr>
          <p:nvPr/>
        </p:nvSpPr>
        <p:spPr bwMode="auto">
          <a:xfrm>
            <a:off x="962025" y="8863014"/>
            <a:ext cx="5672137"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00" b="1" i="1" u="sng" dirty="0"/>
              <a:t>A BLANK VERSION IS PROVIDED AS STUDY HELP NUMBER 18.</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7105" name="Group 2"/>
          <p:cNvGrpSpPr>
            <a:grpSpLocks/>
          </p:cNvGrpSpPr>
          <p:nvPr/>
        </p:nvGrpSpPr>
        <p:grpSpPr bwMode="auto">
          <a:xfrm>
            <a:off x="785813" y="4567238"/>
            <a:ext cx="503237" cy="2595562"/>
            <a:chOff x="192" y="1824"/>
            <a:chExt cx="288" cy="2304"/>
          </a:xfrm>
        </p:grpSpPr>
        <p:sp>
          <p:nvSpPr>
            <p:cNvPr id="47445" name="AutoShape 3"/>
            <p:cNvSpPr>
              <a:spLocks noChangeArrowheads="1"/>
            </p:cNvSpPr>
            <p:nvPr/>
          </p:nvSpPr>
          <p:spPr bwMode="auto">
            <a:xfrm>
              <a:off x="192" y="1920"/>
              <a:ext cx="240" cy="2112"/>
            </a:xfrm>
            <a:prstGeom prst="bracketPair">
              <a:avLst>
                <a:gd name="adj" fmla="val 16667"/>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7446" name="Rectangle 4"/>
            <p:cNvSpPr>
              <a:spLocks noChangeArrowheads="1"/>
            </p:cNvSpPr>
            <p:nvPr/>
          </p:nvSpPr>
          <p:spPr bwMode="auto">
            <a:xfrm>
              <a:off x="288" y="1824"/>
              <a:ext cx="192" cy="230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47106" name="Group 5"/>
          <p:cNvGrpSpPr>
            <a:grpSpLocks/>
          </p:cNvGrpSpPr>
          <p:nvPr/>
        </p:nvGrpSpPr>
        <p:grpSpPr bwMode="auto">
          <a:xfrm>
            <a:off x="785813" y="1343025"/>
            <a:ext cx="503237" cy="2909888"/>
            <a:chOff x="192" y="1824"/>
            <a:chExt cx="288" cy="2304"/>
          </a:xfrm>
        </p:grpSpPr>
        <p:sp>
          <p:nvSpPr>
            <p:cNvPr id="47443" name="AutoShape 6"/>
            <p:cNvSpPr>
              <a:spLocks noChangeArrowheads="1"/>
            </p:cNvSpPr>
            <p:nvPr/>
          </p:nvSpPr>
          <p:spPr bwMode="auto">
            <a:xfrm>
              <a:off x="192" y="1920"/>
              <a:ext cx="240" cy="2112"/>
            </a:xfrm>
            <a:prstGeom prst="bracketPair">
              <a:avLst>
                <a:gd name="adj" fmla="val 16667"/>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7444" name="Rectangle 7"/>
            <p:cNvSpPr>
              <a:spLocks noChangeArrowheads="1"/>
            </p:cNvSpPr>
            <p:nvPr/>
          </p:nvSpPr>
          <p:spPr bwMode="auto">
            <a:xfrm>
              <a:off x="288" y="1824"/>
              <a:ext cx="192" cy="230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47107" name="Text Box 8"/>
          <p:cNvSpPr txBox="1">
            <a:spLocks noChangeArrowheads="1"/>
          </p:cNvSpPr>
          <p:nvPr/>
        </p:nvSpPr>
        <p:spPr bwMode="auto">
          <a:xfrm>
            <a:off x="6580188" y="19050"/>
            <a:ext cx="754062"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34</a:t>
            </a:r>
          </a:p>
        </p:txBody>
      </p:sp>
      <p:sp>
        <p:nvSpPr>
          <p:cNvPr id="47108" name="Rectangle 9"/>
          <p:cNvSpPr>
            <a:spLocks noChangeArrowheads="1"/>
          </p:cNvSpPr>
          <p:nvPr/>
        </p:nvSpPr>
        <p:spPr bwMode="auto">
          <a:xfrm>
            <a:off x="0" y="798513"/>
            <a:ext cx="627063" cy="782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7109" name="Text Box 10"/>
          <p:cNvSpPr txBox="1">
            <a:spLocks noChangeArrowheads="1"/>
          </p:cNvSpPr>
          <p:nvPr/>
        </p:nvSpPr>
        <p:spPr bwMode="auto">
          <a:xfrm>
            <a:off x="1386376" y="741363"/>
            <a:ext cx="581818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i="1" dirty="0">
                <a:latin typeface="Comic Sans MS" charset="0"/>
              </a:rPr>
              <a:t> LINING UP THE OLD TESTAMENT</a:t>
            </a:r>
          </a:p>
        </p:txBody>
      </p:sp>
      <p:sp>
        <p:nvSpPr>
          <p:cNvPr id="47110" name="Text Box 11"/>
          <p:cNvSpPr txBox="1">
            <a:spLocks noChangeArrowheads="1"/>
          </p:cNvSpPr>
          <p:nvPr/>
        </p:nvSpPr>
        <p:spPr bwMode="auto">
          <a:xfrm>
            <a:off x="922338" y="8637588"/>
            <a:ext cx="5672137"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00" b="1" i="1" u="sng" dirty="0"/>
              <a:t>A BLANK VERSION IS PROVIDED AS STUDY HELP NUMBER 19.</a:t>
            </a:r>
          </a:p>
        </p:txBody>
      </p:sp>
      <p:sp>
        <p:nvSpPr>
          <p:cNvPr id="47111" name="Line 12"/>
          <p:cNvSpPr>
            <a:spLocks noChangeShapeType="1"/>
          </p:cNvSpPr>
          <p:nvPr/>
        </p:nvSpPr>
        <p:spPr bwMode="auto">
          <a:xfrm>
            <a:off x="4846638" y="1422400"/>
            <a:ext cx="809625"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5400">
                <a:solidFill>
                  <a:srgbClr val="000000"/>
                </a:solidFill>
                <a:round/>
                <a:headEnd/>
                <a:tailEnd/>
              </a14:hiddenLine>
            </a:ext>
          </a:extLst>
        </p:spPr>
        <p:txBody>
          <a:bodyPr wrap="none" anchor="ctr"/>
          <a:lstStyle/>
          <a:p>
            <a:endParaRPr lang="en-US"/>
          </a:p>
        </p:txBody>
      </p:sp>
      <p:grpSp>
        <p:nvGrpSpPr>
          <p:cNvPr id="47112" name="Group 13"/>
          <p:cNvGrpSpPr>
            <a:grpSpLocks/>
          </p:cNvGrpSpPr>
          <p:nvPr/>
        </p:nvGrpSpPr>
        <p:grpSpPr bwMode="auto">
          <a:xfrm>
            <a:off x="938213" y="1073150"/>
            <a:ext cx="1571625" cy="427038"/>
            <a:chOff x="458" y="303"/>
            <a:chExt cx="779" cy="270"/>
          </a:xfrm>
        </p:grpSpPr>
        <p:sp>
          <p:nvSpPr>
            <p:cNvPr id="47437" name="AutoShape 14"/>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47438" name="Rectangle 15"/>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47439" name="Line 16"/>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47440" name="Line 17"/>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47441" name="Text Box 18"/>
            <p:cNvSpPr txBox="1">
              <a:spLocks noChangeArrowheads="1"/>
            </p:cNvSpPr>
            <p:nvPr/>
          </p:nvSpPr>
          <p:spPr bwMode="auto">
            <a:xfrm>
              <a:off x="458" y="303"/>
              <a:ext cx="690" cy="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CREATION</a:t>
              </a:r>
            </a:p>
          </p:txBody>
        </p:sp>
        <p:sp>
          <p:nvSpPr>
            <p:cNvPr id="47442" name="Rectangle 19"/>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47113" name="Group 20"/>
          <p:cNvGrpSpPr>
            <a:grpSpLocks/>
          </p:cNvGrpSpPr>
          <p:nvPr/>
        </p:nvGrpSpPr>
        <p:grpSpPr bwMode="auto">
          <a:xfrm>
            <a:off x="938213" y="1500188"/>
            <a:ext cx="1571625" cy="428625"/>
            <a:chOff x="458" y="303"/>
            <a:chExt cx="779" cy="270"/>
          </a:xfrm>
        </p:grpSpPr>
        <p:sp>
          <p:nvSpPr>
            <p:cNvPr id="47431" name="AutoShape 21"/>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47432" name="Rectangle 22"/>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47433" name="Line 23"/>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47434" name="Line 24"/>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47435" name="Text Box 25"/>
            <p:cNvSpPr txBox="1">
              <a:spLocks noChangeArrowheads="1"/>
            </p:cNvSpPr>
            <p:nvPr/>
          </p:nvSpPr>
          <p:spPr bwMode="auto">
            <a:xfrm>
              <a:off x="458" y="303"/>
              <a:ext cx="690"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ABRAHAM</a:t>
              </a:r>
            </a:p>
          </p:txBody>
        </p:sp>
        <p:sp>
          <p:nvSpPr>
            <p:cNvPr id="47436" name="Rectangle 26"/>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47114" name="Group 27"/>
          <p:cNvGrpSpPr>
            <a:grpSpLocks/>
          </p:cNvGrpSpPr>
          <p:nvPr/>
        </p:nvGrpSpPr>
        <p:grpSpPr bwMode="auto">
          <a:xfrm>
            <a:off x="927100" y="2130425"/>
            <a:ext cx="1579563" cy="428625"/>
            <a:chOff x="458" y="303"/>
            <a:chExt cx="779" cy="270"/>
          </a:xfrm>
        </p:grpSpPr>
        <p:sp>
          <p:nvSpPr>
            <p:cNvPr id="47425" name="AutoShape 28"/>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47426" name="Rectangle 29"/>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47427" name="Line 30"/>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47428" name="Line 31"/>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47429" name="Text Box 32"/>
            <p:cNvSpPr txBox="1">
              <a:spLocks noChangeArrowheads="1"/>
            </p:cNvSpPr>
            <p:nvPr/>
          </p:nvSpPr>
          <p:spPr bwMode="auto">
            <a:xfrm>
              <a:off x="458" y="303"/>
              <a:ext cx="690"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JOSEPH</a:t>
              </a:r>
              <a:endParaRPr lang="en-US" sz="800" b="1">
                <a:latin typeface="Arial" charset="0"/>
              </a:endParaRPr>
            </a:p>
          </p:txBody>
        </p:sp>
        <p:sp>
          <p:nvSpPr>
            <p:cNvPr id="47430" name="Rectangle 33"/>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47115" name="Group 34"/>
          <p:cNvGrpSpPr>
            <a:grpSpLocks/>
          </p:cNvGrpSpPr>
          <p:nvPr/>
        </p:nvGrpSpPr>
        <p:grpSpPr bwMode="auto">
          <a:xfrm>
            <a:off x="947738" y="2679700"/>
            <a:ext cx="1570037" cy="428625"/>
            <a:chOff x="458" y="303"/>
            <a:chExt cx="779" cy="270"/>
          </a:xfrm>
        </p:grpSpPr>
        <p:sp>
          <p:nvSpPr>
            <p:cNvPr id="47419" name="AutoShape 35"/>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47420" name="Rectangle 36"/>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47421" name="Line 37"/>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47422" name="Line 38"/>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47423" name="Text Box 39"/>
            <p:cNvSpPr txBox="1">
              <a:spLocks noChangeArrowheads="1"/>
            </p:cNvSpPr>
            <p:nvPr/>
          </p:nvSpPr>
          <p:spPr bwMode="auto">
            <a:xfrm>
              <a:off x="458" y="303"/>
              <a:ext cx="690"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MOSES</a:t>
              </a:r>
              <a:endParaRPr lang="en-US" sz="800" b="1">
                <a:latin typeface="Arial" charset="0"/>
              </a:endParaRPr>
            </a:p>
          </p:txBody>
        </p:sp>
        <p:sp>
          <p:nvSpPr>
            <p:cNvPr id="47424" name="Rectangle 40"/>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47116" name="Group 41"/>
          <p:cNvGrpSpPr>
            <a:grpSpLocks/>
          </p:cNvGrpSpPr>
          <p:nvPr/>
        </p:nvGrpSpPr>
        <p:grpSpPr bwMode="auto">
          <a:xfrm>
            <a:off x="947738" y="3781425"/>
            <a:ext cx="1587500" cy="427038"/>
            <a:chOff x="458" y="303"/>
            <a:chExt cx="779" cy="270"/>
          </a:xfrm>
        </p:grpSpPr>
        <p:sp>
          <p:nvSpPr>
            <p:cNvPr id="47413" name="AutoShape 42"/>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47414" name="Rectangle 43"/>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47415" name="Line 44"/>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47416" name="Line 45"/>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47417" name="Text Box 46"/>
            <p:cNvSpPr txBox="1">
              <a:spLocks noChangeArrowheads="1"/>
            </p:cNvSpPr>
            <p:nvPr/>
          </p:nvSpPr>
          <p:spPr bwMode="auto">
            <a:xfrm>
              <a:off x="458" y="303"/>
              <a:ext cx="690" cy="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JOSHUA</a:t>
              </a:r>
              <a:endParaRPr lang="en-US" sz="800" b="1">
                <a:latin typeface="Arial" charset="0"/>
              </a:endParaRPr>
            </a:p>
          </p:txBody>
        </p:sp>
        <p:sp>
          <p:nvSpPr>
            <p:cNvPr id="47418" name="Rectangle 47"/>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47117" name="Group 48"/>
          <p:cNvGrpSpPr>
            <a:grpSpLocks/>
          </p:cNvGrpSpPr>
          <p:nvPr/>
        </p:nvGrpSpPr>
        <p:grpSpPr bwMode="auto">
          <a:xfrm>
            <a:off x="938213" y="4724400"/>
            <a:ext cx="1592262" cy="427038"/>
            <a:chOff x="458" y="303"/>
            <a:chExt cx="779" cy="270"/>
          </a:xfrm>
        </p:grpSpPr>
        <p:sp>
          <p:nvSpPr>
            <p:cNvPr id="47407" name="AutoShape 49"/>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47408" name="Rectangle 50"/>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47409" name="Line 51"/>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47410" name="Line 52"/>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47411" name="Text Box 53"/>
            <p:cNvSpPr txBox="1">
              <a:spLocks noChangeArrowheads="1"/>
            </p:cNvSpPr>
            <p:nvPr/>
          </p:nvSpPr>
          <p:spPr bwMode="auto">
            <a:xfrm>
              <a:off x="458" y="303"/>
              <a:ext cx="690" cy="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ANARCHY</a:t>
              </a:r>
              <a:endParaRPr lang="en-US" sz="800" b="1">
                <a:latin typeface="Arial" charset="0"/>
              </a:endParaRPr>
            </a:p>
          </p:txBody>
        </p:sp>
        <p:sp>
          <p:nvSpPr>
            <p:cNvPr id="47412" name="Rectangle 54"/>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47118" name="Group 55"/>
          <p:cNvGrpSpPr>
            <a:grpSpLocks/>
          </p:cNvGrpSpPr>
          <p:nvPr/>
        </p:nvGrpSpPr>
        <p:grpSpPr bwMode="auto">
          <a:xfrm>
            <a:off x="938213" y="6734175"/>
            <a:ext cx="1592262" cy="428625"/>
            <a:chOff x="458" y="303"/>
            <a:chExt cx="779" cy="270"/>
          </a:xfrm>
        </p:grpSpPr>
        <p:sp>
          <p:nvSpPr>
            <p:cNvPr id="47401" name="AutoShape 56"/>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47402" name="Rectangle 57"/>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47403" name="Line 58"/>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47404" name="Line 59"/>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47405" name="Text Box 60"/>
            <p:cNvSpPr txBox="1">
              <a:spLocks noChangeArrowheads="1"/>
            </p:cNvSpPr>
            <p:nvPr/>
          </p:nvSpPr>
          <p:spPr bwMode="auto">
            <a:xfrm>
              <a:off x="458" y="303"/>
              <a:ext cx="690"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CAPTIVITY</a:t>
              </a:r>
              <a:endParaRPr lang="en-US" sz="800" b="1">
                <a:latin typeface="Arial" charset="0"/>
              </a:endParaRPr>
            </a:p>
          </p:txBody>
        </p:sp>
        <p:sp>
          <p:nvSpPr>
            <p:cNvPr id="47406" name="Rectangle 61"/>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47119" name="Group 62"/>
          <p:cNvGrpSpPr>
            <a:grpSpLocks/>
          </p:cNvGrpSpPr>
          <p:nvPr/>
        </p:nvGrpSpPr>
        <p:grpSpPr bwMode="auto">
          <a:xfrm>
            <a:off x="938213" y="7597775"/>
            <a:ext cx="1592262" cy="430213"/>
            <a:chOff x="458" y="303"/>
            <a:chExt cx="779" cy="270"/>
          </a:xfrm>
        </p:grpSpPr>
        <p:sp>
          <p:nvSpPr>
            <p:cNvPr id="47395" name="AutoShape 63"/>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47396" name="Rectangle 64"/>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47397" name="Line 65"/>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47398" name="Line 66"/>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47399" name="Text Box 67"/>
            <p:cNvSpPr txBox="1">
              <a:spLocks noChangeArrowheads="1"/>
            </p:cNvSpPr>
            <p:nvPr/>
          </p:nvSpPr>
          <p:spPr bwMode="auto">
            <a:xfrm>
              <a:off x="458" y="303"/>
              <a:ext cx="690" cy="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SILENCE</a:t>
              </a:r>
              <a:endParaRPr lang="en-US" sz="800" b="1">
                <a:latin typeface="Arial" charset="0"/>
              </a:endParaRPr>
            </a:p>
          </p:txBody>
        </p:sp>
        <p:sp>
          <p:nvSpPr>
            <p:cNvPr id="47400" name="Rectangle 68"/>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47120" name="Group 69"/>
          <p:cNvGrpSpPr>
            <a:grpSpLocks/>
          </p:cNvGrpSpPr>
          <p:nvPr/>
        </p:nvGrpSpPr>
        <p:grpSpPr bwMode="auto">
          <a:xfrm>
            <a:off x="938213" y="8105775"/>
            <a:ext cx="1592262" cy="428625"/>
            <a:chOff x="458" y="303"/>
            <a:chExt cx="779" cy="270"/>
          </a:xfrm>
        </p:grpSpPr>
        <p:sp>
          <p:nvSpPr>
            <p:cNvPr id="47389" name="AutoShape 70"/>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47390" name="Rectangle 71"/>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47391" name="Line 72"/>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47392" name="Line 73"/>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47393" name="Text Box 74"/>
            <p:cNvSpPr txBox="1">
              <a:spLocks noChangeArrowheads="1"/>
            </p:cNvSpPr>
            <p:nvPr/>
          </p:nvSpPr>
          <p:spPr bwMode="auto">
            <a:xfrm>
              <a:off x="458" y="303"/>
              <a:ext cx="690" cy="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JESUS</a:t>
              </a:r>
              <a:endParaRPr lang="en-US" sz="800" b="1">
                <a:latin typeface="Arial" charset="0"/>
              </a:endParaRPr>
            </a:p>
          </p:txBody>
        </p:sp>
        <p:sp>
          <p:nvSpPr>
            <p:cNvPr id="47394" name="Rectangle 75"/>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47121" name="Group 76"/>
          <p:cNvGrpSpPr>
            <a:grpSpLocks/>
          </p:cNvGrpSpPr>
          <p:nvPr/>
        </p:nvGrpSpPr>
        <p:grpSpPr bwMode="auto">
          <a:xfrm>
            <a:off x="942975" y="5510213"/>
            <a:ext cx="1592263" cy="428625"/>
            <a:chOff x="458" y="303"/>
            <a:chExt cx="779" cy="270"/>
          </a:xfrm>
        </p:grpSpPr>
        <p:sp>
          <p:nvSpPr>
            <p:cNvPr id="47383" name="AutoShape 77"/>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47384" name="Rectangle 78"/>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47385" name="Line 79"/>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47386" name="Line 80"/>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47387" name="Text Box 81"/>
            <p:cNvSpPr txBox="1">
              <a:spLocks noChangeArrowheads="1"/>
            </p:cNvSpPr>
            <p:nvPr/>
          </p:nvSpPr>
          <p:spPr bwMode="auto">
            <a:xfrm>
              <a:off x="458" y="303"/>
              <a:ext cx="690"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ROYALTY</a:t>
              </a:r>
              <a:endParaRPr lang="en-US" sz="800" b="1">
                <a:latin typeface="Arial" charset="0"/>
              </a:endParaRPr>
            </a:p>
          </p:txBody>
        </p:sp>
        <p:sp>
          <p:nvSpPr>
            <p:cNvPr id="47388" name="Rectangle 82"/>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sp>
        <p:nvSpPr>
          <p:cNvPr id="47122" name="Rectangle 83"/>
          <p:cNvSpPr>
            <a:spLocks noChangeArrowheads="1"/>
          </p:cNvSpPr>
          <p:nvPr/>
        </p:nvSpPr>
        <p:spPr bwMode="auto">
          <a:xfrm>
            <a:off x="4525963" y="1422400"/>
            <a:ext cx="1257300" cy="2262188"/>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7027" tIns="48513" rIns="97027" bIns="48513" anchor="ctr"/>
          <a:lstStyle/>
          <a:p>
            <a:pPr algn="r" defTabSz="969963"/>
            <a:endParaRPr lang="en-US" sz="2500">
              <a:latin typeface="Times" charset="0"/>
            </a:endParaRPr>
          </a:p>
        </p:txBody>
      </p:sp>
      <p:sp>
        <p:nvSpPr>
          <p:cNvPr id="47123" name="Rectangle 84"/>
          <p:cNvSpPr>
            <a:spLocks noChangeArrowheads="1"/>
          </p:cNvSpPr>
          <p:nvPr/>
        </p:nvSpPr>
        <p:spPr bwMode="auto">
          <a:xfrm>
            <a:off x="2682875" y="8105775"/>
            <a:ext cx="1508125" cy="314325"/>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7027" tIns="48513" rIns="97027" bIns="48513" anchor="ctr"/>
          <a:lstStyle/>
          <a:p>
            <a:pPr algn="ctr" defTabSz="969963"/>
            <a:endParaRPr lang="en-US" sz="2500">
              <a:latin typeface="Times" charset="0"/>
            </a:endParaRPr>
          </a:p>
        </p:txBody>
      </p:sp>
      <p:sp>
        <p:nvSpPr>
          <p:cNvPr id="47124" name="Text Box 85"/>
          <p:cNvSpPr txBox="1">
            <a:spLocks noChangeArrowheads="1"/>
          </p:cNvSpPr>
          <p:nvPr/>
        </p:nvSpPr>
        <p:spPr bwMode="auto">
          <a:xfrm>
            <a:off x="669925" y="1108075"/>
            <a:ext cx="671513"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1.</a:t>
            </a:r>
          </a:p>
        </p:txBody>
      </p:sp>
      <p:sp>
        <p:nvSpPr>
          <p:cNvPr id="47125" name="Text Box 86"/>
          <p:cNvSpPr txBox="1">
            <a:spLocks noChangeArrowheads="1"/>
          </p:cNvSpPr>
          <p:nvPr/>
        </p:nvSpPr>
        <p:spPr bwMode="auto">
          <a:xfrm>
            <a:off x="665163" y="1539875"/>
            <a:ext cx="671512"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2.</a:t>
            </a:r>
          </a:p>
        </p:txBody>
      </p:sp>
      <p:sp>
        <p:nvSpPr>
          <p:cNvPr id="47126" name="Text Box 87"/>
          <p:cNvSpPr txBox="1">
            <a:spLocks noChangeArrowheads="1"/>
          </p:cNvSpPr>
          <p:nvPr/>
        </p:nvSpPr>
        <p:spPr bwMode="auto">
          <a:xfrm>
            <a:off x="669925" y="2173288"/>
            <a:ext cx="671513"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3.</a:t>
            </a:r>
          </a:p>
        </p:txBody>
      </p:sp>
      <p:sp>
        <p:nvSpPr>
          <p:cNvPr id="47127" name="Text Box 88"/>
          <p:cNvSpPr txBox="1">
            <a:spLocks noChangeArrowheads="1"/>
          </p:cNvSpPr>
          <p:nvPr/>
        </p:nvSpPr>
        <p:spPr bwMode="auto">
          <a:xfrm>
            <a:off x="676275" y="2719388"/>
            <a:ext cx="669925"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4.</a:t>
            </a:r>
          </a:p>
        </p:txBody>
      </p:sp>
      <p:sp>
        <p:nvSpPr>
          <p:cNvPr id="47128" name="Text Box 89"/>
          <p:cNvSpPr txBox="1">
            <a:spLocks noChangeArrowheads="1"/>
          </p:cNvSpPr>
          <p:nvPr/>
        </p:nvSpPr>
        <p:spPr bwMode="auto">
          <a:xfrm>
            <a:off x="669925" y="3814763"/>
            <a:ext cx="671513"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5.</a:t>
            </a:r>
          </a:p>
        </p:txBody>
      </p:sp>
      <p:sp>
        <p:nvSpPr>
          <p:cNvPr id="47129" name="Text Box 90"/>
          <p:cNvSpPr txBox="1">
            <a:spLocks noChangeArrowheads="1"/>
          </p:cNvSpPr>
          <p:nvPr/>
        </p:nvSpPr>
        <p:spPr bwMode="auto">
          <a:xfrm>
            <a:off x="669925" y="4764088"/>
            <a:ext cx="671513"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6.</a:t>
            </a:r>
          </a:p>
        </p:txBody>
      </p:sp>
      <p:sp>
        <p:nvSpPr>
          <p:cNvPr id="47130" name="Text Box 91"/>
          <p:cNvSpPr txBox="1">
            <a:spLocks noChangeArrowheads="1"/>
          </p:cNvSpPr>
          <p:nvPr/>
        </p:nvSpPr>
        <p:spPr bwMode="auto">
          <a:xfrm>
            <a:off x="676275" y="5549900"/>
            <a:ext cx="669925"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7.</a:t>
            </a:r>
          </a:p>
        </p:txBody>
      </p:sp>
      <p:sp>
        <p:nvSpPr>
          <p:cNvPr id="47131" name="Text Box 92"/>
          <p:cNvSpPr txBox="1">
            <a:spLocks noChangeArrowheads="1"/>
          </p:cNvSpPr>
          <p:nvPr/>
        </p:nvSpPr>
        <p:spPr bwMode="auto">
          <a:xfrm>
            <a:off x="676275" y="6773863"/>
            <a:ext cx="669925"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8.</a:t>
            </a:r>
          </a:p>
        </p:txBody>
      </p:sp>
      <p:sp>
        <p:nvSpPr>
          <p:cNvPr id="47132" name="Text Box 93"/>
          <p:cNvSpPr txBox="1">
            <a:spLocks noChangeArrowheads="1"/>
          </p:cNvSpPr>
          <p:nvPr/>
        </p:nvSpPr>
        <p:spPr bwMode="auto">
          <a:xfrm>
            <a:off x="669925" y="7639050"/>
            <a:ext cx="671513"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9.</a:t>
            </a:r>
          </a:p>
        </p:txBody>
      </p:sp>
      <p:sp>
        <p:nvSpPr>
          <p:cNvPr id="47133" name="Text Box 94"/>
          <p:cNvSpPr txBox="1">
            <a:spLocks noChangeArrowheads="1"/>
          </p:cNvSpPr>
          <p:nvPr/>
        </p:nvSpPr>
        <p:spPr bwMode="auto">
          <a:xfrm>
            <a:off x="617538" y="8150225"/>
            <a:ext cx="671512"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10.</a:t>
            </a:r>
          </a:p>
        </p:txBody>
      </p:sp>
      <p:sp>
        <p:nvSpPr>
          <p:cNvPr id="47134" name="Text Box 95"/>
          <p:cNvSpPr txBox="1">
            <a:spLocks noChangeArrowheads="1"/>
          </p:cNvSpPr>
          <p:nvPr/>
        </p:nvSpPr>
        <p:spPr bwMode="auto">
          <a:xfrm>
            <a:off x="352425" y="1035050"/>
            <a:ext cx="373063"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500" b="1">
                <a:latin typeface="Arial" charset="0"/>
              </a:rPr>
              <a:t>C</a:t>
            </a:r>
          </a:p>
        </p:txBody>
      </p:sp>
      <p:sp>
        <p:nvSpPr>
          <p:cNvPr id="47135" name="Text Box 96"/>
          <p:cNvSpPr txBox="1">
            <a:spLocks noChangeArrowheads="1"/>
          </p:cNvSpPr>
          <p:nvPr/>
        </p:nvSpPr>
        <p:spPr bwMode="auto">
          <a:xfrm rot="-5388474">
            <a:off x="-388143" y="2393156"/>
            <a:ext cx="1833562"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500" b="1">
                <a:latin typeface="Arial" charset="0"/>
              </a:rPr>
              <a:t>4 PEOPLE</a:t>
            </a:r>
          </a:p>
        </p:txBody>
      </p:sp>
      <p:sp>
        <p:nvSpPr>
          <p:cNvPr id="47136" name="Text Box 97"/>
          <p:cNvSpPr txBox="1">
            <a:spLocks noChangeArrowheads="1"/>
          </p:cNvSpPr>
          <p:nvPr/>
        </p:nvSpPr>
        <p:spPr bwMode="auto">
          <a:xfrm rot="-5389253">
            <a:off x="-1015999" y="5472112"/>
            <a:ext cx="3073400"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500" b="1">
                <a:latin typeface="Arial" charset="0"/>
              </a:rPr>
              <a:t>3 SOCIETIES</a:t>
            </a:r>
          </a:p>
        </p:txBody>
      </p:sp>
      <p:sp>
        <p:nvSpPr>
          <p:cNvPr id="47137" name="Text Box 98"/>
          <p:cNvSpPr txBox="1">
            <a:spLocks noChangeArrowheads="1"/>
          </p:cNvSpPr>
          <p:nvPr/>
        </p:nvSpPr>
        <p:spPr bwMode="auto">
          <a:xfrm>
            <a:off x="373063" y="7527925"/>
            <a:ext cx="373062"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500" b="1">
                <a:latin typeface="Arial" charset="0"/>
              </a:rPr>
              <a:t>S</a:t>
            </a:r>
          </a:p>
        </p:txBody>
      </p:sp>
      <p:sp>
        <p:nvSpPr>
          <p:cNvPr id="47138" name="Text Box 99"/>
          <p:cNvSpPr txBox="1">
            <a:spLocks noChangeArrowheads="1"/>
          </p:cNvSpPr>
          <p:nvPr/>
        </p:nvSpPr>
        <p:spPr bwMode="auto">
          <a:xfrm>
            <a:off x="390525" y="8035925"/>
            <a:ext cx="373063"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500" b="1">
                <a:latin typeface="Arial" charset="0"/>
              </a:rPr>
              <a:t>J</a:t>
            </a:r>
          </a:p>
        </p:txBody>
      </p:sp>
      <p:grpSp>
        <p:nvGrpSpPr>
          <p:cNvPr id="47139" name="Group 100"/>
          <p:cNvGrpSpPr>
            <a:grpSpLocks/>
          </p:cNvGrpSpPr>
          <p:nvPr/>
        </p:nvGrpSpPr>
        <p:grpSpPr bwMode="auto">
          <a:xfrm>
            <a:off x="258763" y="407988"/>
            <a:ext cx="1768475" cy="357187"/>
            <a:chOff x="148" y="271"/>
            <a:chExt cx="1013" cy="218"/>
          </a:xfrm>
        </p:grpSpPr>
        <p:sp>
          <p:nvSpPr>
            <p:cNvPr id="47381" name="Text Box 101"/>
            <p:cNvSpPr txBox="1">
              <a:spLocks noChangeArrowheads="1"/>
            </p:cNvSpPr>
            <p:nvPr/>
          </p:nvSpPr>
          <p:spPr bwMode="auto">
            <a:xfrm>
              <a:off x="148" y="271"/>
              <a:ext cx="1013" cy="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dirty="0">
                  <a:latin typeface="Arial" charset="0"/>
                </a:rPr>
                <a:t>C 7 S J</a:t>
              </a:r>
            </a:p>
          </p:txBody>
        </p:sp>
        <p:sp>
          <p:nvSpPr>
            <p:cNvPr id="47382" name="Line 102"/>
            <p:cNvSpPr>
              <a:spLocks noChangeShapeType="1"/>
            </p:cNvSpPr>
            <p:nvPr/>
          </p:nvSpPr>
          <p:spPr bwMode="auto">
            <a:xfrm>
              <a:off x="348" y="370"/>
              <a:ext cx="37"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lIns="97027" tIns="48513" rIns="97027" bIns="48513">
              <a:spAutoFit/>
            </a:bodyPr>
            <a:lstStyle/>
            <a:p>
              <a:endParaRPr lang="en-US"/>
            </a:p>
          </p:txBody>
        </p:sp>
      </p:grpSp>
      <p:sp>
        <p:nvSpPr>
          <p:cNvPr id="47140" name="AutoShape 103" descr="Dark upward diagonal"/>
          <p:cNvSpPr>
            <a:spLocks noChangeArrowheads="1"/>
          </p:cNvSpPr>
          <p:nvPr/>
        </p:nvSpPr>
        <p:spPr bwMode="auto">
          <a:xfrm>
            <a:off x="468313" y="723900"/>
            <a:ext cx="236537" cy="366713"/>
          </a:xfrm>
          <a:prstGeom prst="downArrow">
            <a:avLst>
              <a:gd name="adj1" fmla="val 50000"/>
              <a:gd name="adj2" fmla="val 38759"/>
            </a:avLst>
          </a:prstGeom>
          <a:pattFill prst="dkUpDiag">
            <a:fgClr>
              <a:schemeClr val="tx1"/>
            </a:fgClr>
            <a:bgClr>
              <a:schemeClr val="bg1"/>
            </a:bgClr>
          </a:pattFill>
          <a:ln w="9525">
            <a:solidFill>
              <a:schemeClr val="tx1"/>
            </a:solidFill>
            <a:miter lim="800000"/>
            <a:headEnd/>
            <a:tailEnd/>
          </a:ln>
        </p:spPr>
        <p:txBody>
          <a:bodyPr wrap="none" anchor="ctr"/>
          <a:lstStyle/>
          <a:p>
            <a:endParaRPr lang="en-US"/>
          </a:p>
        </p:txBody>
      </p:sp>
      <p:sp>
        <p:nvSpPr>
          <p:cNvPr id="47141" name="Rectangle 104"/>
          <p:cNvSpPr>
            <a:spLocks noChangeArrowheads="1"/>
          </p:cNvSpPr>
          <p:nvPr/>
        </p:nvSpPr>
        <p:spPr bwMode="auto">
          <a:xfrm>
            <a:off x="2598738" y="1185863"/>
            <a:ext cx="1592262" cy="243840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7027" tIns="48513" rIns="97027" bIns="48513" anchor="ctr"/>
          <a:lstStyle/>
          <a:p>
            <a:pPr algn="ctr" defTabSz="969963"/>
            <a:endParaRPr lang="en-US" sz="2500">
              <a:latin typeface="Times" charset="0"/>
            </a:endParaRPr>
          </a:p>
        </p:txBody>
      </p:sp>
      <p:sp>
        <p:nvSpPr>
          <p:cNvPr id="47142" name="Rectangle 105"/>
          <p:cNvSpPr>
            <a:spLocks noChangeArrowheads="1"/>
          </p:cNvSpPr>
          <p:nvPr/>
        </p:nvSpPr>
        <p:spPr bwMode="auto">
          <a:xfrm>
            <a:off x="2598738" y="3781425"/>
            <a:ext cx="1592262" cy="3773488"/>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7027" tIns="48513" rIns="97027" bIns="48513" anchor="ctr"/>
          <a:lstStyle/>
          <a:p>
            <a:pPr algn="ctr" defTabSz="969963"/>
            <a:endParaRPr lang="en-US" sz="2500">
              <a:latin typeface="Times" charset="0"/>
            </a:endParaRPr>
          </a:p>
        </p:txBody>
      </p:sp>
      <p:sp>
        <p:nvSpPr>
          <p:cNvPr id="47143" name="Line 106"/>
          <p:cNvSpPr>
            <a:spLocks noChangeShapeType="1"/>
          </p:cNvSpPr>
          <p:nvPr/>
        </p:nvSpPr>
        <p:spPr bwMode="auto">
          <a:xfrm>
            <a:off x="3000375" y="1500188"/>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44" name="AutoShape 107"/>
          <p:cNvSpPr>
            <a:spLocks noChangeArrowheads="1"/>
          </p:cNvSpPr>
          <p:nvPr/>
        </p:nvSpPr>
        <p:spPr bwMode="auto">
          <a:xfrm>
            <a:off x="3668713" y="6113463"/>
            <a:ext cx="1751012" cy="13271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169 w 21600"/>
              <a:gd name="T13" fmla="*/ 4169 h 21600"/>
              <a:gd name="T14" fmla="*/ 17431 w 21600"/>
              <a:gd name="T15" fmla="*/ 17431 h 21600"/>
            </a:gdLst>
            <a:ahLst/>
            <a:cxnLst>
              <a:cxn ang="T8">
                <a:pos x="T0" y="T1"/>
              </a:cxn>
              <a:cxn ang="T9">
                <a:pos x="T2" y="T3"/>
              </a:cxn>
              <a:cxn ang="T10">
                <a:pos x="T4" y="T5"/>
              </a:cxn>
              <a:cxn ang="T11">
                <a:pos x="T6" y="T7"/>
              </a:cxn>
            </a:cxnLst>
            <a:rect l="T12" t="T13" r="T14" b="T15"/>
            <a:pathLst>
              <a:path w="21600" h="21600">
                <a:moveTo>
                  <a:pt x="0" y="0"/>
                </a:moveTo>
                <a:lnTo>
                  <a:pt x="4738" y="21600"/>
                </a:lnTo>
                <a:lnTo>
                  <a:pt x="16862" y="21600"/>
                </a:lnTo>
                <a:lnTo>
                  <a:pt x="21600" y="0"/>
                </a:lnTo>
                <a:lnTo>
                  <a:pt x="0" y="0"/>
                </a:lnTo>
                <a:close/>
              </a:path>
            </a:pathLst>
          </a:custGeom>
          <a:solidFill>
            <a:schemeClr val="bg1"/>
          </a:solidFill>
          <a:ln w="38100">
            <a:solidFill>
              <a:schemeClr val="tx1"/>
            </a:solidFill>
            <a:miter lim="800000"/>
            <a:headEnd/>
            <a:tailEnd/>
          </a:ln>
        </p:spPr>
        <p:txBody>
          <a:bodyPr wrap="none" anchor="ctr"/>
          <a:lstStyle/>
          <a:p>
            <a:endParaRPr lang="en-US"/>
          </a:p>
        </p:txBody>
      </p:sp>
      <p:sp>
        <p:nvSpPr>
          <p:cNvPr id="47145" name="Rectangle 108"/>
          <p:cNvSpPr>
            <a:spLocks noChangeArrowheads="1"/>
          </p:cNvSpPr>
          <p:nvPr/>
        </p:nvSpPr>
        <p:spPr bwMode="auto">
          <a:xfrm>
            <a:off x="4205288" y="5816600"/>
            <a:ext cx="1377950" cy="18700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7146" name="AutoShape 109"/>
          <p:cNvSpPr>
            <a:spLocks noChangeArrowheads="1"/>
          </p:cNvSpPr>
          <p:nvPr/>
        </p:nvSpPr>
        <p:spPr bwMode="auto">
          <a:xfrm>
            <a:off x="3817938" y="6219825"/>
            <a:ext cx="1751012" cy="11350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846 w 21600"/>
              <a:gd name="T13" fmla="*/ 3846 h 21600"/>
              <a:gd name="T14" fmla="*/ 17754 w 21600"/>
              <a:gd name="T15" fmla="*/ 17754 h 21600"/>
            </a:gdLst>
            <a:ahLst/>
            <a:cxnLst>
              <a:cxn ang="T8">
                <a:pos x="T0" y="T1"/>
              </a:cxn>
              <a:cxn ang="T9">
                <a:pos x="T2" y="T3"/>
              </a:cxn>
              <a:cxn ang="T10">
                <a:pos x="T4" y="T5"/>
              </a:cxn>
              <a:cxn ang="T11">
                <a:pos x="T6" y="T7"/>
              </a:cxn>
            </a:cxnLst>
            <a:rect l="T12" t="T13" r="T14" b="T15"/>
            <a:pathLst>
              <a:path w="21600" h="21600">
                <a:moveTo>
                  <a:pt x="0" y="0"/>
                </a:moveTo>
                <a:lnTo>
                  <a:pt x="4092" y="21600"/>
                </a:lnTo>
                <a:lnTo>
                  <a:pt x="17508" y="21600"/>
                </a:lnTo>
                <a:lnTo>
                  <a:pt x="21600" y="0"/>
                </a:lnTo>
                <a:lnTo>
                  <a:pt x="0" y="0"/>
                </a:lnTo>
                <a:close/>
              </a:path>
            </a:pathLst>
          </a:custGeom>
          <a:solidFill>
            <a:schemeClr val="bg1"/>
          </a:solidFill>
          <a:ln w="38100">
            <a:solidFill>
              <a:schemeClr val="tx1"/>
            </a:solidFill>
            <a:miter lim="800000"/>
            <a:headEnd/>
            <a:tailEnd/>
          </a:ln>
        </p:spPr>
        <p:txBody>
          <a:bodyPr wrap="none" anchor="ctr"/>
          <a:lstStyle/>
          <a:p>
            <a:endParaRPr lang="en-US"/>
          </a:p>
        </p:txBody>
      </p:sp>
      <p:sp>
        <p:nvSpPr>
          <p:cNvPr id="47147" name="Rectangle 110"/>
          <p:cNvSpPr>
            <a:spLocks noChangeArrowheads="1"/>
          </p:cNvSpPr>
          <p:nvPr/>
        </p:nvSpPr>
        <p:spPr bwMode="auto">
          <a:xfrm>
            <a:off x="4525963" y="4233863"/>
            <a:ext cx="1257300" cy="4324350"/>
          </a:xfrm>
          <a:prstGeom prst="rect">
            <a:avLst/>
          </a:prstGeom>
          <a:solidFill>
            <a:schemeClr val="bg1"/>
          </a:solidFill>
          <a:ln w="38100">
            <a:solidFill>
              <a:schemeClr val="tx1"/>
            </a:solidFill>
            <a:miter lim="800000"/>
            <a:headEnd/>
            <a:tailEnd/>
          </a:ln>
        </p:spPr>
        <p:txBody>
          <a:bodyPr wrap="none" lIns="97027" tIns="48513" rIns="97027" bIns="48513" anchor="ctr"/>
          <a:lstStyle/>
          <a:p>
            <a:pPr algn="ctr" defTabSz="969963"/>
            <a:endParaRPr lang="en-US" sz="2500">
              <a:latin typeface="Times" charset="0"/>
            </a:endParaRPr>
          </a:p>
        </p:txBody>
      </p:sp>
      <p:sp>
        <p:nvSpPr>
          <p:cNvPr id="47148" name="Line 111"/>
          <p:cNvSpPr>
            <a:spLocks noChangeShapeType="1"/>
          </p:cNvSpPr>
          <p:nvPr/>
        </p:nvSpPr>
        <p:spPr bwMode="auto">
          <a:xfrm>
            <a:off x="4527550" y="6237288"/>
            <a:ext cx="0" cy="611187"/>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49" name="Line 112"/>
          <p:cNvSpPr>
            <a:spLocks noChangeShapeType="1"/>
          </p:cNvSpPr>
          <p:nvPr/>
        </p:nvSpPr>
        <p:spPr bwMode="auto">
          <a:xfrm>
            <a:off x="4506913" y="6731000"/>
            <a:ext cx="0" cy="6111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50" name="Text Box 113"/>
          <p:cNvSpPr txBox="1">
            <a:spLocks noChangeArrowheads="1"/>
          </p:cNvSpPr>
          <p:nvPr/>
        </p:nvSpPr>
        <p:spPr bwMode="auto">
          <a:xfrm rot="-5388474">
            <a:off x="945357" y="5428456"/>
            <a:ext cx="3632200" cy="35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700" b="1" dirty="0">
                <a:latin typeface="Arial" charset="0"/>
              </a:rPr>
              <a:t> HISTORY (12)</a:t>
            </a:r>
          </a:p>
        </p:txBody>
      </p:sp>
      <p:sp>
        <p:nvSpPr>
          <p:cNvPr id="47151" name="Line 114"/>
          <p:cNvSpPr>
            <a:spLocks noChangeShapeType="1"/>
          </p:cNvSpPr>
          <p:nvPr/>
        </p:nvSpPr>
        <p:spPr bwMode="auto">
          <a:xfrm>
            <a:off x="2908300" y="1193800"/>
            <a:ext cx="0" cy="2430463"/>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52" name="Line 115"/>
          <p:cNvSpPr>
            <a:spLocks noChangeShapeType="1"/>
          </p:cNvSpPr>
          <p:nvPr/>
        </p:nvSpPr>
        <p:spPr bwMode="auto">
          <a:xfrm>
            <a:off x="2898775" y="3784600"/>
            <a:ext cx="0" cy="3773488"/>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53" name="Text Box 116"/>
          <p:cNvSpPr txBox="1">
            <a:spLocks noChangeArrowheads="1"/>
          </p:cNvSpPr>
          <p:nvPr/>
        </p:nvSpPr>
        <p:spPr bwMode="auto">
          <a:xfrm rot="-5388474">
            <a:off x="4454526" y="2289175"/>
            <a:ext cx="2373312" cy="35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700" b="1">
                <a:latin typeface="Arial" charset="0"/>
              </a:rPr>
              <a:t>POETRY (5)</a:t>
            </a:r>
          </a:p>
        </p:txBody>
      </p:sp>
      <p:sp>
        <p:nvSpPr>
          <p:cNvPr id="47154" name="Line 117"/>
          <p:cNvSpPr>
            <a:spLocks noChangeShapeType="1"/>
          </p:cNvSpPr>
          <p:nvPr/>
        </p:nvSpPr>
        <p:spPr bwMode="auto">
          <a:xfrm>
            <a:off x="5478463" y="1422400"/>
            <a:ext cx="0" cy="2249488"/>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55" name="Line 118"/>
          <p:cNvSpPr>
            <a:spLocks noChangeShapeType="1"/>
          </p:cNvSpPr>
          <p:nvPr/>
        </p:nvSpPr>
        <p:spPr bwMode="auto">
          <a:xfrm>
            <a:off x="5478463" y="4254500"/>
            <a:ext cx="0" cy="4302125"/>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56" name="Line 119"/>
          <p:cNvSpPr>
            <a:spLocks noChangeShapeType="1"/>
          </p:cNvSpPr>
          <p:nvPr/>
        </p:nvSpPr>
        <p:spPr bwMode="auto">
          <a:xfrm>
            <a:off x="3000375" y="2843213"/>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57" name="Line 120"/>
          <p:cNvSpPr>
            <a:spLocks noChangeShapeType="1"/>
          </p:cNvSpPr>
          <p:nvPr/>
        </p:nvSpPr>
        <p:spPr bwMode="auto">
          <a:xfrm>
            <a:off x="3000375" y="3086100"/>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58" name="Line 121"/>
          <p:cNvSpPr>
            <a:spLocks noChangeShapeType="1"/>
          </p:cNvSpPr>
          <p:nvPr/>
        </p:nvSpPr>
        <p:spPr bwMode="auto">
          <a:xfrm>
            <a:off x="3000375" y="3322638"/>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59" name="Line 122"/>
          <p:cNvSpPr>
            <a:spLocks noChangeShapeType="1"/>
          </p:cNvSpPr>
          <p:nvPr/>
        </p:nvSpPr>
        <p:spPr bwMode="auto">
          <a:xfrm>
            <a:off x="3000375" y="4022725"/>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60" name="Line 123"/>
          <p:cNvSpPr>
            <a:spLocks noChangeShapeType="1"/>
          </p:cNvSpPr>
          <p:nvPr/>
        </p:nvSpPr>
        <p:spPr bwMode="auto">
          <a:xfrm>
            <a:off x="3000375" y="4999038"/>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61" name="Line 124"/>
          <p:cNvSpPr>
            <a:spLocks noChangeShapeType="1"/>
          </p:cNvSpPr>
          <p:nvPr/>
        </p:nvSpPr>
        <p:spPr bwMode="auto">
          <a:xfrm>
            <a:off x="3000375" y="5556250"/>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62" name="Line 125"/>
          <p:cNvSpPr>
            <a:spLocks noChangeShapeType="1"/>
          </p:cNvSpPr>
          <p:nvPr/>
        </p:nvSpPr>
        <p:spPr bwMode="auto">
          <a:xfrm>
            <a:off x="3000375" y="5838825"/>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63" name="Line 126"/>
          <p:cNvSpPr>
            <a:spLocks noChangeShapeType="1"/>
          </p:cNvSpPr>
          <p:nvPr/>
        </p:nvSpPr>
        <p:spPr bwMode="auto">
          <a:xfrm>
            <a:off x="2992438" y="6015038"/>
            <a:ext cx="10937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64" name="Line 127"/>
          <p:cNvSpPr>
            <a:spLocks noChangeShapeType="1"/>
          </p:cNvSpPr>
          <p:nvPr/>
        </p:nvSpPr>
        <p:spPr bwMode="auto">
          <a:xfrm>
            <a:off x="3000375" y="6297613"/>
            <a:ext cx="65246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65" name="Line 128"/>
          <p:cNvSpPr>
            <a:spLocks noChangeShapeType="1"/>
          </p:cNvSpPr>
          <p:nvPr/>
        </p:nvSpPr>
        <p:spPr bwMode="auto">
          <a:xfrm>
            <a:off x="3006725" y="6565900"/>
            <a:ext cx="723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66" name="Line 129"/>
          <p:cNvSpPr>
            <a:spLocks noChangeShapeType="1"/>
          </p:cNvSpPr>
          <p:nvPr/>
        </p:nvSpPr>
        <p:spPr bwMode="auto">
          <a:xfrm>
            <a:off x="3006725" y="6756400"/>
            <a:ext cx="7715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67" name="Line 130"/>
          <p:cNvSpPr>
            <a:spLocks noChangeShapeType="1"/>
          </p:cNvSpPr>
          <p:nvPr/>
        </p:nvSpPr>
        <p:spPr bwMode="auto">
          <a:xfrm>
            <a:off x="3000375" y="6985000"/>
            <a:ext cx="8477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68" name="Line 131"/>
          <p:cNvSpPr>
            <a:spLocks noChangeShapeType="1"/>
          </p:cNvSpPr>
          <p:nvPr/>
        </p:nvSpPr>
        <p:spPr bwMode="auto">
          <a:xfrm>
            <a:off x="3006725" y="7215188"/>
            <a:ext cx="8985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69" name="Line 132"/>
          <p:cNvSpPr>
            <a:spLocks noChangeShapeType="1"/>
          </p:cNvSpPr>
          <p:nvPr/>
        </p:nvSpPr>
        <p:spPr bwMode="auto">
          <a:xfrm>
            <a:off x="3006725" y="7418388"/>
            <a:ext cx="94615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70" name="Line 133"/>
          <p:cNvSpPr>
            <a:spLocks noChangeShapeType="1"/>
          </p:cNvSpPr>
          <p:nvPr/>
        </p:nvSpPr>
        <p:spPr bwMode="auto">
          <a:xfrm>
            <a:off x="3000375" y="4757738"/>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71" name="Line 134"/>
          <p:cNvSpPr>
            <a:spLocks noChangeShapeType="1"/>
          </p:cNvSpPr>
          <p:nvPr/>
        </p:nvSpPr>
        <p:spPr bwMode="auto">
          <a:xfrm>
            <a:off x="4621213" y="2398713"/>
            <a:ext cx="79216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72" name="Line 135"/>
          <p:cNvSpPr>
            <a:spLocks noChangeShapeType="1"/>
          </p:cNvSpPr>
          <p:nvPr/>
        </p:nvSpPr>
        <p:spPr bwMode="auto">
          <a:xfrm>
            <a:off x="4621213" y="2824163"/>
            <a:ext cx="79216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73" name="Line 136"/>
          <p:cNvSpPr>
            <a:spLocks noChangeShapeType="1"/>
          </p:cNvSpPr>
          <p:nvPr/>
        </p:nvSpPr>
        <p:spPr bwMode="auto">
          <a:xfrm>
            <a:off x="4613275" y="3203575"/>
            <a:ext cx="79375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74" name="Line 137"/>
          <p:cNvSpPr>
            <a:spLocks noChangeShapeType="1"/>
          </p:cNvSpPr>
          <p:nvPr/>
        </p:nvSpPr>
        <p:spPr bwMode="auto">
          <a:xfrm>
            <a:off x="4613275" y="3609975"/>
            <a:ext cx="79375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75" name="Line 138"/>
          <p:cNvSpPr>
            <a:spLocks noChangeShapeType="1"/>
          </p:cNvSpPr>
          <p:nvPr/>
        </p:nvSpPr>
        <p:spPr bwMode="auto">
          <a:xfrm>
            <a:off x="4621213" y="1835150"/>
            <a:ext cx="79216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76" name="Line 139"/>
          <p:cNvSpPr>
            <a:spLocks noChangeShapeType="1"/>
          </p:cNvSpPr>
          <p:nvPr/>
        </p:nvSpPr>
        <p:spPr bwMode="auto">
          <a:xfrm>
            <a:off x="4606925" y="4570413"/>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77" name="Line 140"/>
          <p:cNvSpPr>
            <a:spLocks noChangeShapeType="1"/>
          </p:cNvSpPr>
          <p:nvPr/>
        </p:nvSpPr>
        <p:spPr bwMode="auto">
          <a:xfrm>
            <a:off x="4606925" y="4741863"/>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78" name="Line 141"/>
          <p:cNvSpPr>
            <a:spLocks noChangeShapeType="1"/>
          </p:cNvSpPr>
          <p:nvPr/>
        </p:nvSpPr>
        <p:spPr bwMode="auto">
          <a:xfrm>
            <a:off x="4616450" y="4954588"/>
            <a:ext cx="8143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79" name="Line 142"/>
          <p:cNvSpPr>
            <a:spLocks noChangeShapeType="1"/>
          </p:cNvSpPr>
          <p:nvPr/>
        </p:nvSpPr>
        <p:spPr bwMode="auto">
          <a:xfrm>
            <a:off x="4606925" y="5372100"/>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80" name="Line 143"/>
          <p:cNvSpPr>
            <a:spLocks noChangeShapeType="1"/>
          </p:cNvSpPr>
          <p:nvPr/>
        </p:nvSpPr>
        <p:spPr bwMode="auto">
          <a:xfrm>
            <a:off x="4608513" y="5554663"/>
            <a:ext cx="8143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81" name="Line 144"/>
          <p:cNvSpPr>
            <a:spLocks noChangeShapeType="1"/>
          </p:cNvSpPr>
          <p:nvPr/>
        </p:nvSpPr>
        <p:spPr bwMode="auto">
          <a:xfrm>
            <a:off x="4610100" y="5745163"/>
            <a:ext cx="8143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82" name="Line 145"/>
          <p:cNvSpPr>
            <a:spLocks noChangeShapeType="1"/>
          </p:cNvSpPr>
          <p:nvPr/>
        </p:nvSpPr>
        <p:spPr bwMode="auto">
          <a:xfrm>
            <a:off x="4611688" y="5932488"/>
            <a:ext cx="8143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83" name="Line 146"/>
          <p:cNvSpPr>
            <a:spLocks noChangeShapeType="1"/>
          </p:cNvSpPr>
          <p:nvPr/>
        </p:nvSpPr>
        <p:spPr bwMode="auto">
          <a:xfrm>
            <a:off x="4610100" y="6308725"/>
            <a:ext cx="8143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84" name="Line 147"/>
          <p:cNvSpPr>
            <a:spLocks noChangeShapeType="1"/>
          </p:cNvSpPr>
          <p:nvPr/>
        </p:nvSpPr>
        <p:spPr bwMode="auto">
          <a:xfrm>
            <a:off x="4606925" y="6499225"/>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85" name="Line 148"/>
          <p:cNvSpPr>
            <a:spLocks noChangeShapeType="1"/>
          </p:cNvSpPr>
          <p:nvPr/>
        </p:nvSpPr>
        <p:spPr bwMode="auto">
          <a:xfrm>
            <a:off x="4606925" y="6926263"/>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86" name="Line 149"/>
          <p:cNvSpPr>
            <a:spLocks noChangeShapeType="1"/>
          </p:cNvSpPr>
          <p:nvPr/>
        </p:nvSpPr>
        <p:spPr bwMode="auto">
          <a:xfrm>
            <a:off x="4608513" y="7154863"/>
            <a:ext cx="8143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87" name="Line 150"/>
          <p:cNvSpPr>
            <a:spLocks noChangeShapeType="1"/>
          </p:cNvSpPr>
          <p:nvPr/>
        </p:nvSpPr>
        <p:spPr bwMode="auto">
          <a:xfrm>
            <a:off x="4610100" y="7516813"/>
            <a:ext cx="8143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88" name="Line 151"/>
          <p:cNvSpPr>
            <a:spLocks noChangeShapeType="1"/>
          </p:cNvSpPr>
          <p:nvPr/>
        </p:nvSpPr>
        <p:spPr bwMode="auto">
          <a:xfrm>
            <a:off x="4621213" y="7739063"/>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89" name="Line 152"/>
          <p:cNvSpPr>
            <a:spLocks noChangeShapeType="1"/>
          </p:cNvSpPr>
          <p:nvPr/>
        </p:nvSpPr>
        <p:spPr bwMode="auto">
          <a:xfrm>
            <a:off x="4613275" y="8134350"/>
            <a:ext cx="8143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90" name="Line 153"/>
          <p:cNvSpPr>
            <a:spLocks noChangeShapeType="1"/>
          </p:cNvSpPr>
          <p:nvPr/>
        </p:nvSpPr>
        <p:spPr bwMode="auto">
          <a:xfrm>
            <a:off x="4606925" y="8315325"/>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91" name="Line 154"/>
          <p:cNvSpPr>
            <a:spLocks noChangeShapeType="1"/>
          </p:cNvSpPr>
          <p:nvPr/>
        </p:nvSpPr>
        <p:spPr bwMode="auto">
          <a:xfrm>
            <a:off x="4608513" y="8497888"/>
            <a:ext cx="8143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92" name="AutoShape 155" descr="70%"/>
          <p:cNvSpPr>
            <a:spLocks noChangeArrowheads="1"/>
          </p:cNvSpPr>
          <p:nvPr/>
        </p:nvSpPr>
        <p:spPr bwMode="auto">
          <a:xfrm>
            <a:off x="2532063" y="1608138"/>
            <a:ext cx="2055812" cy="311150"/>
          </a:xfrm>
          <a:prstGeom prst="leftArrow">
            <a:avLst>
              <a:gd name="adj1" fmla="val 50000"/>
              <a:gd name="adj2" fmla="val 165179"/>
            </a:avLst>
          </a:prstGeom>
          <a:pattFill prst="pct70">
            <a:fgClr>
              <a:schemeClr val="tx1"/>
            </a:fgClr>
            <a:bgClr>
              <a:schemeClr val="bg1"/>
            </a:bgClr>
          </a:pattFill>
          <a:ln w="9525">
            <a:solidFill>
              <a:schemeClr val="tx1"/>
            </a:solidFill>
            <a:miter lim="800000"/>
            <a:headEnd/>
            <a:tailEnd/>
          </a:ln>
        </p:spPr>
        <p:txBody>
          <a:bodyPr wrap="none" anchor="ctr"/>
          <a:lstStyle/>
          <a:p>
            <a:endParaRPr lang="en-US"/>
          </a:p>
        </p:txBody>
      </p:sp>
      <p:sp>
        <p:nvSpPr>
          <p:cNvPr id="47193" name="AutoShape 156" descr="20%"/>
          <p:cNvSpPr>
            <a:spLocks noChangeArrowheads="1"/>
          </p:cNvSpPr>
          <p:nvPr/>
        </p:nvSpPr>
        <p:spPr bwMode="auto">
          <a:xfrm>
            <a:off x="3408363" y="1579563"/>
            <a:ext cx="322262" cy="995362"/>
          </a:xfrm>
          <a:prstGeom prst="downArrow">
            <a:avLst>
              <a:gd name="adj1" fmla="val 50000"/>
              <a:gd name="adj2" fmla="val 77217"/>
            </a:avLst>
          </a:prstGeom>
          <a:pattFill prst="pct20">
            <a:fgClr>
              <a:schemeClr val="tx1"/>
            </a:fgClr>
            <a:bgClr>
              <a:schemeClr val="bg1"/>
            </a:bgClr>
          </a:pattFill>
          <a:ln w="9525">
            <a:solidFill>
              <a:schemeClr val="tx1"/>
            </a:solidFill>
            <a:miter lim="800000"/>
            <a:headEnd/>
            <a:tailEnd/>
          </a:ln>
        </p:spPr>
        <p:txBody>
          <a:bodyPr wrap="none" anchor="ctr"/>
          <a:lstStyle/>
          <a:p>
            <a:endParaRPr lang="en-US"/>
          </a:p>
        </p:txBody>
      </p:sp>
      <p:sp>
        <p:nvSpPr>
          <p:cNvPr id="47194" name="Text Box 157"/>
          <p:cNvSpPr txBox="1">
            <a:spLocks noChangeArrowheads="1"/>
          </p:cNvSpPr>
          <p:nvPr/>
        </p:nvSpPr>
        <p:spPr bwMode="auto">
          <a:xfrm>
            <a:off x="1069975" y="1212850"/>
            <a:ext cx="11874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All Time Prior to 2000 B.C.</a:t>
            </a:r>
          </a:p>
        </p:txBody>
      </p:sp>
      <p:sp>
        <p:nvSpPr>
          <p:cNvPr id="47195" name="Text Box 158"/>
          <p:cNvSpPr txBox="1">
            <a:spLocks noChangeArrowheads="1"/>
          </p:cNvSpPr>
          <p:nvPr/>
        </p:nvSpPr>
        <p:spPr bwMode="auto">
          <a:xfrm>
            <a:off x="1076325" y="1639888"/>
            <a:ext cx="10477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2000 B.C.</a:t>
            </a:r>
          </a:p>
        </p:txBody>
      </p:sp>
      <p:sp>
        <p:nvSpPr>
          <p:cNvPr id="47196" name="Text Box 159"/>
          <p:cNvSpPr txBox="1">
            <a:spLocks noChangeArrowheads="1"/>
          </p:cNvSpPr>
          <p:nvPr/>
        </p:nvSpPr>
        <p:spPr bwMode="auto">
          <a:xfrm>
            <a:off x="1069975" y="2270125"/>
            <a:ext cx="10477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2000 B.C.</a:t>
            </a:r>
          </a:p>
        </p:txBody>
      </p:sp>
      <p:sp>
        <p:nvSpPr>
          <p:cNvPr id="47197" name="Text Box 160"/>
          <p:cNvSpPr txBox="1">
            <a:spLocks noChangeArrowheads="1"/>
          </p:cNvSpPr>
          <p:nvPr/>
        </p:nvSpPr>
        <p:spPr bwMode="auto">
          <a:xfrm>
            <a:off x="1079500" y="2822575"/>
            <a:ext cx="10477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1500 B.C.</a:t>
            </a:r>
          </a:p>
        </p:txBody>
      </p:sp>
      <p:sp>
        <p:nvSpPr>
          <p:cNvPr id="47198" name="Text Box 161"/>
          <p:cNvSpPr txBox="1">
            <a:spLocks noChangeArrowheads="1"/>
          </p:cNvSpPr>
          <p:nvPr/>
        </p:nvSpPr>
        <p:spPr bwMode="auto">
          <a:xfrm>
            <a:off x="1074738" y="3919538"/>
            <a:ext cx="10477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1500 B.C.</a:t>
            </a:r>
          </a:p>
        </p:txBody>
      </p:sp>
      <p:sp>
        <p:nvSpPr>
          <p:cNvPr id="47199" name="Text Box 162"/>
          <p:cNvSpPr txBox="1">
            <a:spLocks noChangeArrowheads="1"/>
          </p:cNvSpPr>
          <p:nvPr/>
        </p:nvSpPr>
        <p:spPr bwMode="auto">
          <a:xfrm>
            <a:off x="1079500" y="4860925"/>
            <a:ext cx="10477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1000 B.C.</a:t>
            </a:r>
          </a:p>
        </p:txBody>
      </p:sp>
      <p:sp>
        <p:nvSpPr>
          <p:cNvPr id="47200" name="Text Box 163"/>
          <p:cNvSpPr txBox="1">
            <a:spLocks noChangeArrowheads="1"/>
          </p:cNvSpPr>
          <p:nvPr/>
        </p:nvSpPr>
        <p:spPr bwMode="auto">
          <a:xfrm>
            <a:off x="1084263" y="5654675"/>
            <a:ext cx="10477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1000 B.C.</a:t>
            </a:r>
          </a:p>
        </p:txBody>
      </p:sp>
      <p:sp>
        <p:nvSpPr>
          <p:cNvPr id="47201" name="Text Box 164"/>
          <p:cNvSpPr txBox="1">
            <a:spLocks noChangeArrowheads="1"/>
          </p:cNvSpPr>
          <p:nvPr/>
        </p:nvSpPr>
        <p:spPr bwMode="auto">
          <a:xfrm>
            <a:off x="1074738" y="6880225"/>
            <a:ext cx="10477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500 B.C.</a:t>
            </a:r>
          </a:p>
        </p:txBody>
      </p:sp>
      <p:sp>
        <p:nvSpPr>
          <p:cNvPr id="47202" name="Text Box 165"/>
          <p:cNvSpPr txBox="1">
            <a:spLocks noChangeArrowheads="1"/>
          </p:cNvSpPr>
          <p:nvPr/>
        </p:nvSpPr>
        <p:spPr bwMode="auto">
          <a:xfrm>
            <a:off x="1074738" y="7740650"/>
            <a:ext cx="10477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500 B.C.</a:t>
            </a:r>
          </a:p>
        </p:txBody>
      </p:sp>
      <p:sp>
        <p:nvSpPr>
          <p:cNvPr id="47203" name="Text Box 166"/>
          <p:cNvSpPr txBox="1">
            <a:spLocks noChangeArrowheads="1"/>
          </p:cNvSpPr>
          <p:nvPr/>
        </p:nvSpPr>
        <p:spPr bwMode="auto">
          <a:xfrm>
            <a:off x="1074738" y="8302625"/>
            <a:ext cx="1047750" cy="23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00" b="1" i="1">
                <a:latin typeface="Arial" charset="0"/>
              </a:rPr>
              <a:t>Approx </a:t>
            </a:r>
            <a:r>
              <a:rPr lang="en-US" b="1" i="1">
                <a:latin typeface="Arial" charset="0"/>
              </a:rPr>
              <a:t>Time</a:t>
            </a:r>
            <a:r>
              <a:rPr lang="en-US" sz="400" b="1" i="1">
                <a:latin typeface="Arial" charset="0"/>
              </a:rPr>
              <a:t> Frame:                  First Century A.D.</a:t>
            </a:r>
          </a:p>
        </p:txBody>
      </p:sp>
      <p:sp>
        <p:nvSpPr>
          <p:cNvPr id="47204" name="Text Box 167"/>
          <p:cNvSpPr txBox="1">
            <a:spLocks noChangeArrowheads="1"/>
          </p:cNvSpPr>
          <p:nvPr/>
        </p:nvSpPr>
        <p:spPr bwMode="auto">
          <a:xfrm>
            <a:off x="1966913" y="1217613"/>
            <a:ext cx="544512"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Family                                           Sin                                       Flood                              Tower</a:t>
            </a:r>
          </a:p>
        </p:txBody>
      </p:sp>
      <p:sp>
        <p:nvSpPr>
          <p:cNvPr id="47205" name="Text Box 168"/>
          <p:cNvSpPr txBox="1">
            <a:spLocks noChangeArrowheads="1"/>
          </p:cNvSpPr>
          <p:nvPr/>
        </p:nvSpPr>
        <p:spPr bwMode="auto">
          <a:xfrm>
            <a:off x="1966913" y="1647825"/>
            <a:ext cx="544512"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L-S-B                                           Isaac                                       Jacob                              12 Sons</a:t>
            </a:r>
          </a:p>
        </p:txBody>
      </p:sp>
      <p:sp>
        <p:nvSpPr>
          <p:cNvPr id="47206" name="Text Box 169"/>
          <p:cNvSpPr txBox="1">
            <a:spLocks noChangeArrowheads="1"/>
          </p:cNvSpPr>
          <p:nvPr/>
        </p:nvSpPr>
        <p:spPr bwMode="auto">
          <a:xfrm>
            <a:off x="1884363" y="2824163"/>
            <a:ext cx="639762"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Sinai                                           M-C-C                                       Kadesh                              40 Years       5 Sermons</a:t>
            </a:r>
          </a:p>
        </p:txBody>
      </p:sp>
      <p:sp>
        <p:nvSpPr>
          <p:cNvPr id="47207" name="Text Box 170"/>
          <p:cNvSpPr txBox="1">
            <a:spLocks noChangeArrowheads="1"/>
          </p:cNvSpPr>
          <p:nvPr/>
        </p:nvSpPr>
        <p:spPr bwMode="auto">
          <a:xfrm>
            <a:off x="1971675" y="2271713"/>
            <a:ext cx="544513"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Slavery                                           430</a:t>
            </a:r>
          </a:p>
        </p:txBody>
      </p:sp>
      <p:sp>
        <p:nvSpPr>
          <p:cNvPr id="47208" name="Text Box 171"/>
          <p:cNvSpPr txBox="1">
            <a:spLocks noChangeArrowheads="1"/>
          </p:cNvSpPr>
          <p:nvPr/>
        </p:nvSpPr>
        <p:spPr bwMode="auto">
          <a:xfrm>
            <a:off x="1792288" y="3924300"/>
            <a:ext cx="7397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Jericho/Ai                                           Land Divided                                       </a:t>
            </a:r>
          </a:p>
        </p:txBody>
      </p:sp>
      <p:sp>
        <p:nvSpPr>
          <p:cNvPr id="47209" name="Text Box 172"/>
          <p:cNvSpPr txBox="1">
            <a:spLocks noChangeArrowheads="1"/>
          </p:cNvSpPr>
          <p:nvPr/>
        </p:nvSpPr>
        <p:spPr bwMode="auto">
          <a:xfrm>
            <a:off x="1792288" y="4870450"/>
            <a:ext cx="7397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Judges                                           350 Years                                       </a:t>
            </a:r>
          </a:p>
        </p:txBody>
      </p:sp>
      <p:grpSp>
        <p:nvGrpSpPr>
          <p:cNvPr id="47210" name="Group 173"/>
          <p:cNvGrpSpPr>
            <a:grpSpLocks/>
          </p:cNvGrpSpPr>
          <p:nvPr/>
        </p:nvGrpSpPr>
        <p:grpSpPr bwMode="auto">
          <a:xfrm>
            <a:off x="1714500" y="5637213"/>
            <a:ext cx="874713" cy="715962"/>
            <a:chOff x="976" y="3542"/>
            <a:chExt cx="453" cy="437"/>
          </a:xfrm>
        </p:grpSpPr>
        <p:sp>
          <p:nvSpPr>
            <p:cNvPr id="47378" name="Text Box 174"/>
            <p:cNvSpPr txBox="1">
              <a:spLocks noChangeArrowheads="1"/>
            </p:cNvSpPr>
            <p:nvPr/>
          </p:nvSpPr>
          <p:spPr bwMode="auto">
            <a:xfrm>
              <a:off x="1089" y="3542"/>
              <a:ext cx="229" cy="1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9246" tIns="54622" rIns="109246" bIns="5462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charset="0"/>
                </a:rPr>
                <a:t>S-D-S </a:t>
              </a:r>
              <a:r>
                <a:rPr lang="en-US" b="1" u="sng">
                  <a:latin typeface="Arial" charset="0"/>
                </a:rPr>
                <a:t>SPLIT</a:t>
              </a:r>
              <a:endParaRPr lang="en-US" b="1">
                <a:latin typeface="Arial" charset="0"/>
              </a:endParaRPr>
            </a:p>
          </p:txBody>
        </p:sp>
        <p:sp>
          <p:nvSpPr>
            <p:cNvPr id="47379" name="Text Box 175"/>
            <p:cNvSpPr txBox="1">
              <a:spLocks noChangeArrowheads="1"/>
            </p:cNvSpPr>
            <p:nvPr/>
          </p:nvSpPr>
          <p:spPr bwMode="auto">
            <a:xfrm>
              <a:off x="976" y="3634"/>
              <a:ext cx="277" cy="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9246" tIns="54622" rIns="109246" bIns="5462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N:North                                              10 Tribes                 Israel    20-J                      200                         Assyria                                        </a:t>
              </a:r>
            </a:p>
          </p:txBody>
        </p:sp>
        <p:sp>
          <p:nvSpPr>
            <p:cNvPr id="47380" name="Text Box 176"/>
            <p:cNvSpPr txBox="1">
              <a:spLocks noChangeArrowheads="1"/>
            </p:cNvSpPr>
            <p:nvPr/>
          </p:nvSpPr>
          <p:spPr bwMode="auto">
            <a:xfrm>
              <a:off x="1160" y="3633"/>
              <a:ext cx="269" cy="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9246" tIns="54622" rIns="109246" bIns="5462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a:latin typeface="Arial" charset="0"/>
                </a:rPr>
                <a:t>S:South                                              2 Tribes                 Judah  20-R                      350                         Babylon                                        </a:t>
              </a:r>
            </a:p>
          </p:txBody>
        </p:sp>
      </p:grpSp>
      <p:sp>
        <p:nvSpPr>
          <p:cNvPr id="47211" name="Text Box 177"/>
          <p:cNvSpPr txBox="1">
            <a:spLocks noChangeArrowheads="1"/>
          </p:cNvSpPr>
          <p:nvPr/>
        </p:nvSpPr>
        <p:spPr bwMode="auto">
          <a:xfrm>
            <a:off x="1793875" y="6872288"/>
            <a:ext cx="739775"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70 Years                                           2 Tribes                    100 Years                                50,000 People                                 Z-E-N                                       </a:t>
            </a:r>
          </a:p>
        </p:txBody>
      </p:sp>
      <p:sp>
        <p:nvSpPr>
          <p:cNvPr id="47212" name="Text Box 178"/>
          <p:cNvSpPr txBox="1">
            <a:spLocks noChangeArrowheads="1"/>
          </p:cNvSpPr>
          <p:nvPr/>
        </p:nvSpPr>
        <p:spPr bwMode="auto">
          <a:xfrm>
            <a:off x="1801813" y="7732713"/>
            <a:ext cx="741362"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Alex the Greek                                           Roman Systems</a:t>
            </a:r>
          </a:p>
        </p:txBody>
      </p:sp>
      <p:sp>
        <p:nvSpPr>
          <p:cNvPr id="47213" name="Text Box 179"/>
          <p:cNvSpPr txBox="1">
            <a:spLocks noChangeArrowheads="1"/>
          </p:cNvSpPr>
          <p:nvPr/>
        </p:nvSpPr>
        <p:spPr bwMode="auto">
          <a:xfrm>
            <a:off x="1797050" y="8240713"/>
            <a:ext cx="739775"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Life                                           Cross                    Church</a:t>
            </a:r>
          </a:p>
        </p:txBody>
      </p:sp>
      <p:sp>
        <p:nvSpPr>
          <p:cNvPr id="47214" name="Text Box 180"/>
          <p:cNvSpPr txBox="1">
            <a:spLocks noChangeArrowheads="1"/>
          </p:cNvSpPr>
          <p:nvPr/>
        </p:nvSpPr>
        <p:spPr bwMode="auto">
          <a:xfrm>
            <a:off x="4956175" y="1427163"/>
            <a:ext cx="590550" cy="220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00" b="1">
                <a:latin typeface="Arial" charset="0"/>
              </a:rPr>
              <a:t>circa:</a:t>
            </a:r>
            <a:endParaRPr lang="en-US" sz="2500">
              <a:latin typeface="Arial" charset="0"/>
            </a:endParaRPr>
          </a:p>
        </p:txBody>
      </p:sp>
      <p:sp>
        <p:nvSpPr>
          <p:cNvPr id="47215" name="Line 181"/>
          <p:cNvSpPr>
            <a:spLocks noChangeShapeType="1"/>
          </p:cNvSpPr>
          <p:nvPr/>
        </p:nvSpPr>
        <p:spPr bwMode="auto">
          <a:xfrm>
            <a:off x="5043488" y="1644650"/>
            <a:ext cx="0" cy="2020888"/>
          </a:xfrm>
          <a:prstGeom prst="line">
            <a:avLst/>
          </a:prstGeom>
          <a:noFill/>
          <a:ln w="5715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216" name="Text Box 182"/>
          <p:cNvSpPr txBox="1">
            <a:spLocks noChangeArrowheads="1"/>
          </p:cNvSpPr>
          <p:nvPr/>
        </p:nvSpPr>
        <p:spPr bwMode="auto">
          <a:xfrm>
            <a:off x="4473575" y="1814513"/>
            <a:ext cx="1039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600" b="1">
                <a:latin typeface="Arial" charset="0"/>
              </a:rPr>
              <a:t>ALL</a:t>
            </a:r>
            <a:r>
              <a:rPr lang="en-US" b="1">
                <a:latin typeface="Arial" charset="0"/>
              </a:rPr>
              <a:t> OTHER </a:t>
            </a:r>
            <a:r>
              <a:rPr lang="ja-JP" altLang="en-US" b="1">
                <a:latin typeface="Arial" charset="0"/>
              </a:rPr>
              <a:t>“</a:t>
            </a:r>
            <a:r>
              <a:rPr lang="en-US" altLang="ja-JP" b="1">
                <a:latin typeface="Arial" charset="0"/>
              </a:rPr>
              <a:t>WRITINGS</a:t>
            </a:r>
            <a:r>
              <a:rPr lang="ja-JP" altLang="en-US" b="1">
                <a:latin typeface="Arial" charset="0"/>
              </a:rPr>
              <a:t>”</a:t>
            </a:r>
            <a:r>
              <a:rPr lang="en-US" altLang="ja-JP" b="1">
                <a:latin typeface="Arial" charset="0"/>
              </a:rPr>
              <a:t> ARE            FROM THE          </a:t>
            </a:r>
            <a:r>
              <a:rPr lang="ja-JP" altLang="en-US" b="1">
                <a:latin typeface="Arial" charset="0"/>
              </a:rPr>
              <a:t>“</a:t>
            </a:r>
            <a:r>
              <a:rPr lang="en-US" altLang="ja-JP" b="1">
                <a:latin typeface="Arial" charset="0"/>
              </a:rPr>
              <a:t>ROYALTY</a:t>
            </a:r>
            <a:r>
              <a:rPr lang="ja-JP" altLang="en-US" b="1">
                <a:latin typeface="Arial" charset="0"/>
              </a:rPr>
              <a:t>”</a:t>
            </a:r>
            <a:r>
              <a:rPr lang="en-US" altLang="ja-JP" b="1">
                <a:latin typeface="Arial" charset="0"/>
              </a:rPr>
              <a:t> PERIOD</a:t>
            </a:r>
            <a:endParaRPr lang="en-US" b="1">
              <a:latin typeface="Arial" charset="0"/>
            </a:endParaRPr>
          </a:p>
        </p:txBody>
      </p:sp>
      <p:sp>
        <p:nvSpPr>
          <p:cNvPr id="47217" name="Text Box 183"/>
          <p:cNvSpPr txBox="1">
            <a:spLocks noChangeArrowheads="1"/>
          </p:cNvSpPr>
          <p:nvPr/>
        </p:nvSpPr>
        <p:spPr bwMode="auto">
          <a:xfrm>
            <a:off x="4133850" y="4271963"/>
            <a:ext cx="1754188" cy="174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charset="0"/>
              </a:rPr>
              <a:t>TO ISRAEL (N. KINGDOM)</a:t>
            </a:r>
          </a:p>
        </p:txBody>
      </p:sp>
      <p:sp>
        <p:nvSpPr>
          <p:cNvPr id="47218" name="Text Box 184"/>
          <p:cNvSpPr txBox="1">
            <a:spLocks noChangeArrowheads="1"/>
          </p:cNvSpPr>
          <p:nvPr/>
        </p:nvSpPr>
        <p:spPr bwMode="auto">
          <a:xfrm>
            <a:off x="4341813" y="5030788"/>
            <a:ext cx="1223962"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charset="0"/>
              </a:rPr>
              <a:t>TO  </a:t>
            </a:r>
            <a:r>
              <a:rPr lang="en-US" b="1" i="1">
                <a:latin typeface="Arial" charset="0"/>
              </a:rPr>
              <a:t>JUDAH</a:t>
            </a:r>
            <a:r>
              <a:rPr lang="en-US" b="1">
                <a:latin typeface="Arial" charset="0"/>
              </a:rPr>
              <a:t>:                                                                                        (IN </a:t>
            </a:r>
            <a:r>
              <a:rPr lang="en-US" b="1" i="1" u="sng">
                <a:latin typeface="Arial" charset="0"/>
              </a:rPr>
              <a:t>DECLINE</a:t>
            </a:r>
            <a:r>
              <a:rPr lang="en-US" b="1">
                <a:latin typeface="Arial" charset="0"/>
              </a:rPr>
              <a:t>)                 </a:t>
            </a:r>
          </a:p>
        </p:txBody>
      </p:sp>
      <p:sp>
        <p:nvSpPr>
          <p:cNvPr id="47219" name="Line 185"/>
          <p:cNvSpPr>
            <a:spLocks noChangeShapeType="1"/>
          </p:cNvSpPr>
          <p:nvPr/>
        </p:nvSpPr>
        <p:spPr bwMode="auto">
          <a:xfrm>
            <a:off x="4629150" y="5011738"/>
            <a:ext cx="782638" cy="0"/>
          </a:xfrm>
          <a:prstGeom prst="line">
            <a:avLst/>
          </a:prstGeom>
          <a:noFill/>
          <a:ln w="57150">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220" name="Text Box 186"/>
          <p:cNvSpPr txBox="1">
            <a:spLocks noChangeArrowheads="1"/>
          </p:cNvSpPr>
          <p:nvPr/>
        </p:nvSpPr>
        <p:spPr bwMode="auto">
          <a:xfrm>
            <a:off x="4267200" y="5965825"/>
            <a:ext cx="154622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charset="0"/>
              </a:rPr>
              <a:t>TO  </a:t>
            </a:r>
            <a:r>
              <a:rPr lang="en-US" b="1" i="1">
                <a:latin typeface="Arial" charset="0"/>
              </a:rPr>
              <a:t>JUDAH</a:t>
            </a:r>
            <a:r>
              <a:rPr lang="en-US" b="1">
                <a:latin typeface="Arial" charset="0"/>
              </a:rPr>
              <a:t>:   (IN </a:t>
            </a:r>
            <a:r>
              <a:rPr lang="en-US" b="1" i="1" u="sng">
                <a:latin typeface="Arial" charset="0"/>
              </a:rPr>
              <a:t>CRISIS</a:t>
            </a:r>
            <a:r>
              <a:rPr lang="en-US" b="1">
                <a:latin typeface="Arial" charset="0"/>
              </a:rPr>
              <a:t>)                                                                                      </a:t>
            </a:r>
          </a:p>
        </p:txBody>
      </p:sp>
      <p:sp>
        <p:nvSpPr>
          <p:cNvPr id="47221" name="Text Box 187"/>
          <p:cNvSpPr txBox="1">
            <a:spLocks noChangeArrowheads="1"/>
          </p:cNvSpPr>
          <p:nvPr/>
        </p:nvSpPr>
        <p:spPr bwMode="auto">
          <a:xfrm>
            <a:off x="4313238" y="7186613"/>
            <a:ext cx="1223962"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charset="0"/>
              </a:rPr>
              <a:t>TO  </a:t>
            </a:r>
            <a:r>
              <a:rPr lang="en-US" b="1" i="1">
                <a:latin typeface="Arial" charset="0"/>
              </a:rPr>
              <a:t>JUDAH</a:t>
            </a:r>
            <a:r>
              <a:rPr lang="en-US" b="1">
                <a:latin typeface="Arial" charset="0"/>
              </a:rPr>
              <a:t>:                                                                                        (IN </a:t>
            </a:r>
            <a:r>
              <a:rPr lang="en-US" b="1" i="1" u="sng">
                <a:latin typeface="Arial" charset="0"/>
              </a:rPr>
              <a:t>CAPTIVITY</a:t>
            </a:r>
            <a:r>
              <a:rPr lang="en-US" b="1">
                <a:latin typeface="Arial" charset="0"/>
              </a:rPr>
              <a:t>)                 </a:t>
            </a:r>
          </a:p>
        </p:txBody>
      </p:sp>
      <p:sp>
        <p:nvSpPr>
          <p:cNvPr id="47222" name="Text Box 188"/>
          <p:cNvSpPr txBox="1">
            <a:spLocks noChangeArrowheads="1"/>
          </p:cNvSpPr>
          <p:nvPr/>
        </p:nvSpPr>
        <p:spPr bwMode="auto">
          <a:xfrm>
            <a:off x="4305300" y="7761288"/>
            <a:ext cx="1223963"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charset="0"/>
              </a:rPr>
              <a:t>TO  </a:t>
            </a:r>
            <a:r>
              <a:rPr lang="en-US" b="1" i="1">
                <a:latin typeface="Arial" charset="0"/>
              </a:rPr>
              <a:t>JUDAH</a:t>
            </a:r>
            <a:r>
              <a:rPr lang="en-US" b="1">
                <a:latin typeface="Arial" charset="0"/>
              </a:rPr>
              <a:t>:                                                                                        (IN </a:t>
            </a:r>
            <a:r>
              <a:rPr lang="en-US" b="1" i="1" u="sng">
                <a:latin typeface="Arial" charset="0"/>
              </a:rPr>
              <a:t>RETURN</a:t>
            </a:r>
            <a:r>
              <a:rPr lang="en-US" b="1">
                <a:latin typeface="Arial" charset="0"/>
              </a:rPr>
              <a:t>)                 </a:t>
            </a:r>
          </a:p>
        </p:txBody>
      </p:sp>
      <p:sp>
        <p:nvSpPr>
          <p:cNvPr id="47223" name="Text Box 189"/>
          <p:cNvSpPr txBox="1">
            <a:spLocks noChangeArrowheads="1"/>
          </p:cNvSpPr>
          <p:nvPr/>
        </p:nvSpPr>
        <p:spPr bwMode="auto">
          <a:xfrm>
            <a:off x="4498975" y="5019675"/>
            <a:ext cx="600075"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200">
                <a:latin typeface="Arial" charset="0"/>
              </a:rPr>
              <a:t>*</a:t>
            </a:r>
            <a:endParaRPr lang="en-US" sz="2500">
              <a:latin typeface="Arial" charset="0"/>
            </a:endParaRPr>
          </a:p>
        </p:txBody>
      </p:sp>
      <p:sp>
        <p:nvSpPr>
          <p:cNvPr id="47224" name="Text Box 190"/>
          <p:cNvSpPr txBox="1">
            <a:spLocks noChangeArrowheads="1"/>
          </p:cNvSpPr>
          <p:nvPr/>
        </p:nvSpPr>
        <p:spPr bwMode="auto">
          <a:xfrm>
            <a:off x="4484688" y="6145213"/>
            <a:ext cx="6000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200">
                <a:latin typeface="Arial" charset="0"/>
              </a:rPr>
              <a:t>*</a:t>
            </a:r>
            <a:endParaRPr lang="en-US" sz="2500">
              <a:latin typeface="Arial" charset="0"/>
            </a:endParaRPr>
          </a:p>
        </p:txBody>
      </p:sp>
      <p:sp>
        <p:nvSpPr>
          <p:cNvPr id="47225" name="Text Box 191"/>
          <p:cNvSpPr txBox="1">
            <a:spLocks noChangeArrowheads="1"/>
          </p:cNvSpPr>
          <p:nvPr/>
        </p:nvSpPr>
        <p:spPr bwMode="auto">
          <a:xfrm>
            <a:off x="4484688" y="7162800"/>
            <a:ext cx="600075"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200">
                <a:latin typeface="Arial" charset="0"/>
              </a:rPr>
              <a:t>*</a:t>
            </a:r>
            <a:endParaRPr lang="en-US" sz="2500">
              <a:latin typeface="Arial" charset="0"/>
            </a:endParaRPr>
          </a:p>
        </p:txBody>
      </p:sp>
      <p:sp>
        <p:nvSpPr>
          <p:cNvPr id="47226" name="Text Box 192"/>
          <p:cNvSpPr txBox="1">
            <a:spLocks noChangeArrowheads="1"/>
          </p:cNvSpPr>
          <p:nvPr/>
        </p:nvSpPr>
        <p:spPr bwMode="auto">
          <a:xfrm>
            <a:off x="4484688" y="7385050"/>
            <a:ext cx="600075"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200">
                <a:latin typeface="Arial" charset="0"/>
              </a:rPr>
              <a:t>*</a:t>
            </a:r>
            <a:endParaRPr lang="en-US" sz="2500">
              <a:latin typeface="Arial" charset="0"/>
            </a:endParaRPr>
          </a:p>
        </p:txBody>
      </p:sp>
      <p:sp>
        <p:nvSpPr>
          <p:cNvPr id="47227" name="Line 193"/>
          <p:cNvSpPr>
            <a:spLocks noChangeShapeType="1"/>
          </p:cNvSpPr>
          <p:nvPr/>
        </p:nvSpPr>
        <p:spPr bwMode="auto">
          <a:xfrm>
            <a:off x="4611688" y="5999163"/>
            <a:ext cx="884237" cy="0"/>
          </a:xfrm>
          <a:prstGeom prst="line">
            <a:avLst/>
          </a:prstGeom>
          <a:noFill/>
          <a:ln w="285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228" name="Line 194"/>
          <p:cNvSpPr>
            <a:spLocks noChangeShapeType="1"/>
          </p:cNvSpPr>
          <p:nvPr/>
        </p:nvSpPr>
        <p:spPr bwMode="auto">
          <a:xfrm>
            <a:off x="4597400" y="7212013"/>
            <a:ext cx="884238" cy="0"/>
          </a:xfrm>
          <a:prstGeom prst="line">
            <a:avLst/>
          </a:prstGeom>
          <a:noFill/>
          <a:ln w="285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229" name="Line 195"/>
          <p:cNvSpPr>
            <a:spLocks noChangeShapeType="1"/>
          </p:cNvSpPr>
          <p:nvPr/>
        </p:nvSpPr>
        <p:spPr bwMode="auto">
          <a:xfrm>
            <a:off x="4597400" y="7800975"/>
            <a:ext cx="884238" cy="0"/>
          </a:xfrm>
          <a:prstGeom prst="line">
            <a:avLst/>
          </a:prstGeom>
          <a:noFill/>
          <a:ln w="285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7230" name="Group 196"/>
          <p:cNvGrpSpPr>
            <a:grpSpLocks/>
          </p:cNvGrpSpPr>
          <p:nvPr/>
        </p:nvGrpSpPr>
        <p:grpSpPr bwMode="auto">
          <a:xfrm>
            <a:off x="3724275" y="3265488"/>
            <a:ext cx="477838" cy="352425"/>
            <a:chOff x="3710" y="2489"/>
            <a:chExt cx="273" cy="215"/>
          </a:xfrm>
        </p:grpSpPr>
        <p:grpSp>
          <p:nvGrpSpPr>
            <p:cNvPr id="47374" name="Group 197"/>
            <p:cNvGrpSpPr>
              <a:grpSpLocks/>
            </p:cNvGrpSpPr>
            <p:nvPr/>
          </p:nvGrpSpPr>
          <p:grpSpPr bwMode="auto">
            <a:xfrm>
              <a:off x="3710" y="2489"/>
              <a:ext cx="273" cy="215"/>
              <a:chOff x="3710" y="2489"/>
              <a:chExt cx="273" cy="215"/>
            </a:xfrm>
          </p:grpSpPr>
          <p:pic>
            <p:nvPicPr>
              <p:cNvPr id="47376" name="Picture 19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0">
                    <a:solidFill>
                      <a:srgbClr val="000000"/>
                    </a:solidFill>
                    <a:miter lim="800000"/>
                    <a:headEnd/>
                    <a:tailEnd/>
                  </a14:hiddenLine>
                </a:ext>
              </a:extLst>
            </p:spPr>
          </p:pic>
          <p:sp>
            <p:nvSpPr>
              <p:cNvPr id="47377" name="Rectangle 199"/>
              <p:cNvSpPr>
                <a:spLocks noChangeArrowheads="1"/>
              </p:cNvSpPr>
              <p:nvPr/>
            </p:nvSpPr>
            <p:spPr bwMode="auto">
              <a:xfrm>
                <a:off x="3794" y="2567"/>
                <a:ext cx="96" cy="7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p>
                <a:endParaRPr lang="en-US"/>
              </a:p>
            </p:txBody>
          </p:sp>
        </p:grpSp>
        <p:sp>
          <p:nvSpPr>
            <p:cNvPr id="47375" name="Text Box 200"/>
            <p:cNvSpPr txBox="1">
              <a:spLocks noChangeArrowheads="1"/>
            </p:cNvSpPr>
            <p:nvPr/>
          </p:nvSpPr>
          <p:spPr bwMode="auto">
            <a:xfrm>
              <a:off x="3716" y="2528"/>
              <a:ext cx="251"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Arial" charset="0"/>
                </a:rPr>
                <a:t>LC</a:t>
              </a:r>
            </a:p>
          </p:txBody>
        </p:sp>
      </p:grpSp>
      <p:grpSp>
        <p:nvGrpSpPr>
          <p:cNvPr id="47231" name="Group 201"/>
          <p:cNvGrpSpPr>
            <a:grpSpLocks/>
          </p:cNvGrpSpPr>
          <p:nvPr/>
        </p:nvGrpSpPr>
        <p:grpSpPr bwMode="auto">
          <a:xfrm>
            <a:off x="3754438" y="1249363"/>
            <a:ext cx="476250" cy="352425"/>
            <a:chOff x="3710" y="2489"/>
            <a:chExt cx="273" cy="215"/>
          </a:xfrm>
        </p:grpSpPr>
        <p:grpSp>
          <p:nvGrpSpPr>
            <p:cNvPr id="47370" name="Group 202"/>
            <p:cNvGrpSpPr>
              <a:grpSpLocks/>
            </p:cNvGrpSpPr>
            <p:nvPr/>
          </p:nvGrpSpPr>
          <p:grpSpPr bwMode="auto">
            <a:xfrm>
              <a:off x="3710" y="2489"/>
              <a:ext cx="273" cy="215"/>
              <a:chOff x="3710" y="2489"/>
              <a:chExt cx="273" cy="215"/>
            </a:xfrm>
          </p:grpSpPr>
          <p:pic>
            <p:nvPicPr>
              <p:cNvPr id="47372" name="Picture 20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0">
                    <a:solidFill>
                      <a:srgbClr val="000000"/>
                    </a:solidFill>
                    <a:miter lim="800000"/>
                    <a:headEnd/>
                    <a:tailEnd/>
                  </a14:hiddenLine>
                </a:ext>
              </a:extLst>
            </p:spPr>
          </p:pic>
          <p:sp>
            <p:nvSpPr>
              <p:cNvPr id="47373" name="Rectangle 204"/>
              <p:cNvSpPr>
                <a:spLocks noChangeArrowheads="1"/>
              </p:cNvSpPr>
              <p:nvPr/>
            </p:nvSpPr>
            <p:spPr bwMode="auto">
              <a:xfrm>
                <a:off x="3794" y="2567"/>
                <a:ext cx="96" cy="7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p>
                <a:endParaRPr lang="en-US"/>
              </a:p>
            </p:txBody>
          </p:sp>
        </p:grpSp>
        <p:sp>
          <p:nvSpPr>
            <p:cNvPr id="47371" name="Text Box 205"/>
            <p:cNvSpPr txBox="1">
              <a:spLocks noChangeArrowheads="1"/>
            </p:cNvSpPr>
            <p:nvPr/>
          </p:nvSpPr>
          <p:spPr bwMode="auto">
            <a:xfrm>
              <a:off x="3716" y="2528"/>
              <a:ext cx="251"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Arial" charset="0"/>
                </a:rPr>
                <a:t>AC</a:t>
              </a:r>
            </a:p>
          </p:txBody>
        </p:sp>
      </p:grpSp>
      <p:grpSp>
        <p:nvGrpSpPr>
          <p:cNvPr id="47232" name="Group 206"/>
          <p:cNvGrpSpPr>
            <a:grpSpLocks/>
          </p:cNvGrpSpPr>
          <p:nvPr/>
        </p:nvGrpSpPr>
        <p:grpSpPr bwMode="auto">
          <a:xfrm>
            <a:off x="3754438" y="5534025"/>
            <a:ext cx="476250" cy="352425"/>
            <a:chOff x="3710" y="2489"/>
            <a:chExt cx="273" cy="215"/>
          </a:xfrm>
        </p:grpSpPr>
        <p:grpSp>
          <p:nvGrpSpPr>
            <p:cNvPr id="47366" name="Group 207"/>
            <p:cNvGrpSpPr>
              <a:grpSpLocks/>
            </p:cNvGrpSpPr>
            <p:nvPr/>
          </p:nvGrpSpPr>
          <p:grpSpPr bwMode="auto">
            <a:xfrm>
              <a:off x="3710" y="2489"/>
              <a:ext cx="273" cy="215"/>
              <a:chOff x="3710" y="2489"/>
              <a:chExt cx="273" cy="215"/>
            </a:xfrm>
          </p:grpSpPr>
          <p:pic>
            <p:nvPicPr>
              <p:cNvPr id="47368" name="Picture 20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0">
                    <a:solidFill>
                      <a:srgbClr val="000000"/>
                    </a:solidFill>
                    <a:miter lim="800000"/>
                    <a:headEnd/>
                    <a:tailEnd/>
                  </a14:hiddenLine>
                </a:ext>
              </a:extLst>
            </p:spPr>
          </p:pic>
          <p:sp>
            <p:nvSpPr>
              <p:cNvPr id="47369" name="Rectangle 209"/>
              <p:cNvSpPr>
                <a:spLocks noChangeArrowheads="1"/>
              </p:cNvSpPr>
              <p:nvPr/>
            </p:nvSpPr>
            <p:spPr bwMode="auto">
              <a:xfrm>
                <a:off x="3794" y="2567"/>
                <a:ext cx="96" cy="7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p>
                <a:endParaRPr lang="en-US"/>
              </a:p>
            </p:txBody>
          </p:sp>
        </p:grpSp>
        <p:sp>
          <p:nvSpPr>
            <p:cNvPr id="47367" name="Text Box 210"/>
            <p:cNvSpPr txBox="1">
              <a:spLocks noChangeArrowheads="1"/>
            </p:cNvSpPr>
            <p:nvPr/>
          </p:nvSpPr>
          <p:spPr bwMode="auto">
            <a:xfrm>
              <a:off x="3716" y="2528"/>
              <a:ext cx="251"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Arial" charset="0"/>
                </a:rPr>
                <a:t>DC</a:t>
              </a:r>
            </a:p>
          </p:txBody>
        </p:sp>
      </p:grpSp>
      <p:grpSp>
        <p:nvGrpSpPr>
          <p:cNvPr id="47233" name="Group 211"/>
          <p:cNvGrpSpPr>
            <a:grpSpLocks/>
          </p:cNvGrpSpPr>
          <p:nvPr/>
        </p:nvGrpSpPr>
        <p:grpSpPr bwMode="auto">
          <a:xfrm>
            <a:off x="5086350" y="6024563"/>
            <a:ext cx="477838" cy="352425"/>
            <a:chOff x="3710" y="2489"/>
            <a:chExt cx="273" cy="215"/>
          </a:xfrm>
        </p:grpSpPr>
        <p:grpSp>
          <p:nvGrpSpPr>
            <p:cNvPr id="47362" name="Group 212"/>
            <p:cNvGrpSpPr>
              <a:grpSpLocks/>
            </p:cNvGrpSpPr>
            <p:nvPr/>
          </p:nvGrpSpPr>
          <p:grpSpPr bwMode="auto">
            <a:xfrm>
              <a:off x="3710" y="2489"/>
              <a:ext cx="273" cy="215"/>
              <a:chOff x="3710" y="2489"/>
              <a:chExt cx="273" cy="215"/>
            </a:xfrm>
          </p:grpSpPr>
          <p:pic>
            <p:nvPicPr>
              <p:cNvPr id="47364" name="Picture 21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0">
                    <a:solidFill>
                      <a:srgbClr val="000000"/>
                    </a:solidFill>
                    <a:miter lim="800000"/>
                    <a:headEnd/>
                    <a:tailEnd/>
                  </a14:hiddenLine>
                </a:ext>
              </a:extLst>
            </p:spPr>
          </p:pic>
          <p:sp>
            <p:nvSpPr>
              <p:cNvPr id="47365" name="Rectangle 214"/>
              <p:cNvSpPr>
                <a:spLocks noChangeArrowheads="1"/>
              </p:cNvSpPr>
              <p:nvPr/>
            </p:nvSpPr>
            <p:spPr bwMode="auto">
              <a:xfrm>
                <a:off x="3794" y="2567"/>
                <a:ext cx="96" cy="7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p>
                <a:endParaRPr lang="en-US"/>
              </a:p>
            </p:txBody>
          </p:sp>
        </p:grpSp>
        <p:sp>
          <p:nvSpPr>
            <p:cNvPr id="47363" name="Text Box 215"/>
            <p:cNvSpPr txBox="1">
              <a:spLocks noChangeArrowheads="1"/>
            </p:cNvSpPr>
            <p:nvPr/>
          </p:nvSpPr>
          <p:spPr bwMode="auto">
            <a:xfrm>
              <a:off x="3716" y="2528"/>
              <a:ext cx="251"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Arial" charset="0"/>
                </a:rPr>
                <a:t>NC</a:t>
              </a:r>
            </a:p>
          </p:txBody>
        </p:sp>
      </p:grpSp>
      <p:sp>
        <p:nvSpPr>
          <p:cNvPr id="47234" name="Text Box 216"/>
          <p:cNvSpPr txBox="1">
            <a:spLocks noChangeArrowheads="1"/>
          </p:cNvSpPr>
          <p:nvPr/>
        </p:nvSpPr>
        <p:spPr bwMode="auto">
          <a:xfrm>
            <a:off x="4294188" y="2174875"/>
            <a:ext cx="669925" cy="296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a:latin typeface="Arial" charset="0"/>
              </a:rPr>
              <a:t>7.</a:t>
            </a:r>
          </a:p>
        </p:txBody>
      </p:sp>
      <p:sp>
        <p:nvSpPr>
          <p:cNvPr id="47235" name="Text Box 217"/>
          <p:cNvSpPr txBox="1">
            <a:spLocks noChangeArrowheads="1"/>
          </p:cNvSpPr>
          <p:nvPr/>
        </p:nvSpPr>
        <p:spPr bwMode="auto">
          <a:xfrm>
            <a:off x="4287838" y="2595563"/>
            <a:ext cx="669925"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a:latin typeface="Arial" charset="0"/>
              </a:rPr>
              <a:t>7.</a:t>
            </a:r>
          </a:p>
        </p:txBody>
      </p:sp>
      <p:sp>
        <p:nvSpPr>
          <p:cNvPr id="47236" name="Text Box 218"/>
          <p:cNvSpPr txBox="1">
            <a:spLocks noChangeArrowheads="1"/>
          </p:cNvSpPr>
          <p:nvPr/>
        </p:nvSpPr>
        <p:spPr bwMode="auto">
          <a:xfrm>
            <a:off x="4287838" y="2981325"/>
            <a:ext cx="669925" cy="296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a:latin typeface="Arial" charset="0"/>
              </a:rPr>
              <a:t>7.</a:t>
            </a:r>
          </a:p>
        </p:txBody>
      </p:sp>
      <p:sp>
        <p:nvSpPr>
          <p:cNvPr id="47237" name="Text Box 219"/>
          <p:cNvSpPr txBox="1">
            <a:spLocks noChangeArrowheads="1"/>
          </p:cNvSpPr>
          <p:nvPr/>
        </p:nvSpPr>
        <p:spPr bwMode="auto">
          <a:xfrm>
            <a:off x="4294188" y="3387725"/>
            <a:ext cx="669925" cy="296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a:latin typeface="Arial" charset="0"/>
              </a:rPr>
              <a:t>7.</a:t>
            </a:r>
          </a:p>
        </p:txBody>
      </p:sp>
      <p:sp>
        <p:nvSpPr>
          <p:cNvPr id="47238" name="Text Box 220"/>
          <p:cNvSpPr txBox="1">
            <a:spLocks noChangeArrowheads="1"/>
          </p:cNvSpPr>
          <p:nvPr/>
        </p:nvSpPr>
        <p:spPr bwMode="auto">
          <a:xfrm>
            <a:off x="4329113" y="1604963"/>
            <a:ext cx="669925"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a:latin typeface="Arial" charset="0"/>
              </a:rPr>
              <a:t>2.</a:t>
            </a:r>
          </a:p>
        </p:txBody>
      </p:sp>
      <p:sp>
        <p:nvSpPr>
          <p:cNvPr id="47239" name="Text Box 221"/>
          <p:cNvSpPr txBox="1">
            <a:spLocks noChangeArrowheads="1"/>
          </p:cNvSpPr>
          <p:nvPr/>
        </p:nvSpPr>
        <p:spPr bwMode="auto">
          <a:xfrm>
            <a:off x="3790950" y="6248400"/>
            <a:ext cx="1039813"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00" b="1">
                <a:latin typeface="Arial" charset="0"/>
              </a:rPr>
              <a:t>PROPHETS            WROTE IN                       A FOUR-     HUNDRED        YEAR                     ERA          AFTER           </a:t>
            </a:r>
            <a:r>
              <a:rPr lang="ja-JP" altLang="en-US" sz="700" b="1">
                <a:latin typeface="Arial" charset="0"/>
              </a:rPr>
              <a:t>“</a:t>
            </a:r>
            <a:r>
              <a:rPr lang="en-US" altLang="ja-JP" sz="700" b="1">
                <a:latin typeface="Arial" charset="0"/>
              </a:rPr>
              <a:t>THE            SPLIT</a:t>
            </a:r>
            <a:r>
              <a:rPr lang="ja-JP" altLang="en-US" sz="700" b="1">
                <a:latin typeface="Arial" charset="0"/>
              </a:rPr>
              <a:t>”</a:t>
            </a:r>
            <a:endParaRPr lang="en-US" sz="600" b="1">
              <a:latin typeface="Arial" charset="0"/>
            </a:endParaRPr>
          </a:p>
        </p:txBody>
      </p:sp>
      <p:sp>
        <p:nvSpPr>
          <p:cNvPr id="47240" name="Text Box 222"/>
          <p:cNvSpPr txBox="1">
            <a:spLocks noChangeArrowheads="1"/>
          </p:cNvSpPr>
          <p:nvPr/>
        </p:nvSpPr>
        <p:spPr bwMode="auto">
          <a:xfrm>
            <a:off x="2636838" y="8067675"/>
            <a:ext cx="1603375" cy="37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120000"/>
              </a:lnSpc>
              <a:spcBef>
                <a:spcPct val="50000"/>
              </a:spcBef>
            </a:pPr>
            <a:r>
              <a:rPr lang="en-US" sz="1100" b="1">
                <a:latin typeface="Arial" charset="0"/>
              </a:rPr>
              <a:t>NEW TESTAMENT</a:t>
            </a:r>
            <a:r>
              <a:rPr lang="en-US" sz="400" b="1">
                <a:latin typeface="Arial" charset="0"/>
              </a:rPr>
              <a:t>                                           GOSPELS…ACTS…EPISTLES…REVELATION</a:t>
            </a:r>
          </a:p>
        </p:txBody>
      </p:sp>
      <p:sp>
        <p:nvSpPr>
          <p:cNvPr id="47241" name="Text Box 223"/>
          <p:cNvSpPr txBox="1">
            <a:spLocks noChangeArrowheads="1"/>
          </p:cNvSpPr>
          <p:nvPr/>
        </p:nvSpPr>
        <p:spPr bwMode="auto">
          <a:xfrm>
            <a:off x="2595563" y="7688263"/>
            <a:ext cx="1601787" cy="30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120000"/>
              </a:lnSpc>
              <a:spcBef>
                <a:spcPct val="50000"/>
              </a:spcBef>
            </a:pPr>
            <a:r>
              <a:rPr lang="en-US" sz="1100" b="1">
                <a:latin typeface="Arial" charset="0"/>
              </a:rPr>
              <a:t>©2004 John Fryman</a:t>
            </a:r>
            <a:endParaRPr lang="en-US" sz="400" b="1">
              <a:latin typeface="Arial" charset="0"/>
            </a:endParaRPr>
          </a:p>
        </p:txBody>
      </p:sp>
      <p:sp>
        <p:nvSpPr>
          <p:cNvPr id="47242" name="Text Box 224"/>
          <p:cNvSpPr txBox="1">
            <a:spLocks noChangeArrowheads="1"/>
          </p:cNvSpPr>
          <p:nvPr/>
        </p:nvSpPr>
        <p:spPr bwMode="auto">
          <a:xfrm>
            <a:off x="2822575" y="5392738"/>
            <a:ext cx="495300" cy="204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00" b="1">
                <a:latin typeface="Arial" charset="0"/>
              </a:rPr>
              <a:t>(S)</a:t>
            </a:r>
          </a:p>
        </p:txBody>
      </p:sp>
      <p:sp>
        <p:nvSpPr>
          <p:cNvPr id="47243" name="Text Box 225"/>
          <p:cNvSpPr txBox="1">
            <a:spLocks noChangeArrowheads="1"/>
          </p:cNvSpPr>
          <p:nvPr/>
        </p:nvSpPr>
        <p:spPr bwMode="auto">
          <a:xfrm>
            <a:off x="2822575" y="5675313"/>
            <a:ext cx="495300" cy="204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00" b="1">
                <a:latin typeface="Arial" charset="0"/>
              </a:rPr>
              <a:t>(D)</a:t>
            </a:r>
          </a:p>
        </p:txBody>
      </p:sp>
      <p:sp>
        <p:nvSpPr>
          <p:cNvPr id="47244" name="Text Box 226"/>
          <p:cNvSpPr txBox="1">
            <a:spLocks noChangeArrowheads="1"/>
          </p:cNvSpPr>
          <p:nvPr/>
        </p:nvSpPr>
        <p:spPr bwMode="auto">
          <a:xfrm>
            <a:off x="2814638" y="5864225"/>
            <a:ext cx="496887" cy="20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00" b="1">
                <a:latin typeface="Arial" charset="0"/>
              </a:rPr>
              <a:t>(S)</a:t>
            </a:r>
          </a:p>
        </p:txBody>
      </p:sp>
      <p:sp>
        <p:nvSpPr>
          <p:cNvPr id="47245" name="Text Box 227"/>
          <p:cNvSpPr txBox="1">
            <a:spLocks noChangeArrowheads="1"/>
          </p:cNvSpPr>
          <p:nvPr/>
        </p:nvSpPr>
        <p:spPr bwMode="auto">
          <a:xfrm>
            <a:off x="2814638" y="6134100"/>
            <a:ext cx="496887" cy="20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00" b="1">
                <a:latin typeface="Arial" charset="0"/>
              </a:rPr>
              <a:t>(CW)</a:t>
            </a:r>
          </a:p>
        </p:txBody>
      </p:sp>
      <p:sp>
        <p:nvSpPr>
          <p:cNvPr id="47246" name="Text Box 228"/>
          <p:cNvSpPr txBox="1">
            <a:spLocks noChangeArrowheads="1"/>
          </p:cNvSpPr>
          <p:nvPr/>
        </p:nvSpPr>
        <p:spPr bwMode="auto">
          <a:xfrm>
            <a:off x="3765550" y="5721350"/>
            <a:ext cx="579438" cy="38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900" b="1">
                <a:latin typeface="Arial" charset="0"/>
              </a:rPr>
              <a:t>}</a:t>
            </a:r>
          </a:p>
        </p:txBody>
      </p:sp>
      <p:sp>
        <p:nvSpPr>
          <p:cNvPr id="47247" name="Text Box 229"/>
          <p:cNvSpPr txBox="1">
            <a:spLocks noChangeArrowheads="1"/>
          </p:cNvSpPr>
          <p:nvPr/>
        </p:nvSpPr>
        <p:spPr bwMode="auto">
          <a:xfrm>
            <a:off x="2913063" y="4829175"/>
            <a:ext cx="523875"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2500">
              <a:latin typeface="Arial" charset="0"/>
            </a:endParaRPr>
          </a:p>
        </p:txBody>
      </p:sp>
      <p:sp>
        <p:nvSpPr>
          <p:cNvPr id="47248" name="Text Box 230"/>
          <p:cNvSpPr txBox="1">
            <a:spLocks noChangeArrowheads="1"/>
          </p:cNvSpPr>
          <p:nvPr/>
        </p:nvSpPr>
        <p:spPr bwMode="auto">
          <a:xfrm>
            <a:off x="3489325" y="4202113"/>
            <a:ext cx="193675"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2500">
              <a:latin typeface="Arial" charset="0"/>
            </a:endParaRPr>
          </a:p>
        </p:txBody>
      </p:sp>
      <p:sp>
        <p:nvSpPr>
          <p:cNvPr id="47249" name="Text Box 231"/>
          <p:cNvSpPr txBox="1">
            <a:spLocks noChangeArrowheads="1"/>
          </p:cNvSpPr>
          <p:nvPr/>
        </p:nvSpPr>
        <p:spPr bwMode="auto">
          <a:xfrm>
            <a:off x="3062288" y="3946525"/>
            <a:ext cx="193675"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2500">
              <a:latin typeface="Arial" charset="0"/>
            </a:endParaRPr>
          </a:p>
        </p:txBody>
      </p:sp>
      <p:sp>
        <p:nvSpPr>
          <p:cNvPr id="47250" name="AutoShape 232"/>
          <p:cNvSpPr>
            <a:spLocks noChangeArrowheads="1"/>
          </p:cNvSpPr>
          <p:nvPr/>
        </p:nvSpPr>
        <p:spPr bwMode="auto">
          <a:xfrm>
            <a:off x="3276600" y="6303963"/>
            <a:ext cx="152400" cy="92075"/>
          </a:xfrm>
          <a:prstGeom prst="downArrow">
            <a:avLst>
              <a:gd name="adj1" fmla="val 50000"/>
              <a:gd name="adj2" fmla="val 25000"/>
            </a:avLst>
          </a:prstGeom>
          <a:solidFill>
            <a:schemeClr val="tx1"/>
          </a:solidFill>
          <a:ln w="9525">
            <a:solidFill>
              <a:schemeClr val="tx1"/>
            </a:solidFill>
            <a:miter lim="800000"/>
            <a:headEnd/>
            <a:tailEnd/>
          </a:ln>
        </p:spPr>
        <p:txBody>
          <a:bodyPr wrap="none" anchor="ctr"/>
          <a:lstStyle/>
          <a:p>
            <a:endParaRPr lang="en-US"/>
          </a:p>
        </p:txBody>
      </p:sp>
      <p:sp>
        <p:nvSpPr>
          <p:cNvPr id="47251" name="Text Box 233"/>
          <p:cNvSpPr txBox="1">
            <a:spLocks noChangeArrowheads="1"/>
          </p:cNvSpPr>
          <p:nvPr/>
        </p:nvSpPr>
        <p:spPr bwMode="auto">
          <a:xfrm>
            <a:off x="2814638" y="6396038"/>
            <a:ext cx="1265237"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500" b="1">
                <a:latin typeface="Arial" charset="0"/>
              </a:rPr>
              <a:t>(       )</a:t>
            </a:r>
          </a:p>
        </p:txBody>
      </p:sp>
      <p:sp>
        <p:nvSpPr>
          <p:cNvPr id="252138" name="Text Box 234"/>
          <p:cNvSpPr txBox="1">
            <a:spLocks noChangeArrowheads="1"/>
          </p:cNvSpPr>
          <p:nvPr/>
        </p:nvSpPr>
        <p:spPr bwMode="auto">
          <a:xfrm>
            <a:off x="1612900" y="438150"/>
            <a:ext cx="5238474" cy="400110"/>
          </a:xfrm>
          <a:prstGeom prst="rect">
            <a:avLst/>
          </a:prstGeom>
          <a:noFill/>
          <a:ln w="9525">
            <a:noFill/>
            <a:miter lim="800000"/>
            <a:headEnd/>
            <a:tailEnd/>
          </a:ln>
          <a:effectLst>
            <a:outerShdw blurRad="63500" dist="53882" dir="2700000" algn="ctr" rotWithShape="0">
              <a:srgbClr val="DEDEDE">
                <a:alpha val="74998"/>
              </a:srgbClr>
            </a:outerShdw>
          </a:effectLst>
        </p:spPr>
        <p:txBody>
          <a:bodyPr wrap="square" lIns="91438" rIns="91438">
            <a:spAutoFit/>
          </a:bodyPr>
          <a:lstStyle/>
          <a:p>
            <a:pPr algn="ctr">
              <a:spcBef>
                <a:spcPct val="50000"/>
              </a:spcBef>
              <a:defRPr/>
            </a:pPr>
            <a:r>
              <a:rPr lang="en-US" sz="2000" b="1" i="1" dirty="0">
                <a:latin typeface="Comic Sans MS" pitchFamily="-107" charset="0"/>
                <a:ea typeface="+mn-ea"/>
                <a:cs typeface="+mn-cs"/>
              </a:rPr>
              <a:t>“SETTING UP THE BOOKS:”       </a:t>
            </a:r>
          </a:p>
        </p:txBody>
      </p:sp>
      <p:sp>
        <p:nvSpPr>
          <p:cNvPr id="47254" name="Line 236"/>
          <p:cNvSpPr>
            <a:spLocks noChangeShapeType="1"/>
          </p:cNvSpPr>
          <p:nvPr/>
        </p:nvSpPr>
        <p:spPr bwMode="auto">
          <a:xfrm>
            <a:off x="411163" y="400050"/>
            <a:ext cx="6481762"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255" name="Line 237"/>
          <p:cNvSpPr>
            <a:spLocks noChangeShapeType="1"/>
          </p:cNvSpPr>
          <p:nvPr/>
        </p:nvSpPr>
        <p:spPr bwMode="auto">
          <a:xfrm>
            <a:off x="544513" y="9020175"/>
            <a:ext cx="6481762"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256" name="Text Box 238"/>
          <p:cNvSpPr txBox="1">
            <a:spLocks noChangeArrowheads="1"/>
          </p:cNvSpPr>
          <p:nvPr/>
        </p:nvSpPr>
        <p:spPr bwMode="auto">
          <a:xfrm>
            <a:off x="2981325" y="1271588"/>
            <a:ext cx="879475"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300" b="1">
                <a:latin typeface="Arial" charset="0"/>
              </a:rPr>
              <a:t>Genesis</a:t>
            </a:r>
          </a:p>
        </p:txBody>
      </p:sp>
      <p:sp>
        <p:nvSpPr>
          <p:cNvPr id="47257" name="Text Box 239"/>
          <p:cNvSpPr txBox="1">
            <a:spLocks noChangeArrowheads="1"/>
          </p:cNvSpPr>
          <p:nvPr/>
        </p:nvSpPr>
        <p:spPr bwMode="auto">
          <a:xfrm>
            <a:off x="3076575" y="2857500"/>
            <a:ext cx="1055688" cy="296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300" b="1">
                <a:latin typeface="Arial" charset="0"/>
              </a:rPr>
              <a:t>Leviticus</a:t>
            </a:r>
          </a:p>
        </p:txBody>
      </p:sp>
      <p:sp>
        <p:nvSpPr>
          <p:cNvPr id="47258" name="Text Box 240"/>
          <p:cNvSpPr txBox="1">
            <a:spLocks noChangeArrowheads="1"/>
          </p:cNvSpPr>
          <p:nvPr/>
        </p:nvSpPr>
        <p:spPr bwMode="auto">
          <a:xfrm>
            <a:off x="3062288" y="3098800"/>
            <a:ext cx="1125537" cy="296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300" b="1">
                <a:latin typeface="Arial" charset="0"/>
              </a:rPr>
              <a:t>Numbers</a:t>
            </a:r>
          </a:p>
        </p:txBody>
      </p:sp>
      <p:sp>
        <p:nvSpPr>
          <p:cNvPr id="47259" name="Text Box 241"/>
          <p:cNvSpPr txBox="1">
            <a:spLocks noChangeArrowheads="1"/>
          </p:cNvSpPr>
          <p:nvPr/>
        </p:nvSpPr>
        <p:spPr bwMode="auto">
          <a:xfrm>
            <a:off x="3062288" y="3295650"/>
            <a:ext cx="881062"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latin typeface="Arial" charset="0"/>
              </a:rPr>
              <a:t>Deutero-nomy</a:t>
            </a:r>
          </a:p>
        </p:txBody>
      </p:sp>
      <p:sp>
        <p:nvSpPr>
          <p:cNvPr id="47260" name="Line 242"/>
          <p:cNvSpPr>
            <a:spLocks noChangeShapeType="1"/>
          </p:cNvSpPr>
          <p:nvPr/>
        </p:nvSpPr>
        <p:spPr bwMode="auto">
          <a:xfrm>
            <a:off x="3006725" y="3571875"/>
            <a:ext cx="10937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261" name="Text Box 243"/>
          <p:cNvSpPr txBox="1">
            <a:spLocks noChangeArrowheads="1"/>
          </p:cNvSpPr>
          <p:nvPr/>
        </p:nvSpPr>
        <p:spPr bwMode="auto">
          <a:xfrm>
            <a:off x="3146425" y="2614613"/>
            <a:ext cx="881063"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300" b="1">
                <a:latin typeface="Arial" charset="0"/>
              </a:rPr>
              <a:t>Exodus</a:t>
            </a:r>
          </a:p>
        </p:txBody>
      </p:sp>
      <p:sp>
        <p:nvSpPr>
          <p:cNvPr id="47262" name="Text Box 244"/>
          <p:cNvSpPr txBox="1">
            <a:spLocks noChangeArrowheads="1"/>
          </p:cNvSpPr>
          <p:nvPr/>
        </p:nvSpPr>
        <p:spPr bwMode="auto">
          <a:xfrm>
            <a:off x="4362450" y="1663700"/>
            <a:ext cx="99853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latin typeface="Arial" charset="0"/>
              </a:rPr>
              <a:t>Job</a:t>
            </a:r>
          </a:p>
        </p:txBody>
      </p:sp>
      <p:sp>
        <p:nvSpPr>
          <p:cNvPr id="47263" name="Text Box 245"/>
          <p:cNvSpPr txBox="1">
            <a:spLocks noChangeArrowheads="1"/>
          </p:cNvSpPr>
          <p:nvPr/>
        </p:nvSpPr>
        <p:spPr bwMode="auto">
          <a:xfrm>
            <a:off x="4348163" y="2254250"/>
            <a:ext cx="998537"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800" b="1">
                <a:latin typeface="Arial" charset="0"/>
              </a:rPr>
              <a:t>Psalm</a:t>
            </a:r>
          </a:p>
        </p:txBody>
      </p:sp>
      <p:sp>
        <p:nvSpPr>
          <p:cNvPr id="47264" name="Text Box 246"/>
          <p:cNvSpPr txBox="1">
            <a:spLocks noChangeArrowheads="1"/>
          </p:cNvSpPr>
          <p:nvPr/>
        </p:nvSpPr>
        <p:spPr bwMode="auto">
          <a:xfrm>
            <a:off x="4341813" y="2667000"/>
            <a:ext cx="998537" cy="20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000" b="1">
                <a:latin typeface="Arial" charset="0"/>
              </a:rPr>
              <a:t>Prov.</a:t>
            </a:r>
          </a:p>
        </p:txBody>
      </p:sp>
      <p:sp>
        <p:nvSpPr>
          <p:cNvPr id="47265" name="Text Box 247"/>
          <p:cNvSpPr txBox="1">
            <a:spLocks noChangeArrowheads="1"/>
          </p:cNvSpPr>
          <p:nvPr/>
        </p:nvSpPr>
        <p:spPr bwMode="auto">
          <a:xfrm>
            <a:off x="4348163" y="3046413"/>
            <a:ext cx="998537" cy="204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000" b="1">
                <a:latin typeface="Arial" charset="0"/>
              </a:rPr>
              <a:t>Eccl.</a:t>
            </a:r>
          </a:p>
        </p:txBody>
      </p:sp>
      <p:sp>
        <p:nvSpPr>
          <p:cNvPr id="47266" name="Text Box 248"/>
          <p:cNvSpPr txBox="1">
            <a:spLocks noChangeArrowheads="1"/>
          </p:cNvSpPr>
          <p:nvPr/>
        </p:nvSpPr>
        <p:spPr bwMode="auto">
          <a:xfrm>
            <a:off x="4362450" y="3459163"/>
            <a:ext cx="998538"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000" b="1">
                <a:latin typeface="Arial" charset="0"/>
              </a:rPr>
              <a:t>S</a:t>
            </a:r>
            <a:r>
              <a:rPr lang="fr-FR" altLang="ja-JP" sz="1000" b="1">
                <a:latin typeface="Arial" charset="0"/>
              </a:rPr>
              <a:t>'</a:t>
            </a:r>
            <a:r>
              <a:rPr lang="en-US" sz="1000" b="1">
                <a:latin typeface="Arial" charset="0"/>
              </a:rPr>
              <a:t>Sol.</a:t>
            </a:r>
          </a:p>
        </p:txBody>
      </p:sp>
      <p:sp>
        <p:nvSpPr>
          <p:cNvPr id="47267" name="Text Box 249"/>
          <p:cNvSpPr txBox="1">
            <a:spLocks noChangeArrowheads="1"/>
          </p:cNvSpPr>
          <p:nvPr/>
        </p:nvSpPr>
        <p:spPr bwMode="auto">
          <a:xfrm>
            <a:off x="4919663" y="1611313"/>
            <a:ext cx="642937" cy="26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800" b="1">
                <a:latin typeface="Arial" charset="0"/>
              </a:rPr>
              <a:t>Abra-          ham</a:t>
            </a:r>
          </a:p>
        </p:txBody>
      </p:sp>
      <p:sp>
        <p:nvSpPr>
          <p:cNvPr id="47272" name="Text Box 254"/>
          <p:cNvSpPr txBox="1">
            <a:spLocks noChangeArrowheads="1"/>
          </p:cNvSpPr>
          <p:nvPr/>
        </p:nvSpPr>
        <p:spPr bwMode="auto">
          <a:xfrm>
            <a:off x="3067050" y="3852863"/>
            <a:ext cx="998538" cy="23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latin typeface="Arial" charset="0"/>
              </a:rPr>
              <a:t>Joshua</a:t>
            </a:r>
          </a:p>
        </p:txBody>
      </p:sp>
      <p:sp>
        <p:nvSpPr>
          <p:cNvPr id="47273" name="Text Box 255"/>
          <p:cNvSpPr txBox="1">
            <a:spLocks noChangeArrowheads="1"/>
          </p:cNvSpPr>
          <p:nvPr/>
        </p:nvSpPr>
        <p:spPr bwMode="auto">
          <a:xfrm>
            <a:off x="3059113" y="4579938"/>
            <a:ext cx="998537" cy="23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latin typeface="Arial" charset="0"/>
              </a:rPr>
              <a:t>Judges</a:t>
            </a:r>
          </a:p>
        </p:txBody>
      </p:sp>
      <p:sp>
        <p:nvSpPr>
          <p:cNvPr id="47274" name="Text Box 256"/>
          <p:cNvSpPr txBox="1">
            <a:spLocks noChangeArrowheads="1"/>
          </p:cNvSpPr>
          <p:nvPr/>
        </p:nvSpPr>
        <p:spPr bwMode="auto">
          <a:xfrm>
            <a:off x="3052763" y="4822825"/>
            <a:ext cx="998537" cy="23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latin typeface="Arial" charset="0"/>
              </a:rPr>
              <a:t>Ruth</a:t>
            </a:r>
          </a:p>
        </p:txBody>
      </p:sp>
      <p:sp>
        <p:nvSpPr>
          <p:cNvPr id="47275" name="Text Box 257"/>
          <p:cNvSpPr txBox="1">
            <a:spLocks noChangeArrowheads="1"/>
          </p:cNvSpPr>
          <p:nvPr/>
        </p:nvSpPr>
        <p:spPr bwMode="auto">
          <a:xfrm>
            <a:off x="3067050" y="5373688"/>
            <a:ext cx="998538" cy="23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latin typeface="Arial" charset="0"/>
              </a:rPr>
              <a:t>1 Samuel</a:t>
            </a:r>
          </a:p>
        </p:txBody>
      </p:sp>
      <p:sp>
        <p:nvSpPr>
          <p:cNvPr id="47276" name="Text Box 258"/>
          <p:cNvSpPr txBox="1">
            <a:spLocks noChangeArrowheads="1"/>
          </p:cNvSpPr>
          <p:nvPr/>
        </p:nvSpPr>
        <p:spPr bwMode="auto">
          <a:xfrm>
            <a:off x="2940050" y="5661025"/>
            <a:ext cx="1000125" cy="23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latin typeface="Arial" charset="0"/>
              </a:rPr>
              <a:t>2 Samuel</a:t>
            </a:r>
          </a:p>
        </p:txBody>
      </p:sp>
      <p:sp>
        <p:nvSpPr>
          <p:cNvPr id="47277" name="Text Box 259"/>
          <p:cNvSpPr txBox="1">
            <a:spLocks noChangeArrowheads="1"/>
          </p:cNvSpPr>
          <p:nvPr/>
        </p:nvSpPr>
        <p:spPr bwMode="auto">
          <a:xfrm>
            <a:off x="2962275" y="5838825"/>
            <a:ext cx="998538" cy="23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latin typeface="Arial" charset="0"/>
              </a:rPr>
              <a:t>1 Kings</a:t>
            </a:r>
          </a:p>
        </p:txBody>
      </p:sp>
      <p:sp>
        <p:nvSpPr>
          <p:cNvPr id="47278" name="Text Box 260"/>
          <p:cNvSpPr txBox="1">
            <a:spLocks noChangeArrowheads="1"/>
          </p:cNvSpPr>
          <p:nvPr/>
        </p:nvSpPr>
        <p:spPr bwMode="auto">
          <a:xfrm>
            <a:off x="2905125" y="6119813"/>
            <a:ext cx="1000125" cy="23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latin typeface="Arial" charset="0"/>
              </a:rPr>
              <a:t>2 King</a:t>
            </a:r>
          </a:p>
        </p:txBody>
      </p:sp>
      <p:sp>
        <p:nvSpPr>
          <p:cNvPr id="47279" name="Text Box 261"/>
          <p:cNvSpPr txBox="1">
            <a:spLocks noChangeArrowheads="1"/>
          </p:cNvSpPr>
          <p:nvPr/>
        </p:nvSpPr>
        <p:spPr bwMode="auto">
          <a:xfrm>
            <a:off x="2857500" y="6389688"/>
            <a:ext cx="998538" cy="23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latin typeface="Arial" charset="0"/>
              </a:rPr>
              <a:t>1 Chron.</a:t>
            </a:r>
          </a:p>
        </p:txBody>
      </p:sp>
      <p:sp>
        <p:nvSpPr>
          <p:cNvPr id="47280" name="Text Box 262"/>
          <p:cNvSpPr txBox="1">
            <a:spLocks noChangeArrowheads="1"/>
          </p:cNvSpPr>
          <p:nvPr/>
        </p:nvSpPr>
        <p:spPr bwMode="auto">
          <a:xfrm>
            <a:off x="2852738" y="6578600"/>
            <a:ext cx="1000125" cy="23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latin typeface="Arial" charset="0"/>
              </a:rPr>
              <a:t>2 Chron.</a:t>
            </a:r>
          </a:p>
        </p:txBody>
      </p:sp>
      <p:sp>
        <p:nvSpPr>
          <p:cNvPr id="47281" name="Text Box 263"/>
          <p:cNvSpPr txBox="1">
            <a:spLocks noChangeArrowheads="1"/>
          </p:cNvSpPr>
          <p:nvPr/>
        </p:nvSpPr>
        <p:spPr bwMode="auto">
          <a:xfrm>
            <a:off x="2933700" y="6802438"/>
            <a:ext cx="998538" cy="23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latin typeface="Arial" charset="0"/>
              </a:rPr>
              <a:t>Ezra</a:t>
            </a:r>
          </a:p>
        </p:txBody>
      </p:sp>
      <p:sp>
        <p:nvSpPr>
          <p:cNvPr id="47282" name="Text Box 264"/>
          <p:cNvSpPr txBox="1">
            <a:spLocks noChangeArrowheads="1"/>
          </p:cNvSpPr>
          <p:nvPr/>
        </p:nvSpPr>
        <p:spPr bwMode="auto">
          <a:xfrm>
            <a:off x="2878138" y="7031038"/>
            <a:ext cx="1158875" cy="23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latin typeface="Arial" charset="0"/>
              </a:rPr>
              <a:t>Nehemiah</a:t>
            </a:r>
          </a:p>
        </p:txBody>
      </p:sp>
      <p:sp>
        <p:nvSpPr>
          <p:cNvPr id="47283" name="Text Box 265"/>
          <p:cNvSpPr txBox="1">
            <a:spLocks noChangeArrowheads="1"/>
          </p:cNvSpPr>
          <p:nvPr/>
        </p:nvSpPr>
        <p:spPr bwMode="auto">
          <a:xfrm>
            <a:off x="2982913" y="7240588"/>
            <a:ext cx="998537" cy="23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latin typeface="Arial" charset="0"/>
              </a:rPr>
              <a:t>Esther</a:t>
            </a:r>
          </a:p>
        </p:txBody>
      </p:sp>
      <p:sp>
        <p:nvSpPr>
          <p:cNvPr id="47284" name="Text Box 266"/>
          <p:cNvSpPr txBox="1">
            <a:spLocks noChangeArrowheads="1"/>
          </p:cNvSpPr>
          <p:nvPr/>
        </p:nvSpPr>
        <p:spPr bwMode="auto">
          <a:xfrm>
            <a:off x="4495800" y="4405313"/>
            <a:ext cx="10001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latin typeface="Arial" charset="0"/>
              </a:rPr>
              <a:t>Amos</a:t>
            </a:r>
          </a:p>
        </p:txBody>
      </p:sp>
      <p:sp>
        <p:nvSpPr>
          <p:cNvPr id="47285" name="Text Box 267"/>
          <p:cNvSpPr txBox="1">
            <a:spLocks noChangeArrowheads="1"/>
          </p:cNvSpPr>
          <p:nvPr/>
        </p:nvSpPr>
        <p:spPr bwMode="auto">
          <a:xfrm>
            <a:off x="4495800" y="4583113"/>
            <a:ext cx="99853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latin typeface="Arial" charset="0"/>
              </a:rPr>
              <a:t>Hosea</a:t>
            </a:r>
          </a:p>
        </p:txBody>
      </p:sp>
      <p:sp>
        <p:nvSpPr>
          <p:cNvPr id="47286" name="Text Box 268"/>
          <p:cNvSpPr txBox="1">
            <a:spLocks noChangeArrowheads="1"/>
          </p:cNvSpPr>
          <p:nvPr/>
        </p:nvSpPr>
        <p:spPr bwMode="auto">
          <a:xfrm>
            <a:off x="4552950" y="4706938"/>
            <a:ext cx="998538"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900" b="1">
                <a:latin typeface="Arial" charset="0"/>
              </a:rPr>
              <a:t>Jonah                   (Nineveh)</a:t>
            </a:r>
          </a:p>
        </p:txBody>
      </p:sp>
      <p:sp>
        <p:nvSpPr>
          <p:cNvPr id="47287" name="Text Box 269"/>
          <p:cNvSpPr txBox="1">
            <a:spLocks noChangeArrowheads="1"/>
          </p:cNvSpPr>
          <p:nvPr/>
        </p:nvSpPr>
        <p:spPr bwMode="auto">
          <a:xfrm>
            <a:off x="4552950" y="5216525"/>
            <a:ext cx="99853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latin typeface="Arial" charset="0"/>
              </a:rPr>
              <a:t>Isaiah</a:t>
            </a:r>
          </a:p>
        </p:txBody>
      </p:sp>
      <p:sp>
        <p:nvSpPr>
          <p:cNvPr id="47288" name="Text Box 270"/>
          <p:cNvSpPr txBox="1">
            <a:spLocks noChangeArrowheads="1"/>
          </p:cNvSpPr>
          <p:nvPr/>
        </p:nvSpPr>
        <p:spPr bwMode="auto">
          <a:xfrm>
            <a:off x="4525963" y="5394325"/>
            <a:ext cx="998537"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latin typeface="Arial" charset="0"/>
              </a:rPr>
              <a:t>Joel</a:t>
            </a:r>
          </a:p>
        </p:txBody>
      </p:sp>
      <p:sp>
        <p:nvSpPr>
          <p:cNvPr id="47289" name="Text Box 271"/>
          <p:cNvSpPr txBox="1">
            <a:spLocks noChangeArrowheads="1"/>
          </p:cNvSpPr>
          <p:nvPr/>
        </p:nvSpPr>
        <p:spPr bwMode="auto">
          <a:xfrm>
            <a:off x="4508500" y="5584825"/>
            <a:ext cx="10001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latin typeface="Arial" charset="0"/>
              </a:rPr>
              <a:t>Micah</a:t>
            </a:r>
          </a:p>
        </p:txBody>
      </p:sp>
      <p:sp>
        <p:nvSpPr>
          <p:cNvPr id="47290" name="Text Box 272"/>
          <p:cNvSpPr txBox="1">
            <a:spLocks noChangeArrowheads="1"/>
          </p:cNvSpPr>
          <p:nvPr/>
        </p:nvSpPr>
        <p:spPr bwMode="auto">
          <a:xfrm>
            <a:off x="4452938" y="6056313"/>
            <a:ext cx="998537"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000" b="1">
                <a:latin typeface="Arial" charset="0"/>
              </a:rPr>
              <a:t>Jere-          miah</a:t>
            </a:r>
          </a:p>
        </p:txBody>
      </p:sp>
      <p:sp>
        <p:nvSpPr>
          <p:cNvPr id="47291" name="Text Box 273"/>
          <p:cNvSpPr txBox="1">
            <a:spLocks noChangeArrowheads="1"/>
          </p:cNvSpPr>
          <p:nvPr/>
        </p:nvSpPr>
        <p:spPr bwMode="auto">
          <a:xfrm>
            <a:off x="4516438" y="6527800"/>
            <a:ext cx="998537"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latin typeface="Arial" charset="0"/>
              </a:rPr>
              <a:t>Habakkuk</a:t>
            </a:r>
          </a:p>
        </p:txBody>
      </p:sp>
      <p:sp>
        <p:nvSpPr>
          <p:cNvPr id="47292" name="Text Box 274"/>
          <p:cNvSpPr txBox="1">
            <a:spLocks noChangeArrowheads="1"/>
          </p:cNvSpPr>
          <p:nvPr/>
        </p:nvSpPr>
        <p:spPr bwMode="auto">
          <a:xfrm>
            <a:off x="4518025" y="6992938"/>
            <a:ext cx="99853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latin typeface="Arial" charset="0"/>
              </a:rPr>
              <a:t>Zephaniah</a:t>
            </a:r>
          </a:p>
        </p:txBody>
      </p:sp>
      <p:sp>
        <p:nvSpPr>
          <p:cNvPr id="47293" name="Text Box 275"/>
          <p:cNvSpPr txBox="1">
            <a:spLocks noChangeArrowheads="1"/>
          </p:cNvSpPr>
          <p:nvPr/>
        </p:nvSpPr>
        <p:spPr bwMode="auto">
          <a:xfrm>
            <a:off x="4621213" y="7353300"/>
            <a:ext cx="998537"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latin typeface="Arial" charset="0"/>
              </a:rPr>
              <a:t>Ezekiel</a:t>
            </a:r>
          </a:p>
        </p:txBody>
      </p:sp>
      <p:sp>
        <p:nvSpPr>
          <p:cNvPr id="47294" name="Text Box 276"/>
          <p:cNvSpPr txBox="1">
            <a:spLocks noChangeArrowheads="1"/>
          </p:cNvSpPr>
          <p:nvPr/>
        </p:nvSpPr>
        <p:spPr bwMode="auto">
          <a:xfrm>
            <a:off x="4608513" y="7570788"/>
            <a:ext cx="998537"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latin typeface="Arial" charset="0"/>
              </a:rPr>
              <a:t>Daniel</a:t>
            </a:r>
          </a:p>
        </p:txBody>
      </p:sp>
      <p:sp>
        <p:nvSpPr>
          <p:cNvPr id="47295" name="Text Box 277"/>
          <p:cNvSpPr txBox="1">
            <a:spLocks noChangeArrowheads="1"/>
          </p:cNvSpPr>
          <p:nvPr/>
        </p:nvSpPr>
        <p:spPr bwMode="auto">
          <a:xfrm>
            <a:off x="4525963" y="7962900"/>
            <a:ext cx="998537"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latin typeface="Arial" charset="0"/>
              </a:rPr>
              <a:t>Haggai</a:t>
            </a:r>
          </a:p>
        </p:txBody>
      </p:sp>
      <p:sp>
        <p:nvSpPr>
          <p:cNvPr id="47296" name="Text Box 278"/>
          <p:cNvSpPr txBox="1">
            <a:spLocks noChangeArrowheads="1"/>
          </p:cNvSpPr>
          <p:nvPr/>
        </p:nvSpPr>
        <p:spPr bwMode="auto">
          <a:xfrm>
            <a:off x="4533900" y="8153400"/>
            <a:ext cx="99853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latin typeface="Arial" charset="0"/>
              </a:rPr>
              <a:t>Zechariah</a:t>
            </a:r>
          </a:p>
        </p:txBody>
      </p:sp>
      <p:sp>
        <p:nvSpPr>
          <p:cNvPr id="47297" name="Text Box 279"/>
          <p:cNvSpPr txBox="1">
            <a:spLocks noChangeArrowheads="1"/>
          </p:cNvSpPr>
          <p:nvPr/>
        </p:nvSpPr>
        <p:spPr bwMode="auto">
          <a:xfrm>
            <a:off x="4525963" y="8329613"/>
            <a:ext cx="998537"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latin typeface="Arial" charset="0"/>
              </a:rPr>
              <a:t>Malachi</a:t>
            </a:r>
          </a:p>
        </p:txBody>
      </p:sp>
      <p:sp>
        <p:nvSpPr>
          <p:cNvPr id="47298" name="Text Box 280"/>
          <p:cNvSpPr txBox="1">
            <a:spLocks noChangeArrowheads="1"/>
          </p:cNvSpPr>
          <p:nvPr/>
        </p:nvSpPr>
        <p:spPr bwMode="auto">
          <a:xfrm>
            <a:off x="4583113" y="5715000"/>
            <a:ext cx="998537" cy="26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800" b="1">
                <a:latin typeface="Arial" charset="0"/>
              </a:rPr>
              <a:t>Obadiah                          (Edom)</a:t>
            </a:r>
          </a:p>
        </p:txBody>
      </p:sp>
      <p:sp>
        <p:nvSpPr>
          <p:cNvPr id="47299" name="Text Box 281"/>
          <p:cNvSpPr txBox="1">
            <a:spLocks noChangeArrowheads="1"/>
          </p:cNvSpPr>
          <p:nvPr/>
        </p:nvSpPr>
        <p:spPr bwMode="auto">
          <a:xfrm>
            <a:off x="4529138" y="6678613"/>
            <a:ext cx="100012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000" b="1">
                <a:latin typeface="Arial" charset="0"/>
              </a:rPr>
              <a:t>Nahum            (Nineveh)</a:t>
            </a:r>
          </a:p>
        </p:txBody>
      </p:sp>
      <p:sp>
        <p:nvSpPr>
          <p:cNvPr id="47300" name="AutoShape 282" descr="75%"/>
          <p:cNvSpPr>
            <a:spLocks noChangeArrowheads="1"/>
          </p:cNvSpPr>
          <p:nvPr/>
        </p:nvSpPr>
        <p:spPr bwMode="auto">
          <a:xfrm>
            <a:off x="3940175" y="5799138"/>
            <a:ext cx="425450" cy="288925"/>
          </a:xfrm>
          <a:prstGeom prst="leftArrow">
            <a:avLst>
              <a:gd name="adj1" fmla="val 50000"/>
              <a:gd name="adj2" fmla="val 36813"/>
            </a:avLst>
          </a:prstGeom>
          <a:pattFill prst="pct75">
            <a:fgClr>
              <a:schemeClr val="tx1"/>
            </a:fgClr>
            <a:bgClr>
              <a:schemeClr val="bg1"/>
            </a:bgClr>
          </a:pattFill>
          <a:ln w="9525">
            <a:solidFill>
              <a:schemeClr val="tx1"/>
            </a:solidFill>
            <a:miter lim="800000"/>
            <a:headEnd/>
            <a:tailEnd/>
          </a:ln>
        </p:spPr>
        <p:txBody>
          <a:bodyPr wrap="none" anchor="ctr"/>
          <a:lstStyle/>
          <a:p>
            <a:endParaRPr lang="en-US"/>
          </a:p>
        </p:txBody>
      </p:sp>
      <p:sp>
        <p:nvSpPr>
          <p:cNvPr id="47301" name="Rectangle 283" descr="75%"/>
          <p:cNvSpPr>
            <a:spLocks noChangeArrowheads="1"/>
          </p:cNvSpPr>
          <p:nvPr/>
        </p:nvSpPr>
        <p:spPr bwMode="auto">
          <a:xfrm>
            <a:off x="4421188" y="2241550"/>
            <a:ext cx="114300" cy="1444625"/>
          </a:xfrm>
          <a:prstGeom prst="rect">
            <a:avLst/>
          </a:prstGeom>
          <a:pattFill prst="pct75">
            <a:fgClr>
              <a:schemeClr val="tx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47302" name="Picture 2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450" y="1212850"/>
            <a:ext cx="1327150" cy="2560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303" name="Rectangle 285" descr="75%"/>
          <p:cNvSpPr>
            <a:spLocks noChangeArrowheads="1"/>
          </p:cNvSpPr>
          <p:nvPr/>
        </p:nvSpPr>
        <p:spPr bwMode="auto">
          <a:xfrm>
            <a:off x="4311650" y="2239963"/>
            <a:ext cx="138113" cy="3792537"/>
          </a:xfrm>
          <a:prstGeom prst="rect">
            <a:avLst/>
          </a:prstGeom>
          <a:pattFill prst="pct75">
            <a:fgClr>
              <a:schemeClr val="tx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7304" name="Text Box 286"/>
          <p:cNvSpPr txBox="1">
            <a:spLocks noChangeArrowheads="1"/>
          </p:cNvSpPr>
          <p:nvPr/>
        </p:nvSpPr>
        <p:spPr bwMode="auto">
          <a:xfrm>
            <a:off x="4492625" y="5948363"/>
            <a:ext cx="6000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200">
                <a:latin typeface="Arial" charset="0"/>
              </a:rPr>
              <a:t>*</a:t>
            </a:r>
            <a:endParaRPr lang="en-US" sz="2500">
              <a:latin typeface="Arial" charset="0"/>
            </a:endParaRPr>
          </a:p>
        </p:txBody>
      </p:sp>
      <p:sp>
        <p:nvSpPr>
          <p:cNvPr id="47305" name="Text Box 287"/>
          <p:cNvSpPr txBox="1">
            <a:spLocks noChangeArrowheads="1"/>
          </p:cNvSpPr>
          <p:nvPr/>
        </p:nvSpPr>
        <p:spPr bwMode="auto">
          <a:xfrm>
            <a:off x="4608513" y="6350000"/>
            <a:ext cx="998537"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900" b="1">
                <a:latin typeface="Arial" charset="0"/>
              </a:rPr>
              <a:t>Lamentations</a:t>
            </a:r>
          </a:p>
        </p:txBody>
      </p:sp>
      <p:sp>
        <p:nvSpPr>
          <p:cNvPr id="47306" name="Line 288"/>
          <p:cNvSpPr>
            <a:spLocks noChangeShapeType="1"/>
          </p:cNvSpPr>
          <p:nvPr/>
        </p:nvSpPr>
        <p:spPr bwMode="auto">
          <a:xfrm>
            <a:off x="4611688" y="6694488"/>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307" name="Text Box 289"/>
          <p:cNvSpPr txBox="1">
            <a:spLocks noChangeArrowheads="1"/>
          </p:cNvSpPr>
          <p:nvPr/>
        </p:nvSpPr>
        <p:spPr bwMode="auto">
          <a:xfrm>
            <a:off x="5802313" y="4227513"/>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A</a:t>
            </a:r>
          </a:p>
        </p:txBody>
      </p:sp>
      <p:sp>
        <p:nvSpPr>
          <p:cNvPr id="47308" name="Text Box 290"/>
          <p:cNvSpPr txBox="1">
            <a:spLocks noChangeArrowheads="1"/>
          </p:cNvSpPr>
          <p:nvPr/>
        </p:nvSpPr>
        <p:spPr bwMode="auto">
          <a:xfrm>
            <a:off x="5794375" y="4432300"/>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H</a:t>
            </a:r>
          </a:p>
        </p:txBody>
      </p:sp>
      <p:sp>
        <p:nvSpPr>
          <p:cNvPr id="47309" name="Text Box 291"/>
          <p:cNvSpPr txBox="1">
            <a:spLocks noChangeArrowheads="1"/>
          </p:cNvSpPr>
          <p:nvPr/>
        </p:nvSpPr>
        <p:spPr bwMode="auto">
          <a:xfrm>
            <a:off x="5800725" y="4621213"/>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J</a:t>
            </a:r>
          </a:p>
        </p:txBody>
      </p:sp>
      <p:sp>
        <p:nvSpPr>
          <p:cNvPr id="47310" name="Text Box 292"/>
          <p:cNvSpPr txBox="1">
            <a:spLocks noChangeArrowheads="1"/>
          </p:cNvSpPr>
          <p:nvPr/>
        </p:nvSpPr>
        <p:spPr bwMode="auto">
          <a:xfrm>
            <a:off x="5845175" y="5021263"/>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I</a:t>
            </a:r>
          </a:p>
        </p:txBody>
      </p:sp>
      <p:sp>
        <p:nvSpPr>
          <p:cNvPr id="47311" name="Text Box 293"/>
          <p:cNvSpPr txBox="1">
            <a:spLocks noChangeArrowheads="1"/>
          </p:cNvSpPr>
          <p:nvPr/>
        </p:nvSpPr>
        <p:spPr bwMode="auto">
          <a:xfrm>
            <a:off x="5800725" y="5199063"/>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J</a:t>
            </a:r>
          </a:p>
        </p:txBody>
      </p:sp>
      <p:sp>
        <p:nvSpPr>
          <p:cNvPr id="47312" name="Text Box 294"/>
          <p:cNvSpPr txBox="1">
            <a:spLocks noChangeArrowheads="1"/>
          </p:cNvSpPr>
          <p:nvPr/>
        </p:nvSpPr>
        <p:spPr bwMode="auto">
          <a:xfrm>
            <a:off x="5778500" y="5399088"/>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M</a:t>
            </a:r>
          </a:p>
        </p:txBody>
      </p:sp>
      <p:sp>
        <p:nvSpPr>
          <p:cNvPr id="47313" name="Text Box 295"/>
          <p:cNvSpPr txBox="1">
            <a:spLocks noChangeArrowheads="1"/>
          </p:cNvSpPr>
          <p:nvPr/>
        </p:nvSpPr>
        <p:spPr bwMode="auto">
          <a:xfrm>
            <a:off x="5819775" y="7789863"/>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H</a:t>
            </a:r>
          </a:p>
        </p:txBody>
      </p:sp>
      <p:sp>
        <p:nvSpPr>
          <p:cNvPr id="47314" name="Text Box 296"/>
          <p:cNvSpPr txBox="1">
            <a:spLocks noChangeArrowheads="1"/>
          </p:cNvSpPr>
          <p:nvPr/>
        </p:nvSpPr>
        <p:spPr bwMode="auto">
          <a:xfrm>
            <a:off x="5834063" y="7988300"/>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Z</a:t>
            </a:r>
          </a:p>
        </p:txBody>
      </p:sp>
      <p:sp>
        <p:nvSpPr>
          <p:cNvPr id="47315" name="Text Box 297"/>
          <p:cNvSpPr txBox="1">
            <a:spLocks noChangeArrowheads="1"/>
          </p:cNvSpPr>
          <p:nvPr/>
        </p:nvSpPr>
        <p:spPr bwMode="auto">
          <a:xfrm>
            <a:off x="5818188" y="8174038"/>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M</a:t>
            </a:r>
          </a:p>
        </p:txBody>
      </p:sp>
      <p:sp>
        <p:nvSpPr>
          <p:cNvPr id="47316" name="Text Box 298"/>
          <p:cNvSpPr txBox="1">
            <a:spLocks noChangeArrowheads="1"/>
          </p:cNvSpPr>
          <p:nvPr/>
        </p:nvSpPr>
        <p:spPr bwMode="auto">
          <a:xfrm>
            <a:off x="5819775" y="6380163"/>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H</a:t>
            </a:r>
          </a:p>
        </p:txBody>
      </p:sp>
      <p:sp>
        <p:nvSpPr>
          <p:cNvPr id="47317" name="Text Box 299"/>
          <p:cNvSpPr txBox="1">
            <a:spLocks noChangeArrowheads="1"/>
          </p:cNvSpPr>
          <p:nvPr/>
        </p:nvSpPr>
        <p:spPr bwMode="auto">
          <a:xfrm>
            <a:off x="5835650" y="6592888"/>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N</a:t>
            </a:r>
          </a:p>
        </p:txBody>
      </p:sp>
      <p:sp>
        <p:nvSpPr>
          <p:cNvPr id="47318" name="Text Box 300"/>
          <p:cNvSpPr txBox="1">
            <a:spLocks noChangeArrowheads="1"/>
          </p:cNvSpPr>
          <p:nvPr/>
        </p:nvSpPr>
        <p:spPr bwMode="auto">
          <a:xfrm>
            <a:off x="5791200" y="5611813"/>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O</a:t>
            </a:r>
          </a:p>
        </p:txBody>
      </p:sp>
      <p:sp>
        <p:nvSpPr>
          <p:cNvPr id="47319" name="Text Box 301"/>
          <p:cNvSpPr txBox="1">
            <a:spLocks noChangeArrowheads="1"/>
          </p:cNvSpPr>
          <p:nvPr/>
        </p:nvSpPr>
        <p:spPr bwMode="auto">
          <a:xfrm>
            <a:off x="5818188" y="7186613"/>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E</a:t>
            </a:r>
          </a:p>
        </p:txBody>
      </p:sp>
      <p:sp>
        <p:nvSpPr>
          <p:cNvPr id="47320" name="Text Box 302"/>
          <p:cNvSpPr txBox="1">
            <a:spLocks noChangeArrowheads="1"/>
          </p:cNvSpPr>
          <p:nvPr/>
        </p:nvSpPr>
        <p:spPr bwMode="auto">
          <a:xfrm>
            <a:off x="5821363" y="7397750"/>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D</a:t>
            </a:r>
          </a:p>
        </p:txBody>
      </p:sp>
      <p:sp>
        <p:nvSpPr>
          <p:cNvPr id="47321" name="Text Box 303"/>
          <p:cNvSpPr txBox="1">
            <a:spLocks noChangeArrowheads="1"/>
          </p:cNvSpPr>
          <p:nvPr/>
        </p:nvSpPr>
        <p:spPr bwMode="auto">
          <a:xfrm rot="-5414778">
            <a:off x="3771106" y="6215857"/>
            <a:ext cx="3775075"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700" b="1" dirty="0">
                <a:latin typeface="Arial" charset="0"/>
              </a:rPr>
              <a:t>PROPHECY (17)</a:t>
            </a:r>
          </a:p>
        </p:txBody>
      </p:sp>
      <p:sp>
        <p:nvSpPr>
          <p:cNvPr id="47322" name="Line 304"/>
          <p:cNvSpPr>
            <a:spLocks noChangeShapeType="1"/>
          </p:cNvSpPr>
          <p:nvPr/>
        </p:nvSpPr>
        <p:spPr bwMode="auto">
          <a:xfrm>
            <a:off x="5938838" y="5332413"/>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323" name="Line 305"/>
          <p:cNvSpPr>
            <a:spLocks noChangeShapeType="1"/>
          </p:cNvSpPr>
          <p:nvPr/>
        </p:nvSpPr>
        <p:spPr bwMode="auto">
          <a:xfrm>
            <a:off x="5937250" y="5543550"/>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324" name="Line 306"/>
          <p:cNvSpPr>
            <a:spLocks noChangeShapeType="1"/>
          </p:cNvSpPr>
          <p:nvPr/>
        </p:nvSpPr>
        <p:spPr bwMode="auto">
          <a:xfrm>
            <a:off x="5934075" y="5721350"/>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325" name="Line 307"/>
          <p:cNvSpPr>
            <a:spLocks noChangeShapeType="1"/>
          </p:cNvSpPr>
          <p:nvPr/>
        </p:nvSpPr>
        <p:spPr bwMode="auto">
          <a:xfrm>
            <a:off x="5943600" y="5927725"/>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326" name="Line 308"/>
          <p:cNvSpPr>
            <a:spLocks noChangeShapeType="1"/>
          </p:cNvSpPr>
          <p:nvPr/>
        </p:nvSpPr>
        <p:spPr bwMode="auto">
          <a:xfrm>
            <a:off x="5943600" y="6705600"/>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327" name="Line 309"/>
          <p:cNvSpPr>
            <a:spLocks noChangeShapeType="1"/>
          </p:cNvSpPr>
          <p:nvPr/>
        </p:nvSpPr>
        <p:spPr bwMode="auto">
          <a:xfrm>
            <a:off x="5954713" y="6911975"/>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328" name="Line 310"/>
          <p:cNvSpPr>
            <a:spLocks noChangeShapeType="1"/>
          </p:cNvSpPr>
          <p:nvPr/>
        </p:nvSpPr>
        <p:spPr bwMode="auto">
          <a:xfrm>
            <a:off x="5938838" y="7126288"/>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329" name="Line 311"/>
          <p:cNvSpPr>
            <a:spLocks noChangeShapeType="1"/>
          </p:cNvSpPr>
          <p:nvPr/>
        </p:nvSpPr>
        <p:spPr bwMode="auto">
          <a:xfrm>
            <a:off x="5940425" y="7512050"/>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330" name="Line 312"/>
          <p:cNvSpPr>
            <a:spLocks noChangeShapeType="1"/>
          </p:cNvSpPr>
          <p:nvPr/>
        </p:nvSpPr>
        <p:spPr bwMode="auto">
          <a:xfrm>
            <a:off x="5942013" y="7720013"/>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331" name="Line 313"/>
          <p:cNvSpPr>
            <a:spLocks noChangeShapeType="1"/>
          </p:cNvSpPr>
          <p:nvPr/>
        </p:nvSpPr>
        <p:spPr bwMode="auto">
          <a:xfrm>
            <a:off x="5942013" y="8104188"/>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332" name="Line 314"/>
          <p:cNvSpPr>
            <a:spLocks noChangeShapeType="1"/>
          </p:cNvSpPr>
          <p:nvPr/>
        </p:nvSpPr>
        <p:spPr bwMode="auto">
          <a:xfrm>
            <a:off x="5943600" y="8310563"/>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333" name="Line 315"/>
          <p:cNvSpPr>
            <a:spLocks noChangeShapeType="1"/>
          </p:cNvSpPr>
          <p:nvPr/>
        </p:nvSpPr>
        <p:spPr bwMode="auto">
          <a:xfrm>
            <a:off x="5937250" y="8493125"/>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334" name="Line 316"/>
          <p:cNvSpPr>
            <a:spLocks noChangeShapeType="1"/>
          </p:cNvSpPr>
          <p:nvPr/>
        </p:nvSpPr>
        <p:spPr bwMode="auto">
          <a:xfrm>
            <a:off x="5942013" y="4552950"/>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335" name="Line 317"/>
          <p:cNvSpPr>
            <a:spLocks noChangeShapeType="1"/>
          </p:cNvSpPr>
          <p:nvPr/>
        </p:nvSpPr>
        <p:spPr bwMode="auto">
          <a:xfrm>
            <a:off x="5943600" y="4751388"/>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336" name="Line 318"/>
          <p:cNvSpPr>
            <a:spLocks noChangeShapeType="1"/>
          </p:cNvSpPr>
          <p:nvPr/>
        </p:nvSpPr>
        <p:spPr bwMode="auto">
          <a:xfrm>
            <a:off x="5937250" y="4932363"/>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337" name="Line 319"/>
          <p:cNvSpPr>
            <a:spLocks noChangeShapeType="1"/>
          </p:cNvSpPr>
          <p:nvPr/>
        </p:nvSpPr>
        <p:spPr bwMode="auto">
          <a:xfrm>
            <a:off x="5876925" y="5003800"/>
            <a:ext cx="781050" cy="0"/>
          </a:xfrm>
          <a:prstGeom prst="line">
            <a:avLst/>
          </a:prstGeom>
          <a:noFill/>
          <a:ln w="57150">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338" name="Text Box 320"/>
          <p:cNvSpPr txBox="1">
            <a:spLocks noChangeArrowheads="1"/>
          </p:cNvSpPr>
          <p:nvPr/>
        </p:nvSpPr>
        <p:spPr bwMode="auto">
          <a:xfrm>
            <a:off x="5672138" y="3679825"/>
            <a:ext cx="1603375"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120000"/>
              </a:lnSpc>
              <a:spcBef>
                <a:spcPct val="50000"/>
              </a:spcBef>
            </a:pPr>
            <a:r>
              <a:rPr lang="en-US" sz="1300" b="1">
                <a:latin typeface="Arial" charset="0"/>
              </a:rPr>
              <a:t>UNTANGLING          THE               PROPHETS:</a:t>
            </a:r>
            <a:endParaRPr lang="en-US" sz="400" b="1">
              <a:latin typeface="Arial" charset="0"/>
            </a:endParaRPr>
          </a:p>
        </p:txBody>
      </p:sp>
      <p:sp>
        <p:nvSpPr>
          <p:cNvPr id="47339" name="Text Box 321"/>
          <p:cNvSpPr txBox="1">
            <a:spLocks noChangeArrowheads="1"/>
          </p:cNvSpPr>
          <p:nvPr/>
        </p:nvSpPr>
        <p:spPr bwMode="auto">
          <a:xfrm>
            <a:off x="5824538" y="4359275"/>
            <a:ext cx="998537"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latin typeface="Arial" charset="0"/>
              </a:rPr>
              <a:t>rabia</a:t>
            </a:r>
          </a:p>
        </p:txBody>
      </p:sp>
      <p:sp>
        <p:nvSpPr>
          <p:cNvPr id="47340" name="Text Box 322"/>
          <p:cNvSpPr txBox="1">
            <a:spLocks noChangeArrowheads="1"/>
          </p:cNvSpPr>
          <p:nvPr/>
        </p:nvSpPr>
        <p:spPr bwMode="auto">
          <a:xfrm>
            <a:off x="5711825" y="4556125"/>
            <a:ext cx="998538"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latin typeface="Arial" charset="0"/>
              </a:rPr>
              <a:t>ad</a:t>
            </a:r>
          </a:p>
        </p:txBody>
      </p:sp>
      <p:sp>
        <p:nvSpPr>
          <p:cNvPr id="47341" name="Text Box 323"/>
          <p:cNvSpPr txBox="1">
            <a:spLocks noChangeArrowheads="1"/>
          </p:cNvSpPr>
          <p:nvPr/>
        </p:nvSpPr>
        <p:spPr bwMode="auto">
          <a:xfrm>
            <a:off x="5859463" y="4732338"/>
            <a:ext cx="998537" cy="25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latin typeface="Arial" charset="0"/>
              </a:rPr>
              <a:t>ewels</a:t>
            </a:r>
          </a:p>
        </p:txBody>
      </p:sp>
      <p:sp>
        <p:nvSpPr>
          <p:cNvPr id="47342" name="Text Box 324"/>
          <p:cNvSpPr txBox="1">
            <a:spLocks noChangeArrowheads="1"/>
          </p:cNvSpPr>
          <p:nvPr/>
        </p:nvSpPr>
        <p:spPr bwMode="auto">
          <a:xfrm>
            <a:off x="5949950" y="5145088"/>
            <a:ext cx="998538"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500" b="1">
                <a:latin typeface="Arial" charset="0"/>
              </a:rPr>
              <a:t>srael</a:t>
            </a:r>
          </a:p>
        </p:txBody>
      </p:sp>
      <p:sp>
        <p:nvSpPr>
          <p:cNvPr id="47343" name="Text Box 325"/>
          <p:cNvSpPr txBox="1">
            <a:spLocks noChangeArrowheads="1"/>
          </p:cNvSpPr>
          <p:nvPr/>
        </p:nvSpPr>
        <p:spPr bwMode="auto">
          <a:xfrm>
            <a:off x="5949950" y="5329238"/>
            <a:ext cx="998538"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500" b="1">
                <a:latin typeface="Arial" charset="0"/>
              </a:rPr>
              <a:t>ust</a:t>
            </a:r>
          </a:p>
        </p:txBody>
      </p:sp>
      <p:sp>
        <p:nvSpPr>
          <p:cNvPr id="47344" name="Text Box 326"/>
          <p:cNvSpPr txBox="1">
            <a:spLocks noChangeArrowheads="1"/>
          </p:cNvSpPr>
          <p:nvPr/>
        </p:nvSpPr>
        <p:spPr bwMode="auto">
          <a:xfrm>
            <a:off x="5949950" y="5526088"/>
            <a:ext cx="998538"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500" b="1">
                <a:latin typeface="Arial" charset="0"/>
              </a:rPr>
              <a:t>ust</a:t>
            </a:r>
          </a:p>
        </p:txBody>
      </p:sp>
      <p:sp>
        <p:nvSpPr>
          <p:cNvPr id="47345" name="Text Box 327"/>
          <p:cNvSpPr txBox="1">
            <a:spLocks noChangeArrowheads="1"/>
          </p:cNvSpPr>
          <p:nvPr/>
        </p:nvSpPr>
        <p:spPr bwMode="auto">
          <a:xfrm>
            <a:off x="5949950" y="5735638"/>
            <a:ext cx="573088"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500" b="1">
                <a:latin typeface="Arial" charset="0"/>
              </a:rPr>
              <a:t>bey</a:t>
            </a:r>
          </a:p>
        </p:txBody>
      </p:sp>
      <p:sp>
        <p:nvSpPr>
          <p:cNvPr id="47346" name="Text Box 328"/>
          <p:cNvSpPr txBox="1">
            <a:spLocks noChangeArrowheads="1"/>
          </p:cNvSpPr>
          <p:nvPr/>
        </p:nvSpPr>
        <p:spPr bwMode="auto">
          <a:xfrm>
            <a:off x="5973763" y="6081713"/>
            <a:ext cx="1201737"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500" b="1">
                <a:latin typeface="Arial" charset="0"/>
              </a:rPr>
              <a:t>erusalem</a:t>
            </a:r>
          </a:p>
        </p:txBody>
      </p:sp>
      <p:sp>
        <p:nvSpPr>
          <p:cNvPr id="47347" name="Text Box 329"/>
          <p:cNvSpPr txBox="1">
            <a:spLocks noChangeArrowheads="1"/>
          </p:cNvSpPr>
          <p:nvPr/>
        </p:nvSpPr>
        <p:spPr bwMode="auto">
          <a:xfrm>
            <a:off x="5973763" y="6515100"/>
            <a:ext cx="998537"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500" b="1">
                <a:latin typeface="Arial" charset="0"/>
              </a:rPr>
              <a:t>ad</a:t>
            </a:r>
          </a:p>
        </p:txBody>
      </p:sp>
      <p:sp>
        <p:nvSpPr>
          <p:cNvPr id="47348" name="Text Box 330"/>
          <p:cNvSpPr txBox="1">
            <a:spLocks noChangeArrowheads="1"/>
          </p:cNvSpPr>
          <p:nvPr/>
        </p:nvSpPr>
        <p:spPr bwMode="auto">
          <a:xfrm>
            <a:off x="5973763" y="6724650"/>
            <a:ext cx="1000125"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500" b="1">
                <a:latin typeface="Arial" charset="0"/>
              </a:rPr>
              <a:t>oisy</a:t>
            </a:r>
          </a:p>
        </p:txBody>
      </p:sp>
      <p:sp>
        <p:nvSpPr>
          <p:cNvPr id="47349" name="Text Box 331"/>
          <p:cNvSpPr txBox="1">
            <a:spLocks noChangeArrowheads="1"/>
          </p:cNvSpPr>
          <p:nvPr/>
        </p:nvSpPr>
        <p:spPr bwMode="auto">
          <a:xfrm>
            <a:off x="5973763" y="6934200"/>
            <a:ext cx="998537"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500" b="1">
                <a:latin typeface="Arial" charset="0"/>
              </a:rPr>
              <a:t>ones</a:t>
            </a:r>
          </a:p>
        </p:txBody>
      </p:sp>
      <p:sp>
        <p:nvSpPr>
          <p:cNvPr id="47350" name="Text Box 332"/>
          <p:cNvSpPr txBox="1">
            <a:spLocks noChangeArrowheads="1"/>
          </p:cNvSpPr>
          <p:nvPr/>
        </p:nvSpPr>
        <p:spPr bwMode="auto">
          <a:xfrm>
            <a:off x="5956300" y="7321550"/>
            <a:ext cx="998538"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500" b="1">
                <a:latin typeface="Arial" charset="0"/>
              </a:rPr>
              <a:t>scape</a:t>
            </a:r>
          </a:p>
        </p:txBody>
      </p:sp>
      <p:sp>
        <p:nvSpPr>
          <p:cNvPr id="47351" name="Text Box 333"/>
          <p:cNvSpPr txBox="1">
            <a:spLocks noChangeArrowheads="1"/>
          </p:cNvSpPr>
          <p:nvPr/>
        </p:nvSpPr>
        <p:spPr bwMode="auto">
          <a:xfrm>
            <a:off x="5976938" y="7524750"/>
            <a:ext cx="1000125"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500" b="1">
                <a:latin typeface="Arial" charset="0"/>
              </a:rPr>
              <a:t>awned</a:t>
            </a:r>
          </a:p>
        </p:txBody>
      </p:sp>
      <p:sp>
        <p:nvSpPr>
          <p:cNvPr id="47352" name="Text Box 334"/>
          <p:cNvSpPr txBox="1">
            <a:spLocks noChangeArrowheads="1"/>
          </p:cNvSpPr>
          <p:nvPr/>
        </p:nvSpPr>
        <p:spPr bwMode="auto">
          <a:xfrm>
            <a:off x="5997575" y="7910513"/>
            <a:ext cx="998538"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500" b="1">
                <a:latin typeface="Arial" charset="0"/>
              </a:rPr>
              <a:t>eaven</a:t>
            </a:r>
            <a:r>
              <a:rPr lang="fr-FR" altLang="ja-JP" sz="1500" b="1">
                <a:latin typeface="Arial" charset="0"/>
              </a:rPr>
              <a:t>'</a:t>
            </a:r>
            <a:r>
              <a:rPr lang="en-US" sz="1500" b="1">
                <a:latin typeface="Arial" charset="0"/>
              </a:rPr>
              <a:t>s</a:t>
            </a:r>
          </a:p>
        </p:txBody>
      </p:sp>
      <p:sp>
        <p:nvSpPr>
          <p:cNvPr id="47353" name="Text Box 335"/>
          <p:cNvSpPr txBox="1">
            <a:spLocks noChangeArrowheads="1"/>
          </p:cNvSpPr>
          <p:nvPr/>
        </p:nvSpPr>
        <p:spPr bwMode="auto">
          <a:xfrm>
            <a:off x="5997575" y="8113713"/>
            <a:ext cx="1000125"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500" b="1">
                <a:latin typeface="Arial" charset="0"/>
              </a:rPr>
              <a:t>ones</a:t>
            </a:r>
          </a:p>
        </p:txBody>
      </p:sp>
      <p:sp>
        <p:nvSpPr>
          <p:cNvPr id="47354" name="Text Box 336"/>
          <p:cNvSpPr txBox="1">
            <a:spLocks noChangeArrowheads="1"/>
          </p:cNvSpPr>
          <p:nvPr/>
        </p:nvSpPr>
        <p:spPr bwMode="auto">
          <a:xfrm>
            <a:off x="5997575" y="8291513"/>
            <a:ext cx="998538"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500" b="1">
                <a:latin typeface="Arial" charset="0"/>
              </a:rPr>
              <a:t>en</a:t>
            </a:r>
          </a:p>
        </p:txBody>
      </p:sp>
      <p:sp>
        <p:nvSpPr>
          <p:cNvPr id="47355" name="Text Box 337"/>
          <p:cNvSpPr txBox="1">
            <a:spLocks noChangeArrowheads="1"/>
          </p:cNvSpPr>
          <p:nvPr/>
        </p:nvSpPr>
        <p:spPr bwMode="auto">
          <a:xfrm>
            <a:off x="5829300" y="6815138"/>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Z</a:t>
            </a:r>
          </a:p>
        </p:txBody>
      </p:sp>
      <p:sp>
        <p:nvSpPr>
          <p:cNvPr id="47356" name="Text Box 338"/>
          <p:cNvSpPr txBox="1">
            <a:spLocks noChangeArrowheads="1"/>
          </p:cNvSpPr>
          <p:nvPr/>
        </p:nvSpPr>
        <p:spPr bwMode="auto">
          <a:xfrm>
            <a:off x="5830888" y="6175375"/>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L</a:t>
            </a:r>
          </a:p>
        </p:txBody>
      </p:sp>
      <p:sp>
        <p:nvSpPr>
          <p:cNvPr id="47357" name="Line 339"/>
          <p:cNvSpPr>
            <a:spLocks noChangeShapeType="1"/>
          </p:cNvSpPr>
          <p:nvPr/>
        </p:nvSpPr>
        <p:spPr bwMode="auto">
          <a:xfrm>
            <a:off x="5956300" y="6496050"/>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358" name="Text Box 340"/>
          <p:cNvSpPr txBox="1">
            <a:spLocks noChangeArrowheads="1"/>
          </p:cNvSpPr>
          <p:nvPr/>
        </p:nvSpPr>
        <p:spPr bwMode="auto">
          <a:xfrm>
            <a:off x="5973763" y="6300788"/>
            <a:ext cx="998537"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500" b="1">
                <a:latin typeface="Arial" charset="0"/>
              </a:rPr>
              <a:t>iterally</a:t>
            </a:r>
          </a:p>
        </p:txBody>
      </p:sp>
      <p:sp>
        <p:nvSpPr>
          <p:cNvPr id="47359" name="Line 341"/>
          <p:cNvSpPr>
            <a:spLocks noChangeShapeType="1"/>
          </p:cNvSpPr>
          <p:nvPr/>
        </p:nvSpPr>
        <p:spPr bwMode="auto">
          <a:xfrm>
            <a:off x="5932488" y="6272213"/>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360" name="Text Box 342"/>
          <p:cNvSpPr txBox="1">
            <a:spLocks noChangeArrowheads="1"/>
          </p:cNvSpPr>
          <p:nvPr/>
        </p:nvSpPr>
        <p:spPr bwMode="auto">
          <a:xfrm>
            <a:off x="5807075" y="5951538"/>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J</a:t>
            </a:r>
          </a:p>
        </p:txBody>
      </p:sp>
      <p:sp>
        <p:nvSpPr>
          <p:cNvPr id="47361" name="Text Box 343"/>
          <p:cNvSpPr txBox="1">
            <a:spLocks noChangeArrowheads="1"/>
          </p:cNvSpPr>
          <p:nvPr/>
        </p:nvSpPr>
        <p:spPr bwMode="auto">
          <a:xfrm rot="-5388474">
            <a:off x="1600994" y="2343944"/>
            <a:ext cx="2374900"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700" b="1">
                <a:latin typeface="Arial" charset="0"/>
              </a:rPr>
              <a:t> LAW (5)</a:t>
            </a:r>
          </a:p>
        </p:txBody>
      </p:sp>
      <p:sp>
        <p:nvSpPr>
          <p:cNvPr id="344" name="Text Box 7">
            <a:extLst>
              <a:ext uri="{FF2B5EF4-FFF2-40B4-BE49-F238E27FC236}">
                <a16:creationId xmlns:a16="http://schemas.microsoft.com/office/drawing/2014/main" id="{79504124-9C09-D367-D598-7B8C33751387}"/>
              </a:ext>
            </a:extLst>
          </p:cNvPr>
          <p:cNvSpPr txBox="1">
            <a:spLocks noChangeArrowheads="1"/>
          </p:cNvSpPr>
          <p:nvPr/>
        </p:nvSpPr>
        <p:spPr bwMode="auto">
          <a:xfrm>
            <a:off x="3944938" y="123825"/>
            <a:ext cx="3017837"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1400" b="1" dirty="0">
                <a:latin typeface="Comic Sans MS" charset="0"/>
              </a:rPr>
              <a:t> Seminar Study Help Number</a:t>
            </a:r>
          </a:p>
        </p:txBody>
      </p:sp>
      <p:pic>
        <p:nvPicPr>
          <p:cNvPr id="345" name="Picture 11">
            <a:extLst>
              <a:ext uri="{FF2B5EF4-FFF2-40B4-BE49-F238E27FC236}">
                <a16:creationId xmlns:a16="http://schemas.microsoft.com/office/drawing/2014/main" id="{1CFCECBA-ADD4-FF4C-6376-72ED1347AE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025" y="198438"/>
            <a:ext cx="1174750" cy="82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6" name="Text Box 250">
            <a:extLst>
              <a:ext uri="{FF2B5EF4-FFF2-40B4-BE49-F238E27FC236}">
                <a16:creationId xmlns:a16="http://schemas.microsoft.com/office/drawing/2014/main" id="{0D5DA8CA-5272-2E78-C3EE-58F04AD3FF15}"/>
              </a:ext>
            </a:extLst>
          </p:cNvPr>
          <p:cNvSpPr txBox="1">
            <a:spLocks noChangeArrowheads="1"/>
          </p:cNvSpPr>
          <p:nvPr/>
        </p:nvSpPr>
        <p:spPr bwMode="auto">
          <a:xfrm>
            <a:off x="4846638" y="2157150"/>
            <a:ext cx="655591" cy="2826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600" b="1" dirty="0">
                <a:latin typeface="Arial" panose="020B0604020202020204" pitchFamily="34" charset="0"/>
                <a:cs typeface="Arial" panose="020B0604020202020204" pitchFamily="34" charset="0"/>
              </a:rPr>
              <a:t>1/2 David                1 Moses</a:t>
            </a:r>
          </a:p>
        </p:txBody>
      </p:sp>
      <p:sp>
        <p:nvSpPr>
          <p:cNvPr id="347" name="Text Box 251">
            <a:extLst>
              <a:ext uri="{FF2B5EF4-FFF2-40B4-BE49-F238E27FC236}">
                <a16:creationId xmlns:a16="http://schemas.microsoft.com/office/drawing/2014/main" id="{FD3BFA74-2C4C-5C9B-A8AC-88E7701A1C99}"/>
              </a:ext>
            </a:extLst>
          </p:cNvPr>
          <p:cNvSpPr txBox="1">
            <a:spLocks noChangeArrowheads="1"/>
          </p:cNvSpPr>
          <p:nvPr/>
        </p:nvSpPr>
        <p:spPr bwMode="auto">
          <a:xfrm>
            <a:off x="4896033" y="2457356"/>
            <a:ext cx="606196" cy="3749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600" b="1" dirty="0">
                <a:latin typeface="Arial" charset="0"/>
              </a:rPr>
              <a:t>Solomon </a:t>
            </a:r>
            <a:br>
              <a:rPr lang="en-US" sz="600" b="1" dirty="0">
                <a:latin typeface="Arial" charset="0"/>
              </a:rPr>
            </a:br>
            <a:r>
              <a:rPr lang="en-US" sz="600" b="1" dirty="0">
                <a:latin typeface="Arial" charset="0"/>
              </a:rPr>
              <a:t>on </a:t>
            </a:r>
            <a:br>
              <a:rPr lang="en-US" sz="600" b="1" dirty="0">
                <a:latin typeface="Arial" charset="0"/>
              </a:rPr>
            </a:br>
            <a:r>
              <a:rPr lang="en-US" sz="600" b="1" dirty="0">
                <a:latin typeface="Arial" charset="0"/>
              </a:rPr>
              <a:t>Living</a:t>
            </a:r>
          </a:p>
        </p:txBody>
      </p:sp>
      <p:sp>
        <p:nvSpPr>
          <p:cNvPr id="348" name="Text Box 252">
            <a:extLst>
              <a:ext uri="{FF2B5EF4-FFF2-40B4-BE49-F238E27FC236}">
                <a16:creationId xmlns:a16="http://schemas.microsoft.com/office/drawing/2014/main" id="{275F1CBB-DB2B-C4A0-F580-2C9BBFB63873}"/>
              </a:ext>
            </a:extLst>
          </p:cNvPr>
          <p:cNvSpPr txBox="1">
            <a:spLocks noChangeArrowheads="1"/>
          </p:cNvSpPr>
          <p:nvPr/>
        </p:nvSpPr>
        <p:spPr bwMode="auto">
          <a:xfrm>
            <a:off x="4973729" y="2843738"/>
            <a:ext cx="528500" cy="3749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600" b="1" dirty="0">
                <a:latin typeface="Arial" charset="0"/>
              </a:rPr>
              <a:t>Solomon </a:t>
            </a:r>
            <a:br>
              <a:rPr lang="en-US" sz="600" b="1" dirty="0">
                <a:latin typeface="Arial" charset="0"/>
              </a:rPr>
            </a:br>
            <a:r>
              <a:rPr lang="en-US" sz="600" b="1" dirty="0">
                <a:latin typeface="Arial" charset="0"/>
              </a:rPr>
              <a:t>on </a:t>
            </a:r>
            <a:br>
              <a:rPr lang="en-US" sz="600" b="1" dirty="0">
                <a:latin typeface="Arial" charset="0"/>
              </a:rPr>
            </a:br>
            <a:r>
              <a:rPr lang="en-US" sz="600" b="1" dirty="0">
                <a:latin typeface="Arial" charset="0"/>
              </a:rPr>
              <a:t>Life</a:t>
            </a:r>
          </a:p>
        </p:txBody>
      </p:sp>
      <p:sp>
        <p:nvSpPr>
          <p:cNvPr id="349" name="Text Box 253">
            <a:extLst>
              <a:ext uri="{FF2B5EF4-FFF2-40B4-BE49-F238E27FC236}">
                <a16:creationId xmlns:a16="http://schemas.microsoft.com/office/drawing/2014/main" id="{F06BC525-F235-AD22-3433-8C23EF826A91}"/>
              </a:ext>
            </a:extLst>
          </p:cNvPr>
          <p:cNvSpPr txBox="1">
            <a:spLocks noChangeArrowheads="1"/>
          </p:cNvSpPr>
          <p:nvPr/>
        </p:nvSpPr>
        <p:spPr bwMode="auto">
          <a:xfrm>
            <a:off x="4964113" y="3242216"/>
            <a:ext cx="538116" cy="3749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600" b="1" dirty="0">
                <a:latin typeface="Arial" charset="0"/>
              </a:rPr>
              <a:t>Solomon </a:t>
            </a:r>
            <a:br>
              <a:rPr lang="en-US" sz="600" b="1" dirty="0">
                <a:latin typeface="Arial" charset="0"/>
              </a:rPr>
            </a:br>
            <a:r>
              <a:rPr lang="en-US" sz="600" b="1" dirty="0">
                <a:latin typeface="Arial" charset="0"/>
              </a:rPr>
              <a:t>on </a:t>
            </a:r>
            <a:br>
              <a:rPr lang="en-US" sz="600" b="1" dirty="0">
                <a:latin typeface="Arial" charset="0"/>
              </a:rPr>
            </a:br>
            <a:r>
              <a:rPr lang="en-US" sz="600" b="1" dirty="0">
                <a:latin typeface="Arial" charset="0"/>
              </a:rPr>
              <a:t>Marriage</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descr="30%"/>
          <p:cNvSpPr>
            <a:spLocks noChangeArrowheads="1"/>
          </p:cNvSpPr>
          <p:nvPr/>
        </p:nvSpPr>
        <p:spPr bwMode="auto">
          <a:xfrm>
            <a:off x="615950" y="2019300"/>
            <a:ext cx="1533525" cy="495300"/>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a:endParaRPr lang="en-US" sz="2000">
              <a:latin typeface="Times" charset="0"/>
            </a:endParaRPr>
          </a:p>
        </p:txBody>
      </p:sp>
      <p:sp>
        <p:nvSpPr>
          <p:cNvPr id="48130" name="Rectangle 3" descr="30%"/>
          <p:cNvSpPr>
            <a:spLocks noChangeArrowheads="1"/>
          </p:cNvSpPr>
          <p:nvPr/>
        </p:nvSpPr>
        <p:spPr bwMode="auto">
          <a:xfrm>
            <a:off x="2279650" y="2025650"/>
            <a:ext cx="1531938" cy="496888"/>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a:endParaRPr lang="en-US" sz="2000">
              <a:latin typeface="Times" charset="0"/>
            </a:endParaRPr>
          </a:p>
        </p:txBody>
      </p:sp>
      <p:sp>
        <p:nvSpPr>
          <p:cNvPr id="48131" name="Rectangle 4" descr="30%"/>
          <p:cNvSpPr>
            <a:spLocks noChangeArrowheads="1"/>
          </p:cNvSpPr>
          <p:nvPr/>
        </p:nvSpPr>
        <p:spPr bwMode="auto">
          <a:xfrm>
            <a:off x="3922713" y="2024063"/>
            <a:ext cx="1531937" cy="495300"/>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a:endParaRPr lang="en-US" sz="2000">
              <a:latin typeface="Times" charset="0"/>
            </a:endParaRPr>
          </a:p>
        </p:txBody>
      </p:sp>
      <p:sp>
        <p:nvSpPr>
          <p:cNvPr id="48132" name="Rectangle 5" descr="30%"/>
          <p:cNvSpPr>
            <a:spLocks noChangeArrowheads="1"/>
          </p:cNvSpPr>
          <p:nvPr/>
        </p:nvSpPr>
        <p:spPr bwMode="auto">
          <a:xfrm>
            <a:off x="5553075" y="2028825"/>
            <a:ext cx="1495425" cy="496888"/>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a:endParaRPr lang="en-US" sz="2000">
              <a:latin typeface="Times" charset="0"/>
            </a:endParaRPr>
          </a:p>
        </p:txBody>
      </p:sp>
      <p:sp>
        <p:nvSpPr>
          <p:cNvPr id="48133" name="Rectangle 6" descr="Narrow horizontal"/>
          <p:cNvSpPr>
            <a:spLocks noChangeArrowheads="1"/>
          </p:cNvSpPr>
          <p:nvPr/>
        </p:nvSpPr>
        <p:spPr bwMode="auto">
          <a:xfrm>
            <a:off x="3941763" y="6477000"/>
            <a:ext cx="1493837" cy="2252663"/>
          </a:xfrm>
          <a:prstGeom prst="rect">
            <a:avLst/>
          </a:prstGeom>
          <a:pattFill prst="narHorz">
            <a:fgClr>
              <a:srgbClr val="FF9EF3"/>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8134" name="Rectangle 7" descr="40%"/>
          <p:cNvSpPr>
            <a:spLocks noChangeArrowheads="1"/>
          </p:cNvSpPr>
          <p:nvPr/>
        </p:nvSpPr>
        <p:spPr bwMode="auto">
          <a:xfrm>
            <a:off x="3929063" y="2668588"/>
            <a:ext cx="1495425" cy="3802062"/>
          </a:xfrm>
          <a:prstGeom prst="rect">
            <a:avLst/>
          </a:prstGeom>
          <a:pattFill prst="pct40">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8135" name="Text Box 8"/>
          <p:cNvSpPr txBox="1">
            <a:spLocks noChangeArrowheads="1"/>
          </p:cNvSpPr>
          <p:nvPr/>
        </p:nvSpPr>
        <p:spPr bwMode="auto">
          <a:xfrm>
            <a:off x="6580188" y="92075"/>
            <a:ext cx="754062"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35</a:t>
            </a:r>
          </a:p>
        </p:txBody>
      </p:sp>
      <p:sp>
        <p:nvSpPr>
          <p:cNvPr id="48136" name="Text Box 9"/>
          <p:cNvSpPr txBox="1">
            <a:spLocks noChangeArrowheads="1"/>
          </p:cNvSpPr>
          <p:nvPr/>
        </p:nvSpPr>
        <p:spPr bwMode="auto">
          <a:xfrm>
            <a:off x="792163" y="2060575"/>
            <a:ext cx="12271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Helvetica" charset="0"/>
              </a:rPr>
              <a:t>FACTS &amp; THEOLOGY</a:t>
            </a:r>
          </a:p>
        </p:txBody>
      </p:sp>
      <p:sp>
        <p:nvSpPr>
          <p:cNvPr id="48137" name="Text Box 10"/>
          <p:cNvSpPr txBox="1">
            <a:spLocks noChangeArrowheads="1"/>
          </p:cNvSpPr>
          <p:nvPr/>
        </p:nvSpPr>
        <p:spPr bwMode="auto">
          <a:xfrm>
            <a:off x="2425700" y="2070100"/>
            <a:ext cx="1225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Helvetica" charset="0"/>
              </a:rPr>
              <a:t>CHURCH HISTORY</a:t>
            </a:r>
          </a:p>
        </p:txBody>
      </p:sp>
      <p:sp>
        <p:nvSpPr>
          <p:cNvPr id="48138" name="Text Box 11"/>
          <p:cNvSpPr txBox="1">
            <a:spLocks noChangeArrowheads="1"/>
          </p:cNvSpPr>
          <p:nvPr/>
        </p:nvSpPr>
        <p:spPr bwMode="auto">
          <a:xfrm>
            <a:off x="4064000" y="2062163"/>
            <a:ext cx="1225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Helvetica" charset="0"/>
              </a:rPr>
              <a:t>CHURCH ISSUES</a:t>
            </a:r>
          </a:p>
        </p:txBody>
      </p:sp>
      <p:sp>
        <p:nvSpPr>
          <p:cNvPr id="48139" name="Text Box 12"/>
          <p:cNvSpPr txBox="1">
            <a:spLocks noChangeArrowheads="1"/>
          </p:cNvSpPr>
          <p:nvPr/>
        </p:nvSpPr>
        <p:spPr bwMode="auto">
          <a:xfrm>
            <a:off x="5689600" y="2070100"/>
            <a:ext cx="1225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Helvetica" charset="0"/>
              </a:rPr>
              <a:t>ETERNITY FUTURE</a:t>
            </a:r>
          </a:p>
        </p:txBody>
      </p:sp>
      <p:sp>
        <p:nvSpPr>
          <p:cNvPr id="48140" name="Text Box 13"/>
          <p:cNvSpPr txBox="1">
            <a:spLocks noChangeArrowheads="1"/>
          </p:cNvSpPr>
          <p:nvPr/>
        </p:nvSpPr>
        <p:spPr bwMode="auto">
          <a:xfrm>
            <a:off x="2165350" y="2671763"/>
            <a:ext cx="1793875"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Copperplate Gothic Bold" charset="0"/>
              </a:rPr>
              <a:t>ACTS OF THE APOSTLES</a:t>
            </a:r>
            <a:endParaRPr lang="en-US" sz="1600" b="1">
              <a:latin typeface="Helvetica" charset="0"/>
            </a:endParaRPr>
          </a:p>
        </p:txBody>
      </p:sp>
      <p:sp>
        <p:nvSpPr>
          <p:cNvPr id="48141" name="Text Box 14"/>
          <p:cNvSpPr txBox="1">
            <a:spLocks noChangeArrowheads="1"/>
          </p:cNvSpPr>
          <p:nvPr/>
        </p:nvSpPr>
        <p:spPr bwMode="auto">
          <a:xfrm>
            <a:off x="587375" y="2644775"/>
            <a:ext cx="1651000" cy="2543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dirty="0">
                <a:latin typeface="Copperplate Gothic Bold" charset="0"/>
              </a:rPr>
              <a:t>THE GOSPELS</a:t>
            </a:r>
            <a:r>
              <a:rPr lang="en-US" sz="1600" b="1" dirty="0">
                <a:latin typeface="Helvetica" charset="0"/>
              </a:rPr>
              <a:t>:</a:t>
            </a:r>
          </a:p>
          <a:p>
            <a:pPr algn="ctr">
              <a:lnSpc>
                <a:spcPct val="75000"/>
              </a:lnSpc>
              <a:spcBef>
                <a:spcPct val="50000"/>
              </a:spcBef>
            </a:pPr>
            <a:r>
              <a:rPr lang="en-US" sz="1600" b="1" dirty="0">
                <a:latin typeface="Helvetica" charset="0"/>
              </a:rPr>
              <a:t>Matthew*</a:t>
            </a:r>
          </a:p>
          <a:p>
            <a:pPr algn="ctr">
              <a:lnSpc>
                <a:spcPct val="75000"/>
              </a:lnSpc>
              <a:spcBef>
                <a:spcPct val="50000"/>
              </a:spcBef>
            </a:pPr>
            <a:r>
              <a:rPr lang="en-US" sz="1600" b="1" dirty="0">
                <a:latin typeface="Helvetica" charset="0"/>
              </a:rPr>
              <a:t>Mark*</a:t>
            </a:r>
          </a:p>
          <a:p>
            <a:pPr algn="ctr">
              <a:lnSpc>
                <a:spcPct val="75000"/>
              </a:lnSpc>
              <a:spcBef>
                <a:spcPct val="50000"/>
              </a:spcBef>
            </a:pPr>
            <a:r>
              <a:rPr lang="en-US" sz="1600" b="1" dirty="0">
                <a:latin typeface="Helvetica" charset="0"/>
              </a:rPr>
              <a:t>Luke*</a:t>
            </a:r>
          </a:p>
          <a:p>
            <a:pPr algn="ctr">
              <a:lnSpc>
                <a:spcPct val="75000"/>
              </a:lnSpc>
              <a:spcBef>
                <a:spcPct val="50000"/>
              </a:spcBef>
            </a:pPr>
            <a:r>
              <a:rPr lang="en-US" sz="1600" b="1" dirty="0">
                <a:latin typeface="Helvetica" charset="0"/>
              </a:rPr>
              <a:t>John                 --------*Synoptic: </a:t>
            </a:r>
            <a:r>
              <a:rPr lang="ja-JP" altLang="en-US" sz="1600" b="1">
                <a:latin typeface="Helvetica" charset="0"/>
              </a:rPr>
              <a:t>“</a:t>
            </a:r>
            <a:r>
              <a:rPr lang="en-US" altLang="ja-JP" sz="1600" b="1" dirty="0">
                <a:latin typeface="Helvetica" charset="0"/>
              </a:rPr>
              <a:t>Seen</a:t>
            </a:r>
            <a:br>
              <a:rPr lang="en-US" altLang="ja-JP" sz="1600" b="1" dirty="0">
                <a:latin typeface="Helvetica" charset="0"/>
              </a:rPr>
            </a:br>
            <a:r>
              <a:rPr lang="en-US" altLang="ja-JP" sz="1600" b="1" dirty="0">
                <a:latin typeface="Helvetica" charset="0"/>
              </a:rPr>
              <a:t>Together</a:t>
            </a:r>
            <a:r>
              <a:rPr lang="ja-JP" altLang="en-US" sz="1600" b="1">
                <a:latin typeface="Helvetica" charset="0"/>
              </a:rPr>
              <a:t>”</a:t>
            </a:r>
            <a:endParaRPr lang="en-US" sz="1600" b="1" dirty="0">
              <a:latin typeface="Helvetica" charset="0"/>
            </a:endParaRPr>
          </a:p>
        </p:txBody>
      </p:sp>
      <p:sp>
        <p:nvSpPr>
          <p:cNvPr id="48142" name="Text Box 15"/>
          <p:cNvSpPr txBox="1">
            <a:spLocks noChangeArrowheads="1"/>
          </p:cNvSpPr>
          <p:nvPr/>
        </p:nvSpPr>
        <p:spPr bwMode="auto">
          <a:xfrm>
            <a:off x="5500688" y="2627313"/>
            <a:ext cx="1554162"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Copperplate Gothic Bold" charset="0"/>
              </a:rPr>
              <a:t>THE REVELA-TION</a:t>
            </a:r>
          </a:p>
        </p:txBody>
      </p:sp>
      <p:sp>
        <p:nvSpPr>
          <p:cNvPr id="48143" name="Rectangle 16"/>
          <p:cNvSpPr>
            <a:spLocks noChangeArrowheads="1"/>
          </p:cNvSpPr>
          <p:nvPr/>
        </p:nvSpPr>
        <p:spPr bwMode="auto">
          <a:xfrm>
            <a:off x="3916363" y="2638425"/>
            <a:ext cx="1533525" cy="6083300"/>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2000">
              <a:latin typeface="Times" charset="0"/>
            </a:endParaRPr>
          </a:p>
        </p:txBody>
      </p:sp>
      <p:sp>
        <p:nvSpPr>
          <p:cNvPr id="48144" name="Rectangle 17"/>
          <p:cNvSpPr>
            <a:spLocks noChangeArrowheads="1"/>
          </p:cNvSpPr>
          <p:nvPr/>
        </p:nvSpPr>
        <p:spPr bwMode="auto">
          <a:xfrm>
            <a:off x="2279650" y="2667000"/>
            <a:ext cx="1531938" cy="850900"/>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2000">
              <a:latin typeface="Times" charset="0"/>
            </a:endParaRPr>
          </a:p>
        </p:txBody>
      </p:sp>
      <p:sp>
        <p:nvSpPr>
          <p:cNvPr id="48145" name="Rectangle 18"/>
          <p:cNvSpPr>
            <a:spLocks noChangeArrowheads="1"/>
          </p:cNvSpPr>
          <p:nvPr/>
        </p:nvSpPr>
        <p:spPr bwMode="auto">
          <a:xfrm>
            <a:off x="642938" y="2665413"/>
            <a:ext cx="1533525" cy="2481262"/>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2000">
              <a:latin typeface="Times" charset="0"/>
            </a:endParaRPr>
          </a:p>
        </p:txBody>
      </p:sp>
      <p:sp>
        <p:nvSpPr>
          <p:cNvPr id="48146" name="Rectangle 19"/>
          <p:cNvSpPr>
            <a:spLocks noChangeArrowheads="1"/>
          </p:cNvSpPr>
          <p:nvPr/>
        </p:nvSpPr>
        <p:spPr bwMode="auto">
          <a:xfrm>
            <a:off x="5554663" y="2670175"/>
            <a:ext cx="1514475" cy="744538"/>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2000">
              <a:latin typeface="Times" charset="0"/>
            </a:endParaRPr>
          </a:p>
        </p:txBody>
      </p:sp>
      <p:grpSp>
        <p:nvGrpSpPr>
          <p:cNvPr id="48147" name="Group 20"/>
          <p:cNvGrpSpPr>
            <a:grpSpLocks/>
          </p:cNvGrpSpPr>
          <p:nvPr/>
        </p:nvGrpSpPr>
        <p:grpSpPr bwMode="auto">
          <a:xfrm>
            <a:off x="719138" y="5516563"/>
            <a:ext cx="3389312" cy="523875"/>
            <a:chOff x="475" y="3420"/>
            <a:chExt cx="2135" cy="330"/>
          </a:xfrm>
        </p:grpSpPr>
        <p:sp>
          <p:nvSpPr>
            <p:cNvPr id="48176" name="AutoShape 21" descr="Light upward diagonal"/>
            <p:cNvSpPr>
              <a:spLocks noChangeArrowheads="1"/>
            </p:cNvSpPr>
            <p:nvPr/>
          </p:nvSpPr>
          <p:spPr bwMode="auto">
            <a:xfrm>
              <a:off x="537" y="3422"/>
              <a:ext cx="1785" cy="323"/>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a:p>
          </p:txBody>
        </p:sp>
        <p:sp>
          <p:nvSpPr>
            <p:cNvPr id="48177" name="Text Box 22"/>
            <p:cNvSpPr txBox="1">
              <a:spLocks noChangeArrowheads="1"/>
            </p:cNvSpPr>
            <p:nvPr/>
          </p:nvSpPr>
          <p:spPr bwMode="auto">
            <a:xfrm>
              <a:off x="475" y="3420"/>
              <a:ext cx="1910"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00" b="1">
                  <a:latin typeface="Helvetica" charset="0"/>
                </a:rPr>
                <a:t>Church Treasurer</a:t>
              </a:r>
              <a:r>
                <a:rPr lang="fr-FR" altLang="ja-JP" sz="1400" b="1">
                  <a:latin typeface="Helvetica" charset="0"/>
                </a:rPr>
                <a:t>'</a:t>
              </a:r>
              <a:r>
                <a:rPr lang="en-US" sz="1400" b="1">
                  <a:latin typeface="Helvetica" charset="0"/>
                </a:rPr>
                <a:t>s Lament: </a:t>
              </a:r>
              <a:r>
                <a:rPr lang="ja-JP" altLang="en-US" sz="1400" b="1">
                  <a:latin typeface="Helvetica" charset="0"/>
                </a:rPr>
                <a:t>“</a:t>
              </a:r>
              <a:r>
                <a:rPr lang="en-US" altLang="ja-JP" sz="1400" b="1">
                  <a:latin typeface="Helvetica" charset="0"/>
                </a:rPr>
                <a:t>THhose TIMid TIThers.</a:t>
              </a:r>
              <a:r>
                <a:rPr lang="ja-JP" altLang="en-US" sz="1400" b="1">
                  <a:latin typeface="Helvetica" charset="0"/>
                </a:rPr>
                <a:t>”</a:t>
              </a:r>
              <a:endParaRPr lang="en-US" sz="1400" b="1">
                <a:latin typeface="Helvetica" charset="0"/>
              </a:endParaRPr>
            </a:p>
          </p:txBody>
        </p:sp>
        <p:sp>
          <p:nvSpPr>
            <p:cNvPr id="48178" name="AutoShape 23"/>
            <p:cNvSpPr>
              <a:spLocks noChangeArrowheads="1"/>
            </p:cNvSpPr>
            <p:nvPr/>
          </p:nvSpPr>
          <p:spPr bwMode="auto">
            <a:xfrm>
              <a:off x="2256" y="3440"/>
              <a:ext cx="354" cy="2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56 w 21600"/>
                <a:gd name="T13" fmla="*/ 5400 h 21600"/>
                <a:gd name="T14" fmla="*/ 1891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grpSp>
      <p:grpSp>
        <p:nvGrpSpPr>
          <p:cNvPr id="48148" name="Group 24"/>
          <p:cNvGrpSpPr>
            <a:grpSpLocks/>
          </p:cNvGrpSpPr>
          <p:nvPr/>
        </p:nvGrpSpPr>
        <p:grpSpPr bwMode="auto">
          <a:xfrm>
            <a:off x="622300" y="6156325"/>
            <a:ext cx="3446463" cy="415925"/>
            <a:chOff x="436" y="3757"/>
            <a:chExt cx="2171" cy="262"/>
          </a:xfrm>
        </p:grpSpPr>
        <p:sp>
          <p:nvSpPr>
            <p:cNvPr id="48173" name="AutoShape 25" descr="Light upward diagonal"/>
            <p:cNvSpPr>
              <a:spLocks noChangeArrowheads="1"/>
            </p:cNvSpPr>
            <p:nvPr/>
          </p:nvSpPr>
          <p:spPr bwMode="auto">
            <a:xfrm>
              <a:off x="546" y="3801"/>
              <a:ext cx="1785" cy="218"/>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a:p>
          </p:txBody>
        </p:sp>
        <p:sp>
          <p:nvSpPr>
            <p:cNvPr id="48174" name="Text Box 26"/>
            <p:cNvSpPr txBox="1">
              <a:spLocks noChangeArrowheads="1"/>
            </p:cNvSpPr>
            <p:nvPr/>
          </p:nvSpPr>
          <p:spPr bwMode="auto">
            <a:xfrm>
              <a:off x="436" y="3811"/>
              <a:ext cx="1909"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ja-JP" altLang="en-US" sz="1400" b="1">
                  <a:latin typeface="Helvetica" charset="0"/>
                </a:rPr>
                <a:t>“</a:t>
              </a:r>
              <a:r>
                <a:rPr lang="en-US" altLang="ja-JP" sz="1400" b="1">
                  <a:latin typeface="Helvetica" charset="0"/>
                </a:rPr>
                <a:t>The end of Paul</a:t>
              </a:r>
              <a:r>
                <a:rPr lang="fr-FR" altLang="ja-JP" sz="1400" b="1">
                  <a:latin typeface="Helvetica" charset="0"/>
                </a:rPr>
                <a:t>'</a:t>
              </a:r>
              <a:r>
                <a:rPr lang="en-US" altLang="ja-JP" sz="1400" b="1">
                  <a:latin typeface="Helvetica" charset="0"/>
                </a:rPr>
                <a:t>s PHILE.</a:t>
              </a:r>
              <a:r>
                <a:rPr lang="ja-JP" altLang="en-US" sz="1400" b="1">
                  <a:latin typeface="Helvetica" charset="0"/>
                </a:rPr>
                <a:t>”</a:t>
              </a:r>
              <a:endParaRPr lang="en-US" sz="1400" b="1">
                <a:latin typeface="Helvetica" charset="0"/>
              </a:endParaRPr>
            </a:p>
          </p:txBody>
        </p:sp>
        <p:sp>
          <p:nvSpPr>
            <p:cNvPr id="48175" name="AutoShape 27"/>
            <p:cNvSpPr>
              <a:spLocks noChangeArrowheads="1"/>
            </p:cNvSpPr>
            <p:nvPr/>
          </p:nvSpPr>
          <p:spPr bwMode="auto">
            <a:xfrm>
              <a:off x="2253" y="3757"/>
              <a:ext cx="354" cy="2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56 w 21600"/>
                <a:gd name="T13" fmla="*/ 5400 h 21600"/>
                <a:gd name="T14" fmla="*/ 1891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grpSp>
      <p:sp>
        <p:nvSpPr>
          <p:cNvPr id="48149" name="AutoShape 28" descr="Light upward diagonal"/>
          <p:cNvSpPr>
            <a:spLocks noChangeArrowheads="1"/>
          </p:cNvSpPr>
          <p:nvPr/>
        </p:nvSpPr>
        <p:spPr bwMode="auto">
          <a:xfrm>
            <a:off x="5713413" y="3527425"/>
            <a:ext cx="1222375" cy="911225"/>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a:p>
        </p:txBody>
      </p:sp>
      <p:sp>
        <p:nvSpPr>
          <p:cNvPr id="48150" name="Text Box 29" descr="Light upward diagonal"/>
          <p:cNvSpPr txBox="1">
            <a:spLocks noChangeArrowheads="1"/>
          </p:cNvSpPr>
          <p:nvPr/>
        </p:nvSpPr>
        <p:spPr bwMode="auto">
          <a:xfrm>
            <a:off x="5786438" y="3511550"/>
            <a:ext cx="1087437" cy="94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ja-JP" altLang="en-US" sz="1400" b="1">
                <a:latin typeface="Helvetica" charset="0"/>
              </a:rPr>
              <a:t>“</a:t>
            </a:r>
            <a:r>
              <a:rPr lang="en-US" altLang="ja-JP" sz="1400" b="1">
                <a:latin typeface="Helvetica" charset="0"/>
              </a:rPr>
              <a:t>Some ROMANS have         2 CORS.</a:t>
            </a:r>
            <a:r>
              <a:rPr lang="ja-JP" altLang="en-US" sz="1400" b="1">
                <a:latin typeface="Helvetica" charset="0"/>
              </a:rPr>
              <a:t>”</a:t>
            </a:r>
            <a:endParaRPr lang="en-US" sz="1400" b="1">
              <a:latin typeface="Helvetica" charset="0"/>
            </a:endParaRPr>
          </a:p>
        </p:txBody>
      </p:sp>
      <p:sp>
        <p:nvSpPr>
          <p:cNvPr id="48151" name="AutoShape 30"/>
          <p:cNvSpPr>
            <a:spLocks noChangeArrowheads="1"/>
          </p:cNvSpPr>
          <p:nvPr/>
        </p:nvSpPr>
        <p:spPr bwMode="auto">
          <a:xfrm flipH="1">
            <a:off x="5275263" y="3760788"/>
            <a:ext cx="541337" cy="4460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48152" name="AutoShape 31" descr="Light upward diagonal"/>
          <p:cNvSpPr>
            <a:spLocks noChangeArrowheads="1"/>
          </p:cNvSpPr>
          <p:nvPr/>
        </p:nvSpPr>
        <p:spPr bwMode="auto">
          <a:xfrm>
            <a:off x="2446338" y="4319588"/>
            <a:ext cx="1222375" cy="911225"/>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a:p>
        </p:txBody>
      </p:sp>
      <p:sp>
        <p:nvSpPr>
          <p:cNvPr id="48153" name="AutoShape 32"/>
          <p:cNvSpPr>
            <a:spLocks noChangeArrowheads="1"/>
          </p:cNvSpPr>
          <p:nvPr/>
        </p:nvSpPr>
        <p:spPr bwMode="auto">
          <a:xfrm>
            <a:off x="3516313" y="4548188"/>
            <a:ext cx="563562" cy="4127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48154" name="Text Box 33" descr="Light upward diagonal"/>
          <p:cNvSpPr txBox="1">
            <a:spLocks noChangeArrowheads="1"/>
          </p:cNvSpPr>
          <p:nvPr/>
        </p:nvSpPr>
        <p:spPr bwMode="auto">
          <a:xfrm>
            <a:off x="2519363" y="4327525"/>
            <a:ext cx="1122362"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marL="88900" indent="-88900">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ja-JP" altLang="en-US" sz="1400" b="1">
                <a:latin typeface="Helvetica" charset="0"/>
              </a:rPr>
              <a:t>“</a:t>
            </a:r>
            <a:r>
              <a:rPr lang="en-US" altLang="ja-JP" sz="1400" b="1">
                <a:latin typeface="Helvetica" charset="0"/>
              </a:rPr>
              <a:t>Gentiles          Eat</a:t>
            </a:r>
            <a:br>
              <a:rPr lang="en-US" altLang="ja-JP" sz="1400" b="1">
                <a:latin typeface="Helvetica" charset="0"/>
              </a:rPr>
            </a:br>
            <a:r>
              <a:rPr lang="en-US" altLang="ja-JP" sz="1400" b="1">
                <a:latin typeface="Helvetica" charset="0"/>
              </a:rPr>
              <a:t>Pork Chops</a:t>
            </a:r>
            <a:r>
              <a:rPr lang="ja-JP" altLang="en-US" sz="1400" b="1">
                <a:latin typeface="Helvetica" charset="0"/>
              </a:rPr>
              <a:t>”</a:t>
            </a:r>
            <a:endParaRPr lang="en-US" sz="1400" b="1">
              <a:latin typeface="Helvetica" charset="0"/>
            </a:endParaRPr>
          </a:p>
        </p:txBody>
      </p:sp>
      <p:sp>
        <p:nvSpPr>
          <p:cNvPr id="48155" name="AutoShape 34" descr="Light upward diagonal"/>
          <p:cNvSpPr>
            <a:spLocks noChangeArrowheads="1"/>
          </p:cNvSpPr>
          <p:nvPr/>
        </p:nvSpPr>
        <p:spPr bwMode="auto">
          <a:xfrm>
            <a:off x="844550" y="6832600"/>
            <a:ext cx="2835275" cy="1704975"/>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a:p>
        </p:txBody>
      </p:sp>
      <p:sp>
        <p:nvSpPr>
          <p:cNvPr id="48156" name="AutoShape 35"/>
          <p:cNvSpPr>
            <a:spLocks noChangeArrowheads="1"/>
          </p:cNvSpPr>
          <p:nvPr/>
        </p:nvSpPr>
        <p:spPr bwMode="auto">
          <a:xfrm>
            <a:off x="3492500" y="7470775"/>
            <a:ext cx="561975" cy="4127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23270" name="Line 38"/>
          <p:cNvSpPr>
            <a:spLocks noChangeShapeType="1"/>
          </p:cNvSpPr>
          <p:nvPr/>
        </p:nvSpPr>
        <p:spPr bwMode="auto">
          <a:xfrm>
            <a:off x="4108450" y="4325938"/>
            <a:ext cx="1144588"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223271" name="Line 39"/>
          <p:cNvSpPr>
            <a:spLocks noChangeShapeType="1"/>
          </p:cNvSpPr>
          <p:nvPr/>
        </p:nvSpPr>
        <p:spPr bwMode="auto">
          <a:xfrm>
            <a:off x="4084638" y="5191125"/>
            <a:ext cx="1144587"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223272" name="Line 40"/>
          <p:cNvSpPr>
            <a:spLocks noChangeShapeType="1"/>
          </p:cNvSpPr>
          <p:nvPr/>
        </p:nvSpPr>
        <p:spPr bwMode="auto">
          <a:xfrm>
            <a:off x="4079875" y="6154738"/>
            <a:ext cx="1143000"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223273" name="Line 41"/>
          <p:cNvSpPr>
            <a:spLocks noChangeShapeType="1"/>
          </p:cNvSpPr>
          <p:nvPr/>
        </p:nvSpPr>
        <p:spPr bwMode="auto">
          <a:xfrm>
            <a:off x="3940175" y="6481763"/>
            <a:ext cx="1530350" cy="0"/>
          </a:xfrm>
          <a:prstGeom prst="line">
            <a:avLst/>
          </a:prstGeom>
          <a:noFill/>
          <a:ln w="57150">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223274" name="Line 42"/>
          <p:cNvSpPr>
            <a:spLocks noChangeShapeType="1"/>
          </p:cNvSpPr>
          <p:nvPr/>
        </p:nvSpPr>
        <p:spPr bwMode="auto">
          <a:xfrm>
            <a:off x="4113213" y="6992938"/>
            <a:ext cx="1143000"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223275" name="Line 43"/>
          <p:cNvSpPr>
            <a:spLocks noChangeShapeType="1"/>
          </p:cNvSpPr>
          <p:nvPr/>
        </p:nvSpPr>
        <p:spPr bwMode="auto">
          <a:xfrm>
            <a:off x="4087813" y="7299325"/>
            <a:ext cx="1144587"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223276" name="Line 44"/>
          <p:cNvSpPr>
            <a:spLocks noChangeShapeType="1"/>
          </p:cNvSpPr>
          <p:nvPr/>
        </p:nvSpPr>
        <p:spPr bwMode="auto">
          <a:xfrm>
            <a:off x="3911600" y="3122613"/>
            <a:ext cx="1531938" cy="0"/>
          </a:xfrm>
          <a:prstGeom prst="line">
            <a:avLst/>
          </a:prstGeom>
          <a:noFill/>
          <a:ln w="57150">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223277" name="Line 45"/>
          <p:cNvSpPr>
            <a:spLocks noChangeShapeType="1"/>
          </p:cNvSpPr>
          <p:nvPr/>
        </p:nvSpPr>
        <p:spPr bwMode="auto">
          <a:xfrm>
            <a:off x="4105275" y="3630613"/>
            <a:ext cx="1144588"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48165" name="Text Box 46"/>
          <p:cNvSpPr txBox="1">
            <a:spLocks noChangeArrowheads="1"/>
          </p:cNvSpPr>
          <p:nvPr/>
        </p:nvSpPr>
        <p:spPr bwMode="auto">
          <a:xfrm>
            <a:off x="1074738" y="1722438"/>
            <a:ext cx="6985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Arial" charset="0"/>
              </a:rPr>
              <a:t>(4)</a:t>
            </a:r>
          </a:p>
        </p:txBody>
      </p:sp>
      <p:sp>
        <p:nvSpPr>
          <p:cNvPr id="48166" name="Text Box 47"/>
          <p:cNvSpPr txBox="1">
            <a:spLocks noChangeArrowheads="1"/>
          </p:cNvSpPr>
          <p:nvPr/>
        </p:nvSpPr>
        <p:spPr bwMode="auto">
          <a:xfrm>
            <a:off x="2660650" y="1716088"/>
            <a:ext cx="6985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Arial" charset="0"/>
              </a:rPr>
              <a:t>(1)</a:t>
            </a:r>
          </a:p>
        </p:txBody>
      </p:sp>
      <p:sp>
        <p:nvSpPr>
          <p:cNvPr id="48167" name="Text Box 48"/>
          <p:cNvSpPr txBox="1">
            <a:spLocks noChangeArrowheads="1"/>
          </p:cNvSpPr>
          <p:nvPr/>
        </p:nvSpPr>
        <p:spPr bwMode="auto">
          <a:xfrm>
            <a:off x="4318000" y="1727200"/>
            <a:ext cx="6985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Arial" charset="0"/>
              </a:rPr>
              <a:t>(21)</a:t>
            </a:r>
          </a:p>
        </p:txBody>
      </p:sp>
      <p:sp>
        <p:nvSpPr>
          <p:cNvPr id="48168" name="Text Box 49"/>
          <p:cNvSpPr txBox="1">
            <a:spLocks noChangeArrowheads="1"/>
          </p:cNvSpPr>
          <p:nvPr/>
        </p:nvSpPr>
        <p:spPr bwMode="auto">
          <a:xfrm>
            <a:off x="5927725" y="1727200"/>
            <a:ext cx="6985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Arial" charset="0"/>
              </a:rPr>
              <a:t>(1)</a:t>
            </a:r>
          </a:p>
        </p:txBody>
      </p:sp>
      <p:sp>
        <p:nvSpPr>
          <p:cNvPr id="48169" name="Text Box 50"/>
          <p:cNvSpPr txBox="1">
            <a:spLocks noChangeArrowheads="1"/>
          </p:cNvSpPr>
          <p:nvPr/>
        </p:nvSpPr>
        <p:spPr bwMode="auto">
          <a:xfrm>
            <a:off x="369888" y="1376363"/>
            <a:ext cx="684371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dirty="0">
                <a:latin typeface="Comic Sans MS" charset="0"/>
              </a:rPr>
              <a:t>From </a:t>
            </a:r>
            <a:r>
              <a:rPr lang="ja-JP" altLang="en-US" sz="1000" b="1">
                <a:latin typeface="Comic Sans MS" charset="0"/>
              </a:rPr>
              <a:t>“</a:t>
            </a:r>
            <a:r>
              <a:rPr lang="en-US" altLang="ja-JP" sz="1000" b="1" dirty="0">
                <a:latin typeface="Comic Sans MS" charset="0"/>
              </a:rPr>
              <a:t>The Jesus File</a:t>
            </a:r>
            <a:r>
              <a:rPr lang="ja-JP" altLang="en-US" sz="1000" b="1">
                <a:latin typeface="Comic Sans MS" charset="0"/>
              </a:rPr>
              <a:t>”</a:t>
            </a:r>
            <a:r>
              <a:rPr lang="en-US" altLang="ja-JP" sz="1000" b="1" dirty="0">
                <a:latin typeface="Comic Sans MS" charset="0"/>
              </a:rPr>
              <a:t>…the New Testament covers only some 95 years in the history of the Gospel and the Early Church.  Long ago, the New Testament was organized into four topics….</a:t>
            </a:r>
            <a:endParaRPr lang="en-US" sz="1000" b="1" dirty="0">
              <a:latin typeface="Comic Sans MS" charset="0"/>
            </a:endParaRPr>
          </a:p>
        </p:txBody>
      </p:sp>
      <p:sp>
        <p:nvSpPr>
          <p:cNvPr id="223283" name="Text Box 51"/>
          <p:cNvSpPr txBox="1">
            <a:spLocks noChangeArrowheads="1"/>
          </p:cNvSpPr>
          <p:nvPr/>
        </p:nvSpPr>
        <p:spPr bwMode="auto">
          <a:xfrm>
            <a:off x="977900" y="1022350"/>
            <a:ext cx="6018213" cy="446088"/>
          </a:xfrm>
          <a:prstGeom prst="rect">
            <a:avLst/>
          </a:prstGeom>
          <a:noFill/>
          <a:ln w="9525">
            <a:noFill/>
            <a:miter lim="800000"/>
            <a:headEnd/>
            <a:tailEnd/>
          </a:ln>
          <a:effectLst>
            <a:outerShdw blurRad="63500" dist="46662" dir="3284183" algn="ctr" rotWithShape="0">
              <a:srgbClr val="CCCCCC">
                <a:alpha val="74998"/>
              </a:srgbClr>
            </a:outerShdw>
          </a:effectLst>
        </p:spPr>
        <p:txBody>
          <a:bodyPr>
            <a:spAutoFit/>
          </a:bodyPr>
          <a:lstStyle/>
          <a:p>
            <a:pPr>
              <a:spcBef>
                <a:spcPct val="50000"/>
              </a:spcBef>
              <a:defRPr/>
            </a:pPr>
            <a:r>
              <a:rPr lang="en-US" sz="2000" b="1" i="1">
                <a:latin typeface="Comic Sans MS" pitchFamily="-107" charset="0"/>
                <a:ea typeface="+mn-ea"/>
                <a:cs typeface="+mn-cs"/>
              </a:rPr>
              <a:t>THE NEW TESTAMENT BOOKS IN ORDER</a:t>
            </a:r>
          </a:p>
        </p:txBody>
      </p:sp>
      <p:sp>
        <p:nvSpPr>
          <p:cNvPr id="48171" name="Text Box 54"/>
          <p:cNvSpPr txBox="1">
            <a:spLocks noChangeArrowheads="1"/>
          </p:cNvSpPr>
          <p:nvPr/>
        </p:nvSpPr>
        <p:spPr bwMode="auto">
          <a:xfrm>
            <a:off x="885825" y="6907213"/>
            <a:ext cx="2992438" cy="162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400" b="1">
                <a:latin typeface="Arial" charset="0"/>
              </a:rPr>
              <a:t>In Jerusalem tonight, that </a:t>
            </a:r>
            <a:r>
              <a:rPr lang="en-US" sz="1400" b="1" u="sng">
                <a:latin typeface="Arial" charset="0"/>
              </a:rPr>
              <a:t>Hebrew</a:t>
            </a:r>
            <a:r>
              <a:rPr lang="en-US" sz="1400" b="1">
                <a:latin typeface="Arial" charset="0"/>
              </a:rPr>
              <a:t> television news crew…</a:t>
            </a:r>
          </a:p>
          <a:p>
            <a:pPr>
              <a:lnSpc>
                <a:spcPct val="80000"/>
              </a:lnSpc>
              <a:spcBef>
                <a:spcPct val="50000"/>
              </a:spcBef>
            </a:pPr>
            <a:r>
              <a:rPr lang="en-US" sz="1400" b="1">
                <a:latin typeface="Arial" charset="0"/>
              </a:rPr>
              <a:t>     James, </a:t>
            </a:r>
          </a:p>
          <a:p>
            <a:pPr>
              <a:lnSpc>
                <a:spcPct val="80000"/>
              </a:lnSpc>
              <a:spcBef>
                <a:spcPct val="50000"/>
              </a:spcBef>
            </a:pPr>
            <a:r>
              <a:rPr lang="en-US" sz="1400" b="1">
                <a:latin typeface="Arial" charset="0"/>
              </a:rPr>
              <a:t>          Peter,</a:t>
            </a:r>
          </a:p>
          <a:p>
            <a:pPr>
              <a:lnSpc>
                <a:spcPct val="80000"/>
              </a:lnSpc>
              <a:spcBef>
                <a:spcPct val="50000"/>
              </a:spcBef>
            </a:pPr>
            <a:r>
              <a:rPr lang="en-US" sz="1400" b="1">
                <a:latin typeface="Arial" charset="0"/>
              </a:rPr>
              <a:t>                 John, and</a:t>
            </a:r>
          </a:p>
          <a:p>
            <a:pPr>
              <a:lnSpc>
                <a:spcPct val="80000"/>
              </a:lnSpc>
              <a:spcBef>
                <a:spcPct val="50000"/>
              </a:spcBef>
            </a:pPr>
            <a:r>
              <a:rPr lang="en-US" sz="1400" b="1">
                <a:latin typeface="Arial" charset="0"/>
              </a:rPr>
              <a:t>                          Jude</a:t>
            </a:r>
          </a:p>
        </p:txBody>
      </p:sp>
      <p:sp>
        <p:nvSpPr>
          <p:cNvPr id="48172" name="Text Box 54"/>
          <p:cNvSpPr txBox="1">
            <a:spLocks noChangeArrowheads="1"/>
          </p:cNvSpPr>
          <p:nvPr/>
        </p:nvSpPr>
        <p:spPr bwMode="auto">
          <a:xfrm>
            <a:off x="3870325" y="2606675"/>
            <a:ext cx="1616075" cy="6221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90000"/>
              </a:lnSpc>
              <a:spcBef>
                <a:spcPct val="50000"/>
              </a:spcBef>
            </a:pPr>
            <a:r>
              <a:rPr lang="en-US" sz="1600" b="1">
                <a:latin typeface="Copperplate Gothic Bold" charset="0"/>
              </a:rPr>
              <a:t>THE </a:t>
            </a:r>
            <a:br>
              <a:rPr lang="en-US" sz="1600" b="1">
                <a:latin typeface="Copperplate Gothic Bold" charset="0"/>
              </a:rPr>
            </a:br>
            <a:r>
              <a:rPr lang="en-US" sz="1600" b="1">
                <a:latin typeface="Copperplate Gothic Bold" charset="0"/>
              </a:rPr>
              <a:t>EPISTLES</a:t>
            </a:r>
            <a:endParaRPr lang="en-US" sz="1400" b="1">
              <a:latin typeface="Helvetica" charset="0"/>
            </a:endParaRPr>
          </a:p>
          <a:p>
            <a:pPr algn="ctr">
              <a:lnSpc>
                <a:spcPct val="90000"/>
              </a:lnSpc>
              <a:spcBef>
                <a:spcPct val="50000"/>
              </a:spcBef>
            </a:pPr>
            <a:r>
              <a:rPr lang="en-US" sz="1400" b="1" i="1">
                <a:latin typeface="Helvetica" charset="0"/>
              </a:rPr>
              <a:t>Letters from</a:t>
            </a:r>
            <a:br>
              <a:rPr lang="en-US" sz="1400" b="1" i="1">
                <a:latin typeface="Helvetica" charset="0"/>
              </a:rPr>
            </a:br>
            <a:r>
              <a:rPr lang="en-US" sz="1400" b="1" i="1">
                <a:latin typeface="Helvetica" charset="0"/>
              </a:rPr>
              <a:t>Paul:</a:t>
            </a:r>
            <a:endParaRPr lang="en-US" sz="1400" b="1">
              <a:latin typeface="Helvetica" charset="0"/>
            </a:endParaRPr>
          </a:p>
          <a:p>
            <a:pPr algn="ctr">
              <a:lnSpc>
                <a:spcPct val="90000"/>
              </a:lnSpc>
              <a:spcBef>
                <a:spcPct val="50000"/>
              </a:spcBef>
            </a:pPr>
            <a:r>
              <a:rPr lang="en-US" sz="1400" b="1">
                <a:latin typeface="Helvetica" charset="0"/>
              </a:rPr>
              <a:t>Romans</a:t>
            </a:r>
            <a:br>
              <a:rPr lang="en-US" sz="1400" b="1">
                <a:latin typeface="Helvetica" charset="0"/>
              </a:rPr>
            </a:br>
            <a:r>
              <a:rPr lang="en-US" sz="1400" b="1">
                <a:latin typeface="Helvetica" charset="0"/>
              </a:rPr>
              <a:t>1 Corinthians</a:t>
            </a:r>
            <a:br>
              <a:rPr lang="en-US" sz="1400" b="1">
                <a:latin typeface="Helvetica" charset="0"/>
              </a:rPr>
            </a:br>
            <a:r>
              <a:rPr lang="en-US" sz="1400" b="1">
                <a:latin typeface="Helvetica" charset="0"/>
              </a:rPr>
              <a:t>2 Corinthians</a:t>
            </a:r>
          </a:p>
          <a:p>
            <a:pPr algn="ctr">
              <a:lnSpc>
                <a:spcPct val="90000"/>
              </a:lnSpc>
              <a:spcBef>
                <a:spcPct val="50000"/>
              </a:spcBef>
            </a:pPr>
            <a:r>
              <a:rPr lang="en-US" sz="1400" b="1">
                <a:latin typeface="Helvetica" charset="0"/>
              </a:rPr>
              <a:t>Galatians</a:t>
            </a:r>
            <a:br>
              <a:rPr lang="en-US" sz="1400" b="1">
                <a:latin typeface="Helvetica" charset="0"/>
              </a:rPr>
            </a:br>
            <a:r>
              <a:rPr lang="en-US" sz="1400" b="1">
                <a:latin typeface="Helvetica" charset="0"/>
              </a:rPr>
              <a:t>Ephesians</a:t>
            </a:r>
            <a:br>
              <a:rPr lang="en-US" sz="1400" b="1">
                <a:latin typeface="Helvetica" charset="0"/>
              </a:rPr>
            </a:br>
            <a:r>
              <a:rPr lang="en-US" sz="1400" b="1">
                <a:latin typeface="Helvetica" charset="0"/>
              </a:rPr>
              <a:t>Philippians</a:t>
            </a:r>
            <a:br>
              <a:rPr lang="en-US" sz="1400" b="1">
                <a:latin typeface="Helvetica" charset="0"/>
              </a:rPr>
            </a:br>
            <a:r>
              <a:rPr lang="en-US" sz="1400" b="1">
                <a:latin typeface="Helvetica" charset="0"/>
              </a:rPr>
              <a:t>Colossians</a:t>
            </a:r>
          </a:p>
          <a:p>
            <a:pPr algn="ctr">
              <a:lnSpc>
                <a:spcPct val="90000"/>
              </a:lnSpc>
              <a:spcBef>
                <a:spcPct val="50000"/>
              </a:spcBef>
            </a:pPr>
            <a:r>
              <a:rPr lang="en-US" sz="1200" b="1">
                <a:latin typeface="Helvetica" charset="0"/>
              </a:rPr>
              <a:t>1 Thessalonians</a:t>
            </a:r>
            <a:br>
              <a:rPr lang="en-US" sz="1200" b="1">
                <a:latin typeface="Helvetica" charset="0"/>
              </a:rPr>
            </a:br>
            <a:r>
              <a:rPr lang="en-US" sz="1200" b="1">
                <a:latin typeface="Helvetica" charset="0"/>
              </a:rPr>
              <a:t>2 Thessalonians</a:t>
            </a:r>
            <a:br>
              <a:rPr lang="en-US" sz="1200" b="1">
                <a:latin typeface="Helvetica" charset="0"/>
              </a:rPr>
            </a:br>
            <a:r>
              <a:rPr lang="en-US" sz="1400" b="1">
                <a:latin typeface="Helvetica" charset="0"/>
              </a:rPr>
              <a:t>1 Timothy</a:t>
            </a:r>
            <a:br>
              <a:rPr lang="en-US" sz="1400" b="1">
                <a:latin typeface="Helvetica" charset="0"/>
              </a:rPr>
            </a:br>
            <a:r>
              <a:rPr lang="en-US" sz="1400" b="1">
                <a:latin typeface="Helvetica" charset="0"/>
              </a:rPr>
              <a:t>2 Timothy</a:t>
            </a:r>
            <a:br>
              <a:rPr lang="en-US" sz="1400" b="1">
                <a:latin typeface="Helvetica" charset="0"/>
              </a:rPr>
            </a:br>
            <a:r>
              <a:rPr lang="en-US" sz="1400" b="1">
                <a:latin typeface="Helvetica" charset="0"/>
              </a:rPr>
              <a:t>Titus </a:t>
            </a:r>
          </a:p>
          <a:p>
            <a:pPr algn="ctr">
              <a:lnSpc>
                <a:spcPct val="90000"/>
              </a:lnSpc>
              <a:spcBef>
                <a:spcPct val="50000"/>
              </a:spcBef>
            </a:pPr>
            <a:r>
              <a:rPr lang="en-US" sz="1400" b="1">
                <a:latin typeface="Helvetica" charset="0"/>
              </a:rPr>
              <a:t>Philemon</a:t>
            </a:r>
          </a:p>
          <a:p>
            <a:pPr algn="ctr">
              <a:lnSpc>
                <a:spcPct val="90000"/>
              </a:lnSpc>
              <a:spcBef>
                <a:spcPct val="50000"/>
              </a:spcBef>
            </a:pPr>
            <a:r>
              <a:rPr lang="en-US" sz="1400" b="1" i="1">
                <a:latin typeface="Helvetica" charset="0"/>
              </a:rPr>
              <a:t>Letters from            The Others:</a:t>
            </a:r>
            <a:endParaRPr lang="en-US" sz="1400" b="1">
              <a:latin typeface="Helvetica" charset="0"/>
            </a:endParaRPr>
          </a:p>
          <a:p>
            <a:pPr algn="ctr">
              <a:lnSpc>
                <a:spcPct val="90000"/>
              </a:lnSpc>
              <a:spcBef>
                <a:spcPct val="50000"/>
              </a:spcBef>
            </a:pPr>
            <a:r>
              <a:rPr lang="en-US" sz="1400" b="1">
                <a:latin typeface="Helvetica" charset="0"/>
              </a:rPr>
              <a:t>Hebrews</a:t>
            </a:r>
          </a:p>
          <a:p>
            <a:pPr algn="ctr">
              <a:lnSpc>
                <a:spcPct val="90000"/>
              </a:lnSpc>
              <a:spcBef>
                <a:spcPct val="50000"/>
              </a:spcBef>
            </a:pPr>
            <a:r>
              <a:rPr lang="en-US" sz="1400" b="1">
                <a:latin typeface="Helvetica" charset="0"/>
              </a:rPr>
              <a:t>James</a:t>
            </a:r>
            <a:br>
              <a:rPr lang="en-US" sz="1400" b="1">
                <a:latin typeface="Helvetica" charset="0"/>
              </a:rPr>
            </a:br>
            <a:r>
              <a:rPr lang="en-US" sz="1400" b="1">
                <a:latin typeface="Helvetica" charset="0"/>
              </a:rPr>
              <a:t>1 Peter</a:t>
            </a:r>
            <a:br>
              <a:rPr lang="en-US" sz="1400" b="1">
                <a:latin typeface="Helvetica" charset="0"/>
              </a:rPr>
            </a:br>
            <a:r>
              <a:rPr lang="en-US" sz="1400" b="1">
                <a:latin typeface="Helvetica" charset="0"/>
              </a:rPr>
              <a:t>2 Peter</a:t>
            </a:r>
            <a:br>
              <a:rPr lang="en-US" sz="1400" b="1">
                <a:latin typeface="Helvetica" charset="0"/>
              </a:rPr>
            </a:br>
            <a:r>
              <a:rPr lang="en-US" sz="1400" b="1">
                <a:latin typeface="Helvetica" charset="0"/>
              </a:rPr>
              <a:t>1 John</a:t>
            </a:r>
            <a:br>
              <a:rPr lang="en-US" sz="1400" b="1">
                <a:latin typeface="Helvetica" charset="0"/>
              </a:rPr>
            </a:br>
            <a:r>
              <a:rPr lang="en-US" sz="1400" b="1">
                <a:latin typeface="Helvetica" charset="0"/>
              </a:rPr>
              <a:t>2 John</a:t>
            </a:r>
            <a:br>
              <a:rPr lang="en-US" sz="1400" b="1">
                <a:latin typeface="Helvetica" charset="0"/>
              </a:rPr>
            </a:br>
            <a:r>
              <a:rPr lang="en-US" sz="1400" b="1">
                <a:latin typeface="Helvetica" charset="0"/>
              </a:rPr>
              <a:t>3 John</a:t>
            </a:r>
            <a:br>
              <a:rPr lang="en-US" sz="1400" b="1">
                <a:latin typeface="Helvetica" charset="0"/>
              </a:rPr>
            </a:br>
            <a:r>
              <a:rPr lang="en-US" sz="1400" b="1">
                <a:latin typeface="Helvetica" charset="0"/>
              </a:rPr>
              <a:t>Jude</a:t>
            </a:r>
          </a:p>
        </p:txBody>
      </p:sp>
      <p:sp>
        <p:nvSpPr>
          <p:cNvPr id="52" name="Text Box 11">
            <a:extLst>
              <a:ext uri="{FF2B5EF4-FFF2-40B4-BE49-F238E27FC236}">
                <a16:creationId xmlns:a16="http://schemas.microsoft.com/office/drawing/2014/main" id="{4023E6ED-E345-F8BE-DD95-4255B665E0F5}"/>
              </a:ext>
            </a:extLst>
          </p:cNvPr>
          <p:cNvSpPr txBox="1">
            <a:spLocks noChangeArrowheads="1"/>
          </p:cNvSpPr>
          <p:nvPr/>
        </p:nvSpPr>
        <p:spPr bwMode="auto">
          <a:xfrm>
            <a:off x="975519" y="8929688"/>
            <a:ext cx="5672137"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00" b="1" i="1" u="sng" dirty="0"/>
              <a:t>A BLANK VERSION IS PROVIDED AS STUDY HELP NUMBER 20.</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Line 2"/>
          <p:cNvSpPr>
            <a:spLocks noChangeShapeType="1"/>
          </p:cNvSpPr>
          <p:nvPr/>
        </p:nvSpPr>
        <p:spPr bwMode="auto">
          <a:xfrm>
            <a:off x="211138" y="2940050"/>
            <a:ext cx="5545137"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224259" name="Picture 3"/>
          <p:cNvPicPr>
            <a:picLocks noChangeArrowheads="1"/>
          </p:cNvPicPr>
          <p:nvPr/>
        </p:nvPicPr>
        <p:blipFill>
          <a:blip r:embed="rId2">
            <a:lum contrast="18000"/>
          </a:blip>
          <a:srcRect t="12241"/>
          <a:stretch>
            <a:fillRect/>
          </a:stretch>
        </p:blipFill>
        <p:spPr bwMode="auto">
          <a:xfrm>
            <a:off x="3798888" y="2162175"/>
            <a:ext cx="2222500" cy="1557338"/>
          </a:xfrm>
          <a:prstGeom prst="rect">
            <a:avLst/>
          </a:prstGeom>
          <a:noFill/>
          <a:ln w="76200">
            <a:solidFill>
              <a:schemeClr val="accent2"/>
            </a:solidFill>
            <a:miter lim="800000"/>
            <a:headEnd/>
            <a:tailEnd/>
          </a:ln>
          <a:effectLst>
            <a:outerShdw blurRad="63500" dist="71842" dir="2700000" algn="ctr" rotWithShape="0">
              <a:schemeClr val="tx1">
                <a:alpha val="74998"/>
              </a:schemeClr>
            </a:outerShdw>
          </a:effectLst>
        </p:spPr>
      </p:pic>
      <p:sp>
        <p:nvSpPr>
          <p:cNvPr id="49155" name="Text Box 4"/>
          <p:cNvSpPr txBox="1">
            <a:spLocks noChangeArrowheads="1"/>
          </p:cNvSpPr>
          <p:nvPr/>
        </p:nvSpPr>
        <p:spPr bwMode="auto">
          <a:xfrm>
            <a:off x="6586538" y="98425"/>
            <a:ext cx="754062"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36</a:t>
            </a:r>
          </a:p>
        </p:txBody>
      </p:sp>
      <p:sp>
        <p:nvSpPr>
          <p:cNvPr id="49156" name="Text Box 5"/>
          <p:cNvSpPr txBox="1">
            <a:spLocks noChangeArrowheads="1"/>
          </p:cNvSpPr>
          <p:nvPr/>
        </p:nvSpPr>
        <p:spPr bwMode="auto">
          <a:xfrm>
            <a:off x="3970338" y="969963"/>
            <a:ext cx="3787775"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#1.</a:t>
            </a:r>
            <a:r>
              <a:rPr lang="ja-JP" altLang="en-US" sz="1800" b="1">
                <a:latin typeface="Comic Sans MS" charset="0"/>
              </a:rPr>
              <a:t>“</a:t>
            </a:r>
            <a:r>
              <a:rPr lang="en-US" altLang="ja-JP" sz="1800" b="1" u="sng">
                <a:latin typeface="Comic Sans MS" charset="0"/>
              </a:rPr>
              <a:t>The Hook: A Laboratory</a:t>
            </a:r>
            <a:r>
              <a:rPr lang="ja-JP" altLang="en-US" sz="1800" b="1">
                <a:latin typeface="Comic Sans MS" charset="0"/>
              </a:rPr>
              <a:t>”</a:t>
            </a:r>
            <a:endParaRPr lang="en-US" sz="1800" b="1">
              <a:latin typeface="Comic Sans MS" charset="0"/>
            </a:endParaRPr>
          </a:p>
        </p:txBody>
      </p:sp>
      <p:sp>
        <p:nvSpPr>
          <p:cNvPr id="49157" name="Text Box 6"/>
          <p:cNvSpPr txBox="1">
            <a:spLocks noChangeArrowheads="1"/>
          </p:cNvSpPr>
          <p:nvPr/>
        </p:nvSpPr>
        <p:spPr bwMode="auto">
          <a:xfrm>
            <a:off x="3736975" y="3790950"/>
            <a:ext cx="3387725"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2. </a:t>
            </a:r>
            <a:r>
              <a:rPr lang="ja-JP" altLang="en-US" sz="1800" b="1" u="sng">
                <a:latin typeface="Comic Sans MS" charset="0"/>
              </a:rPr>
              <a:t>“</a:t>
            </a:r>
            <a:r>
              <a:rPr lang="en-US" altLang="ja-JP" sz="1800" b="1" u="sng">
                <a:latin typeface="Comic Sans MS" charset="0"/>
              </a:rPr>
              <a:t>The European Thrust</a:t>
            </a:r>
            <a:r>
              <a:rPr lang="ja-JP" altLang="en-US" sz="1800" b="1" u="sng">
                <a:latin typeface="Comic Sans MS" charset="0"/>
              </a:rPr>
              <a:t>”</a:t>
            </a:r>
            <a:endParaRPr lang="en-US" sz="1800" b="1" u="sng">
              <a:latin typeface="Comic Sans MS" charset="0"/>
            </a:endParaRPr>
          </a:p>
        </p:txBody>
      </p:sp>
      <p:sp>
        <p:nvSpPr>
          <p:cNvPr id="49158" name="Text Box 7"/>
          <p:cNvSpPr txBox="1">
            <a:spLocks noChangeArrowheads="1"/>
          </p:cNvSpPr>
          <p:nvPr/>
        </p:nvSpPr>
        <p:spPr bwMode="auto">
          <a:xfrm>
            <a:off x="6281738" y="2049463"/>
            <a:ext cx="790575" cy="115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Comic Sans MS" charset="0"/>
              </a:rPr>
              <a:t>Issue settled: </a:t>
            </a:r>
            <a:r>
              <a:rPr lang="en-US" sz="1200" b="1" u="sng">
                <a:latin typeface="Comic Sans MS" charset="0"/>
              </a:rPr>
              <a:t>GRACE, not LAW</a:t>
            </a:r>
            <a:r>
              <a:rPr lang="en-US" sz="1200" b="1">
                <a:latin typeface="Comic Sans MS" charset="0"/>
              </a:rPr>
              <a:t>!</a:t>
            </a:r>
          </a:p>
        </p:txBody>
      </p:sp>
      <p:sp>
        <p:nvSpPr>
          <p:cNvPr id="49159" name="Rectangle 8"/>
          <p:cNvSpPr>
            <a:spLocks noChangeArrowheads="1"/>
          </p:cNvSpPr>
          <p:nvPr/>
        </p:nvSpPr>
        <p:spPr bwMode="auto">
          <a:xfrm>
            <a:off x="4116388" y="7346950"/>
            <a:ext cx="3322637" cy="115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200" b="1">
                <a:latin typeface="Comic Sans MS" charset="0"/>
              </a:rPr>
              <a:t>Significance: As a prisoner, sent to Rome; Christian influence in prison and into the house of Caesar; important final letters; </a:t>
            </a:r>
            <a:r>
              <a:rPr lang="ja-JP" altLang="en-US" sz="1200" b="1">
                <a:latin typeface="Comic Sans MS" charset="0"/>
              </a:rPr>
              <a:t>“</a:t>
            </a:r>
            <a:r>
              <a:rPr lang="en-US" altLang="ja-JP" sz="1200" b="1">
                <a:latin typeface="Comic Sans MS" charset="0"/>
              </a:rPr>
              <a:t>fought the good fight, kept the faith!</a:t>
            </a:r>
            <a:r>
              <a:rPr lang="ja-JP" altLang="en-US" sz="1200" b="1">
                <a:latin typeface="Comic Sans MS" charset="0"/>
              </a:rPr>
              <a:t>”</a:t>
            </a:r>
            <a:endParaRPr lang="en-US" sz="1200" b="1">
              <a:latin typeface="Comic Sans MS" charset="0"/>
            </a:endParaRPr>
          </a:p>
        </p:txBody>
      </p:sp>
      <p:sp>
        <p:nvSpPr>
          <p:cNvPr id="49160" name="Rectangle 9"/>
          <p:cNvSpPr>
            <a:spLocks noChangeArrowheads="1"/>
          </p:cNvSpPr>
          <p:nvPr/>
        </p:nvSpPr>
        <p:spPr bwMode="auto">
          <a:xfrm>
            <a:off x="4162425" y="1309688"/>
            <a:ext cx="3278188"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200" b="1">
                <a:latin typeface="Comic Sans MS" charset="0"/>
              </a:rPr>
              <a:t>Significance: Worshipped as gods; did miracles; Paul stoned; difficult work; churches planted.</a:t>
            </a:r>
          </a:p>
        </p:txBody>
      </p:sp>
      <p:sp>
        <p:nvSpPr>
          <p:cNvPr id="49161" name="Rectangle 10"/>
          <p:cNvSpPr>
            <a:spLocks noChangeArrowheads="1"/>
          </p:cNvSpPr>
          <p:nvPr/>
        </p:nvSpPr>
        <p:spPr bwMode="auto">
          <a:xfrm>
            <a:off x="4427538" y="5437188"/>
            <a:ext cx="2909887" cy="115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200" b="1">
                <a:latin typeface="Comic Sans MS" charset="0"/>
              </a:rPr>
              <a:t>Significance: extended time at the church in Ephesus; young man raised from the dead; important letters written; riot with Ephesian artisans at amphitheatre.</a:t>
            </a:r>
          </a:p>
        </p:txBody>
      </p:sp>
      <p:sp>
        <p:nvSpPr>
          <p:cNvPr id="49162" name="Rectangle 11"/>
          <p:cNvSpPr>
            <a:spLocks noChangeArrowheads="1"/>
          </p:cNvSpPr>
          <p:nvPr/>
        </p:nvSpPr>
        <p:spPr bwMode="auto">
          <a:xfrm>
            <a:off x="4062413" y="4102100"/>
            <a:ext cx="3200400"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200" b="1">
                <a:latin typeface="Comic Sans MS" charset="0"/>
              </a:rPr>
              <a:t>Significance: many church plantings; call to Macedonia,on to Athens; Mars Hill; lengthy Corinthian stay.</a:t>
            </a:r>
          </a:p>
        </p:txBody>
      </p:sp>
      <p:sp>
        <p:nvSpPr>
          <p:cNvPr id="224268" name="Text Box 12"/>
          <p:cNvSpPr txBox="1">
            <a:spLocks noChangeArrowheads="1"/>
          </p:cNvSpPr>
          <p:nvPr/>
        </p:nvSpPr>
        <p:spPr bwMode="auto">
          <a:xfrm>
            <a:off x="4978400" y="3198813"/>
            <a:ext cx="1747838" cy="631825"/>
          </a:xfrm>
          <a:prstGeom prst="rect">
            <a:avLst/>
          </a:prstGeom>
          <a:solidFill>
            <a:schemeClr val="bg1"/>
          </a:solidFill>
          <a:ln w="9525">
            <a:solidFill>
              <a:schemeClr val="tx1"/>
            </a:solidFill>
            <a:miter lim="800000"/>
            <a:headEnd/>
            <a:tailEnd/>
          </a:ln>
          <a:effectLst>
            <a:outerShdw blurRad="63500" dist="71842" dir="2700000" algn="ctr" rotWithShape="0">
              <a:schemeClr val="tx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defRPr/>
            </a:pPr>
            <a:r>
              <a:rPr lang="en-US" sz="1600" b="1">
                <a:latin typeface="Comic Sans MS" charset="0"/>
              </a:rPr>
              <a:t>Acts 15</a:t>
            </a:r>
            <a:r>
              <a:rPr lang="en-US" sz="2000" b="1">
                <a:latin typeface="Comic Sans MS" charset="0"/>
              </a:rPr>
              <a:t> </a:t>
            </a:r>
            <a:r>
              <a:rPr lang="en-US" sz="1400" b="1">
                <a:latin typeface="Comic Sans MS" charset="0"/>
              </a:rPr>
              <a:t>Jerusalem Council</a:t>
            </a:r>
            <a:endParaRPr lang="en-US" sz="2000" b="1">
              <a:latin typeface="Comic Sans MS" charset="0"/>
            </a:endParaRPr>
          </a:p>
        </p:txBody>
      </p:sp>
      <p:sp>
        <p:nvSpPr>
          <p:cNvPr id="49164" name="Rectangle 13"/>
          <p:cNvSpPr>
            <a:spLocks noChangeArrowheads="1"/>
          </p:cNvSpPr>
          <p:nvPr/>
        </p:nvSpPr>
        <p:spPr bwMode="auto">
          <a:xfrm>
            <a:off x="5895975" y="3060700"/>
            <a:ext cx="38100"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FFA27C"/>
                </a:solidFill>
                <a:latin typeface="Comic Sans MS" charset="0"/>
              </a:rPr>
              <a:t> </a:t>
            </a:r>
            <a:endParaRPr lang="en-US" sz="2000">
              <a:latin typeface="Times" charset="0"/>
            </a:endParaRPr>
          </a:p>
        </p:txBody>
      </p:sp>
      <p:sp>
        <p:nvSpPr>
          <p:cNvPr id="49165" name="Rectangle 14"/>
          <p:cNvSpPr>
            <a:spLocks noChangeArrowheads="1"/>
          </p:cNvSpPr>
          <p:nvPr/>
        </p:nvSpPr>
        <p:spPr bwMode="auto">
          <a:xfrm>
            <a:off x="5940425" y="6115050"/>
            <a:ext cx="77788"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FFA27C"/>
                </a:solidFill>
                <a:latin typeface="Comic Sans MS" charset="0"/>
              </a:rPr>
              <a:t>4</a:t>
            </a:r>
            <a:endParaRPr lang="en-US" sz="2000">
              <a:latin typeface="Times" charset="0"/>
            </a:endParaRPr>
          </a:p>
        </p:txBody>
      </p:sp>
      <p:sp>
        <p:nvSpPr>
          <p:cNvPr id="49166" name="Text Box 15"/>
          <p:cNvSpPr txBox="1">
            <a:spLocks noChangeArrowheads="1"/>
          </p:cNvSpPr>
          <p:nvPr/>
        </p:nvSpPr>
        <p:spPr bwMode="auto">
          <a:xfrm>
            <a:off x="4170363" y="5046663"/>
            <a:ext cx="3048000"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3. </a:t>
            </a:r>
            <a:r>
              <a:rPr lang="ja-JP" altLang="en-US" sz="1800" b="1" u="sng">
                <a:latin typeface="Comic Sans MS" charset="0"/>
              </a:rPr>
              <a:t>“</a:t>
            </a:r>
            <a:r>
              <a:rPr lang="en-US" altLang="ja-JP" sz="1800" b="1" u="sng">
                <a:latin typeface="Comic Sans MS" charset="0"/>
              </a:rPr>
              <a:t>The Asian Thrust</a:t>
            </a:r>
            <a:r>
              <a:rPr lang="ja-JP" altLang="en-US" sz="1800" b="1" u="sng">
                <a:latin typeface="Comic Sans MS" charset="0"/>
              </a:rPr>
              <a:t>”</a:t>
            </a:r>
            <a:endParaRPr lang="en-US" sz="1800" b="1">
              <a:latin typeface="Comic Sans MS" charset="0"/>
            </a:endParaRPr>
          </a:p>
        </p:txBody>
      </p:sp>
      <p:sp>
        <p:nvSpPr>
          <p:cNvPr id="49167" name="Text Box 16"/>
          <p:cNvSpPr txBox="1">
            <a:spLocks noChangeArrowheads="1"/>
          </p:cNvSpPr>
          <p:nvPr/>
        </p:nvSpPr>
        <p:spPr bwMode="auto">
          <a:xfrm>
            <a:off x="3971925" y="6970713"/>
            <a:ext cx="3048000"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4. </a:t>
            </a:r>
            <a:r>
              <a:rPr lang="ja-JP" altLang="en-US" sz="1800" b="1" u="sng">
                <a:latin typeface="Comic Sans MS" charset="0"/>
              </a:rPr>
              <a:t>“</a:t>
            </a:r>
            <a:r>
              <a:rPr lang="en-US" altLang="ja-JP" sz="1800" b="1" u="sng">
                <a:latin typeface="Comic Sans MS" charset="0"/>
              </a:rPr>
              <a:t>To Rome and GAIN!</a:t>
            </a:r>
            <a:r>
              <a:rPr lang="ja-JP" altLang="en-US" sz="1800" b="1" u="sng">
                <a:latin typeface="Comic Sans MS" charset="0"/>
              </a:rPr>
              <a:t>”</a:t>
            </a:r>
            <a:endParaRPr lang="en-US" sz="1800" b="1">
              <a:latin typeface="Comic Sans MS" charset="0"/>
            </a:endParaRPr>
          </a:p>
        </p:txBody>
      </p:sp>
      <p:pic>
        <p:nvPicPr>
          <p:cNvPr id="224273" name="Picture 17"/>
          <p:cNvPicPr>
            <a:picLocks noChangeAspect="1" noChangeArrowheads="1"/>
          </p:cNvPicPr>
          <p:nvPr/>
        </p:nvPicPr>
        <p:blipFill>
          <a:blip r:embed="rId3">
            <a:lum bright="24000"/>
          </a:blip>
          <a:srcRect l="23401" t="25208" b="8588"/>
          <a:stretch>
            <a:fillRect/>
          </a:stretch>
        </p:blipFill>
        <p:spPr bwMode="auto">
          <a:xfrm>
            <a:off x="287338" y="3041650"/>
            <a:ext cx="3230562" cy="1701800"/>
          </a:xfrm>
          <a:prstGeom prst="rect">
            <a:avLst/>
          </a:prstGeom>
          <a:noFill/>
          <a:ln w="12700">
            <a:solidFill>
              <a:schemeClr val="tx1"/>
            </a:solidFill>
            <a:miter lim="800000"/>
            <a:headEnd/>
            <a:tailEnd/>
          </a:ln>
          <a:effectLst>
            <a:outerShdw blurRad="63500" dist="63500" dir="2212194" algn="ctr" rotWithShape="0">
              <a:schemeClr val="tx1">
                <a:alpha val="74998"/>
              </a:schemeClr>
            </a:outerShdw>
          </a:effectLst>
        </p:spPr>
      </p:pic>
      <p:pic>
        <p:nvPicPr>
          <p:cNvPr id="224274" name="Picture 18"/>
          <p:cNvPicPr>
            <a:picLocks noChangeAspect="1" noChangeArrowheads="1"/>
          </p:cNvPicPr>
          <p:nvPr/>
        </p:nvPicPr>
        <p:blipFill>
          <a:blip r:embed="rId3">
            <a:lum bright="24000"/>
          </a:blip>
          <a:srcRect l="23401" t="25208" b="8588"/>
          <a:stretch>
            <a:fillRect/>
          </a:stretch>
        </p:blipFill>
        <p:spPr bwMode="auto">
          <a:xfrm>
            <a:off x="887413" y="4962525"/>
            <a:ext cx="3230562" cy="1701800"/>
          </a:xfrm>
          <a:prstGeom prst="rect">
            <a:avLst/>
          </a:prstGeom>
          <a:noFill/>
          <a:ln w="12700">
            <a:solidFill>
              <a:schemeClr val="tx1"/>
            </a:solidFill>
            <a:miter lim="800000"/>
            <a:headEnd/>
            <a:tailEnd/>
          </a:ln>
          <a:effectLst>
            <a:outerShdw blurRad="63500" dist="63500" dir="2212194" algn="ctr" rotWithShape="0">
              <a:schemeClr val="tx1">
                <a:alpha val="74998"/>
              </a:schemeClr>
            </a:outerShdw>
          </a:effectLst>
        </p:spPr>
      </p:pic>
      <p:pic>
        <p:nvPicPr>
          <p:cNvPr id="224275" name="Picture 19"/>
          <p:cNvPicPr>
            <a:picLocks noChangeAspect="1" noChangeArrowheads="1"/>
          </p:cNvPicPr>
          <p:nvPr/>
        </p:nvPicPr>
        <p:blipFill>
          <a:blip r:embed="rId3">
            <a:lum bright="24000"/>
          </a:blip>
          <a:srcRect l="23401" t="25208" b="8588"/>
          <a:stretch>
            <a:fillRect/>
          </a:stretch>
        </p:blipFill>
        <p:spPr bwMode="auto">
          <a:xfrm>
            <a:off x="592138" y="6915150"/>
            <a:ext cx="3230562" cy="1701800"/>
          </a:xfrm>
          <a:prstGeom prst="rect">
            <a:avLst/>
          </a:prstGeom>
          <a:noFill/>
          <a:ln w="12700">
            <a:solidFill>
              <a:schemeClr val="tx1"/>
            </a:solidFill>
            <a:miter lim="800000"/>
            <a:headEnd/>
            <a:tailEnd/>
          </a:ln>
          <a:effectLst>
            <a:outerShdw blurRad="63500" dist="63500" dir="2212194" algn="ctr" rotWithShape="0">
              <a:schemeClr val="tx1">
                <a:alpha val="74998"/>
              </a:schemeClr>
            </a:outerShdw>
          </a:effectLst>
        </p:spPr>
      </p:pic>
      <p:pic>
        <p:nvPicPr>
          <p:cNvPr id="224276" name="Picture 20"/>
          <p:cNvPicPr>
            <a:picLocks noChangeAspect="1" noChangeArrowheads="1"/>
          </p:cNvPicPr>
          <p:nvPr/>
        </p:nvPicPr>
        <p:blipFill>
          <a:blip r:embed="rId3">
            <a:lum bright="24000"/>
          </a:blip>
          <a:srcRect l="23401" t="25208" b="8588"/>
          <a:stretch>
            <a:fillRect/>
          </a:stretch>
        </p:blipFill>
        <p:spPr bwMode="auto">
          <a:xfrm>
            <a:off x="708025" y="1120775"/>
            <a:ext cx="3230563" cy="1701800"/>
          </a:xfrm>
          <a:prstGeom prst="rect">
            <a:avLst/>
          </a:prstGeom>
          <a:noFill/>
          <a:ln w="12700">
            <a:solidFill>
              <a:schemeClr val="tx1"/>
            </a:solidFill>
            <a:miter lim="800000"/>
            <a:headEnd/>
            <a:tailEnd/>
          </a:ln>
          <a:effectLst>
            <a:outerShdw blurRad="63500" dist="63500" dir="2212194" algn="ctr" rotWithShape="0">
              <a:schemeClr val="tx1">
                <a:alpha val="74998"/>
              </a:schemeClr>
            </a:outerShdw>
          </a:effectLst>
        </p:spPr>
      </p:pic>
      <p:sp>
        <p:nvSpPr>
          <p:cNvPr id="224277" name="Rectangle 21"/>
          <p:cNvSpPr>
            <a:spLocks noChangeArrowheads="1"/>
          </p:cNvSpPr>
          <p:nvPr/>
        </p:nvSpPr>
        <p:spPr bwMode="auto">
          <a:xfrm>
            <a:off x="2574925" y="1576388"/>
            <a:ext cx="617538" cy="319087"/>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800" b="1">
                <a:latin typeface="Comic Sans MS" charset="0"/>
              </a:rPr>
              <a:t>ASIA</a:t>
            </a:r>
            <a:endParaRPr lang="en-US" sz="2800" b="1">
              <a:latin typeface="Times" charset="0"/>
            </a:endParaRPr>
          </a:p>
        </p:txBody>
      </p:sp>
      <p:sp>
        <p:nvSpPr>
          <p:cNvPr id="224278" name="Rectangle 22"/>
          <p:cNvSpPr>
            <a:spLocks noChangeArrowheads="1"/>
          </p:cNvSpPr>
          <p:nvPr/>
        </p:nvSpPr>
        <p:spPr bwMode="auto">
          <a:xfrm>
            <a:off x="928688" y="1122363"/>
            <a:ext cx="904875" cy="319087"/>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800" b="1">
                <a:latin typeface="Comic Sans MS" charset="0"/>
              </a:rPr>
              <a:t>EUROPE</a:t>
            </a:r>
            <a:endParaRPr lang="en-US" sz="2800" b="1">
              <a:latin typeface="Times" charset="0"/>
            </a:endParaRPr>
          </a:p>
        </p:txBody>
      </p:sp>
      <p:sp>
        <p:nvSpPr>
          <p:cNvPr id="49174" name="Rectangle 23"/>
          <p:cNvSpPr>
            <a:spLocks noChangeArrowheads="1"/>
          </p:cNvSpPr>
          <p:nvPr/>
        </p:nvSpPr>
        <p:spPr bwMode="auto">
          <a:xfrm>
            <a:off x="2844800" y="2262188"/>
            <a:ext cx="84455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latin typeface="Helvetica" charset="0"/>
              </a:rPr>
              <a:t>•</a:t>
            </a:r>
            <a:r>
              <a:rPr lang="en-US" sz="1000" b="1">
                <a:latin typeface="Helvetica" charset="0"/>
              </a:rPr>
              <a:t>JERUSALEM</a:t>
            </a:r>
            <a:endParaRPr lang="en-US" sz="2000" b="1">
              <a:latin typeface="Helvetica" charset="0"/>
            </a:endParaRPr>
          </a:p>
        </p:txBody>
      </p:sp>
      <p:sp>
        <p:nvSpPr>
          <p:cNvPr id="224280" name="Rectangle 24"/>
          <p:cNvSpPr>
            <a:spLocks noChangeArrowheads="1"/>
          </p:cNvSpPr>
          <p:nvPr/>
        </p:nvSpPr>
        <p:spPr bwMode="auto">
          <a:xfrm>
            <a:off x="2725738" y="2501900"/>
            <a:ext cx="915987" cy="319088"/>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800" b="1">
                <a:latin typeface="Comic Sans MS" charset="0"/>
              </a:rPr>
              <a:t>ARABIA</a:t>
            </a:r>
            <a:endParaRPr lang="en-US" sz="2000">
              <a:latin typeface="Times" charset="0"/>
            </a:endParaRPr>
          </a:p>
        </p:txBody>
      </p:sp>
      <p:sp>
        <p:nvSpPr>
          <p:cNvPr id="224281" name="Rectangle 25"/>
          <p:cNvSpPr>
            <a:spLocks noChangeArrowheads="1"/>
          </p:cNvSpPr>
          <p:nvPr/>
        </p:nvSpPr>
        <p:spPr bwMode="auto">
          <a:xfrm>
            <a:off x="1387475" y="2471738"/>
            <a:ext cx="884238" cy="319087"/>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800" b="1">
                <a:latin typeface="Comic Sans MS" charset="0"/>
              </a:rPr>
              <a:t>AFRICA</a:t>
            </a:r>
            <a:endParaRPr lang="en-US" sz="2000">
              <a:latin typeface="Times" charset="0"/>
            </a:endParaRPr>
          </a:p>
        </p:txBody>
      </p:sp>
      <p:sp>
        <p:nvSpPr>
          <p:cNvPr id="49177" name="Rectangle 26"/>
          <p:cNvSpPr>
            <a:spLocks noChangeArrowheads="1"/>
          </p:cNvSpPr>
          <p:nvPr/>
        </p:nvSpPr>
        <p:spPr bwMode="auto">
          <a:xfrm>
            <a:off x="2882900" y="2097088"/>
            <a:ext cx="103822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SYRIAN ANTIOCH</a:t>
            </a:r>
            <a:endParaRPr lang="en-US" sz="1800" b="1">
              <a:latin typeface="Helvetica" charset="0"/>
            </a:endParaRPr>
          </a:p>
        </p:txBody>
      </p:sp>
      <p:sp>
        <p:nvSpPr>
          <p:cNvPr id="49178" name="Rectangle 27"/>
          <p:cNvSpPr>
            <a:spLocks noChangeArrowheads="1"/>
          </p:cNvSpPr>
          <p:nvPr/>
        </p:nvSpPr>
        <p:spPr bwMode="auto">
          <a:xfrm>
            <a:off x="2489200" y="1830388"/>
            <a:ext cx="110172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PISIDIAN ANTIOCH</a:t>
            </a:r>
            <a:endParaRPr lang="en-US" sz="1800" b="1">
              <a:latin typeface="Helvetica" charset="0"/>
            </a:endParaRPr>
          </a:p>
        </p:txBody>
      </p:sp>
      <p:sp>
        <p:nvSpPr>
          <p:cNvPr id="49179" name="Rectangle 28"/>
          <p:cNvSpPr>
            <a:spLocks noChangeArrowheads="1"/>
          </p:cNvSpPr>
          <p:nvPr/>
        </p:nvSpPr>
        <p:spPr bwMode="auto">
          <a:xfrm>
            <a:off x="1333500" y="1550988"/>
            <a:ext cx="39687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ROME</a:t>
            </a:r>
            <a:endParaRPr lang="en-US" sz="1800" b="1">
              <a:latin typeface="Helvetica" charset="0"/>
            </a:endParaRPr>
          </a:p>
        </p:txBody>
      </p:sp>
      <p:sp>
        <p:nvSpPr>
          <p:cNvPr id="49180" name="Rectangle 29"/>
          <p:cNvSpPr>
            <a:spLocks noChangeArrowheads="1"/>
          </p:cNvSpPr>
          <p:nvPr/>
        </p:nvSpPr>
        <p:spPr bwMode="auto">
          <a:xfrm>
            <a:off x="1625600" y="1817688"/>
            <a:ext cx="534988"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latin typeface="Helvetica" charset="0"/>
              </a:rPr>
              <a:t>GREECE</a:t>
            </a:r>
            <a:endParaRPr lang="en-US" sz="1600" b="1">
              <a:latin typeface="Helvetica" charset="0"/>
            </a:endParaRPr>
          </a:p>
        </p:txBody>
      </p:sp>
      <p:sp>
        <p:nvSpPr>
          <p:cNvPr id="49181" name="Rectangle 30"/>
          <p:cNvSpPr>
            <a:spLocks noChangeArrowheads="1"/>
          </p:cNvSpPr>
          <p:nvPr/>
        </p:nvSpPr>
        <p:spPr bwMode="auto">
          <a:xfrm>
            <a:off x="958850" y="2027238"/>
            <a:ext cx="1062038"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latin typeface="Helvetica" charset="0"/>
              </a:rPr>
              <a:t>ATHENS/CORINTH•</a:t>
            </a:r>
            <a:endParaRPr lang="en-US" sz="1800" b="1">
              <a:latin typeface="Helvetica" charset="0"/>
            </a:endParaRPr>
          </a:p>
        </p:txBody>
      </p:sp>
      <p:sp>
        <p:nvSpPr>
          <p:cNvPr id="49182" name="Rectangle 31"/>
          <p:cNvSpPr>
            <a:spLocks noChangeArrowheads="1"/>
          </p:cNvSpPr>
          <p:nvPr/>
        </p:nvSpPr>
        <p:spPr bwMode="auto">
          <a:xfrm>
            <a:off x="2159000" y="2262188"/>
            <a:ext cx="5461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chemeClr val="bg1"/>
                </a:solidFill>
                <a:latin typeface="Helvetica" charset="0"/>
              </a:rPr>
              <a:t>EPHESUS</a:t>
            </a:r>
            <a:endParaRPr lang="en-US" sz="1800" b="1">
              <a:solidFill>
                <a:schemeClr val="bg1"/>
              </a:solidFill>
              <a:latin typeface="Helvetica" charset="0"/>
            </a:endParaRPr>
          </a:p>
        </p:txBody>
      </p:sp>
      <p:sp>
        <p:nvSpPr>
          <p:cNvPr id="224288" name="Text Box 32"/>
          <p:cNvSpPr txBox="1">
            <a:spLocks noChangeArrowheads="1"/>
          </p:cNvSpPr>
          <p:nvPr/>
        </p:nvSpPr>
        <p:spPr bwMode="auto">
          <a:xfrm>
            <a:off x="2160588" y="1847850"/>
            <a:ext cx="215900" cy="228600"/>
          </a:xfrm>
          <a:prstGeom prst="rect">
            <a:avLst/>
          </a:prstGeom>
          <a:noFill/>
          <a:ln w="9525">
            <a:noFill/>
            <a:miter lim="800000"/>
            <a:headEnd/>
            <a:tailEnd/>
          </a:ln>
          <a:effectLst>
            <a:outerShdw blurRad="63500" dist="12700" algn="ctr" rotWithShape="0">
              <a:schemeClr val="bg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900" b="1">
                <a:latin typeface="Helvetica" charset="0"/>
              </a:rPr>
              <a:t>•</a:t>
            </a:r>
          </a:p>
        </p:txBody>
      </p:sp>
      <p:sp>
        <p:nvSpPr>
          <p:cNvPr id="49184" name="Line 33"/>
          <p:cNvSpPr>
            <a:spLocks noChangeShapeType="1"/>
          </p:cNvSpPr>
          <p:nvPr/>
        </p:nvSpPr>
        <p:spPr bwMode="auto">
          <a:xfrm>
            <a:off x="2282825" y="1982788"/>
            <a:ext cx="100013" cy="27781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4291" name="AutoShape 35" descr="Large confetti"/>
          <p:cNvSpPr>
            <a:spLocks noChangeArrowheads="1"/>
          </p:cNvSpPr>
          <p:nvPr/>
        </p:nvSpPr>
        <p:spPr bwMode="auto">
          <a:xfrm rot="2005411">
            <a:off x="3740150" y="2593975"/>
            <a:ext cx="571500" cy="354013"/>
          </a:xfrm>
          <a:prstGeom prst="rightArrow">
            <a:avLst>
              <a:gd name="adj1" fmla="val 50000"/>
              <a:gd name="adj2" fmla="val 40359"/>
            </a:avLst>
          </a:prstGeom>
          <a:pattFill prst="lgConfetti">
            <a:fgClr>
              <a:schemeClr val="tx1"/>
            </a:fgClr>
            <a:bgClr>
              <a:schemeClr val="bg1"/>
            </a:bgClr>
          </a:pattFill>
          <a:ln w="9525">
            <a:solidFill>
              <a:schemeClr val="tx1"/>
            </a:solidFill>
            <a:miter lim="800000"/>
            <a:headEnd/>
            <a:tailEnd/>
          </a:ln>
          <a:effectLst>
            <a:outerShdw blurRad="63500" dist="71842" dir="2700000" algn="ctr" rotWithShape="0">
              <a:schemeClr val="tx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224292" name="AutoShape 36" descr="Large confetti"/>
          <p:cNvSpPr>
            <a:spLocks noChangeArrowheads="1"/>
          </p:cNvSpPr>
          <p:nvPr/>
        </p:nvSpPr>
        <p:spPr bwMode="auto">
          <a:xfrm rot="8504295">
            <a:off x="3295650" y="3394075"/>
            <a:ext cx="695325" cy="354013"/>
          </a:xfrm>
          <a:prstGeom prst="rightArrow">
            <a:avLst>
              <a:gd name="adj1" fmla="val 50000"/>
              <a:gd name="adj2" fmla="val 49103"/>
            </a:avLst>
          </a:prstGeom>
          <a:pattFill prst="lgConfetti">
            <a:fgClr>
              <a:schemeClr val="tx1"/>
            </a:fgClr>
            <a:bgClr>
              <a:schemeClr val="bg1"/>
            </a:bgClr>
          </a:pattFill>
          <a:ln w="9525">
            <a:solidFill>
              <a:schemeClr val="tx1"/>
            </a:solidFill>
            <a:miter lim="800000"/>
            <a:headEnd/>
            <a:tailEnd/>
          </a:ln>
          <a:effectLst>
            <a:outerShdw blurRad="63500" dist="71842" dir="2700000" algn="ctr" rotWithShape="0">
              <a:schemeClr val="tx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224293" name="Rectangle 37"/>
          <p:cNvSpPr>
            <a:spLocks noChangeArrowheads="1"/>
          </p:cNvSpPr>
          <p:nvPr/>
        </p:nvSpPr>
        <p:spPr bwMode="auto">
          <a:xfrm>
            <a:off x="2160588" y="3475038"/>
            <a:ext cx="617537" cy="319087"/>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800" b="1">
                <a:latin typeface="Comic Sans MS" charset="0"/>
              </a:rPr>
              <a:t>ASIA</a:t>
            </a:r>
            <a:endParaRPr lang="en-US" sz="2800" b="1">
              <a:latin typeface="Times" charset="0"/>
            </a:endParaRPr>
          </a:p>
        </p:txBody>
      </p:sp>
      <p:sp>
        <p:nvSpPr>
          <p:cNvPr id="224294" name="Rectangle 38"/>
          <p:cNvSpPr>
            <a:spLocks noChangeArrowheads="1"/>
          </p:cNvSpPr>
          <p:nvPr/>
        </p:nvSpPr>
        <p:spPr bwMode="auto">
          <a:xfrm>
            <a:off x="514350" y="3021013"/>
            <a:ext cx="904875" cy="319087"/>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800" b="1">
                <a:latin typeface="Comic Sans MS" charset="0"/>
              </a:rPr>
              <a:t>EUROPE</a:t>
            </a:r>
            <a:endParaRPr lang="en-US" sz="2800" b="1">
              <a:latin typeface="Times" charset="0"/>
            </a:endParaRPr>
          </a:p>
        </p:txBody>
      </p:sp>
      <p:sp>
        <p:nvSpPr>
          <p:cNvPr id="224295" name="Rectangle 39"/>
          <p:cNvSpPr>
            <a:spLocks noChangeArrowheads="1"/>
          </p:cNvSpPr>
          <p:nvPr/>
        </p:nvSpPr>
        <p:spPr bwMode="auto">
          <a:xfrm>
            <a:off x="2311400" y="4400550"/>
            <a:ext cx="915988" cy="319088"/>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800" b="1">
                <a:latin typeface="Comic Sans MS" charset="0"/>
              </a:rPr>
              <a:t>ARABIA</a:t>
            </a:r>
            <a:endParaRPr lang="en-US" sz="2000">
              <a:latin typeface="Times" charset="0"/>
            </a:endParaRPr>
          </a:p>
        </p:txBody>
      </p:sp>
      <p:sp>
        <p:nvSpPr>
          <p:cNvPr id="224296" name="Rectangle 40"/>
          <p:cNvSpPr>
            <a:spLocks noChangeArrowheads="1"/>
          </p:cNvSpPr>
          <p:nvPr/>
        </p:nvSpPr>
        <p:spPr bwMode="auto">
          <a:xfrm>
            <a:off x="973138" y="4370388"/>
            <a:ext cx="884237" cy="319087"/>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800" b="1">
                <a:latin typeface="Comic Sans MS" charset="0"/>
              </a:rPr>
              <a:t>AFRICA</a:t>
            </a:r>
            <a:endParaRPr lang="en-US" sz="2000">
              <a:latin typeface="Times" charset="0"/>
            </a:endParaRPr>
          </a:p>
        </p:txBody>
      </p:sp>
      <p:sp>
        <p:nvSpPr>
          <p:cNvPr id="49191" name="Rectangle 41"/>
          <p:cNvSpPr>
            <a:spLocks noChangeArrowheads="1"/>
          </p:cNvSpPr>
          <p:nvPr/>
        </p:nvSpPr>
        <p:spPr bwMode="auto">
          <a:xfrm>
            <a:off x="2468563" y="3995738"/>
            <a:ext cx="103822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SYRIAN ANTIOCH</a:t>
            </a:r>
            <a:endParaRPr lang="en-US" sz="1800" b="1">
              <a:latin typeface="Helvetica" charset="0"/>
            </a:endParaRPr>
          </a:p>
        </p:txBody>
      </p:sp>
      <p:sp>
        <p:nvSpPr>
          <p:cNvPr id="49192" name="Rectangle 42"/>
          <p:cNvSpPr>
            <a:spLocks noChangeArrowheads="1"/>
          </p:cNvSpPr>
          <p:nvPr/>
        </p:nvSpPr>
        <p:spPr bwMode="auto">
          <a:xfrm>
            <a:off x="2074863" y="3729038"/>
            <a:ext cx="110172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PISIDIAN ANTIOCH</a:t>
            </a:r>
            <a:endParaRPr lang="en-US" sz="1800" b="1">
              <a:latin typeface="Helvetica" charset="0"/>
            </a:endParaRPr>
          </a:p>
        </p:txBody>
      </p:sp>
      <p:sp>
        <p:nvSpPr>
          <p:cNvPr id="49193" name="Rectangle 43"/>
          <p:cNvSpPr>
            <a:spLocks noChangeArrowheads="1"/>
          </p:cNvSpPr>
          <p:nvPr/>
        </p:nvSpPr>
        <p:spPr bwMode="auto">
          <a:xfrm>
            <a:off x="919163" y="3449638"/>
            <a:ext cx="39687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ROME</a:t>
            </a:r>
            <a:endParaRPr lang="en-US" sz="1800" b="1">
              <a:latin typeface="Helvetica" charset="0"/>
            </a:endParaRPr>
          </a:p>
        </p:txBody>
      </p:sp>
      <p:sp>
        <p:nvSpPr>
          <p:cNvPr id="49194" name="Rectangle 44"/>
          <p:cNvSpPr>
            <a:spLocks noChangeArrowheads="1"/>
          </p:cNvSpPr>
          <p:nvPr/>
        </p:nvSpPr>
        <p:spPr bwMode="auto">
          <a:xfrm>
            <a:off x="1211263" y="3716338"/>
            <a:ext cx="534987"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latin typeface="Helvetica" charset="0"/>
              </a:rPr>
              <a:t>GREECE</a:t>
            </a:r>
            <a:endParaRPr lang="en-US" sz="1600" b="1">
              <a:latin typeface="Helvetica" charset="0"/>
            </a:endParaRPr>
          </a:p>
        </p:txBody>
      </p:sp>
      <p:sp>
        <p:nvSpPr>
          <p:cNvPr id="49195" name="Rectangle 45"/>
          <p:cNvSpPr>
            <a:spLocks noChangeArrowheads="1"/>
          </p:cNvSpPr>
          <p:nvPr/>
        </p:nvSpPr>
        <p:spPr bwMode="auto">
          <a:xfrm>
            <a:off x="544513" y="3925888"/>
            <a:ext cx="1062037"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latin typeface="Helvetica" charset="0"/>
              </a:rPr>
              <a:t>ATHENS/CORINTH•</a:t>
            </a:r>
            <a:endParaRPr lang="en-US" sz="1800" b="1">
              <a:latin typeface="Helvetica" charset="0"/>
            </a:endParaRPr>
          </a:p>
        </p:txBody>
      </p:sp>
      <p:sp>
        <p:nvSpPr>
          <p:cNvPr id="49196" name="Rectangle 46"/>
          <p:cNvSpPr>
            <a:spLocks noChangeArrowheads="1"/>
          </p:cNvSpPr>
          <p:nvPr/>
        </p:nvSpPr>
        <p:spPr bwMode="auto">
          <a:xfrm>
            <a:off x="1744663" y="4160838"/>
            <a:ext cx="5461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chemeClr val="bg1"/>
                </a:solidFill>
                <a:latin typeface="Helvetica" charset="0"/>
              </a:rPr>
              <a:t>EPHESUS</a:t>
            </a:r>
            <a:endParaRPr lang="en-US" sz="1800" b="1">
              <a:solidFill>
                <a:schemeClr val="bg1"/>
              </a:solidFill>
              <a:latin typeface="Helvetica" charset="0"/>
            </a:endParaRPr>
          </a:p>
        </p:txBody>
      </p:sp>
      <p:sp>
        <p:nvSpPr>
          <p:cNvPr id="49197" name="Line 47"/>
          <p:cNvSpPr>
            <a:spLocks noChangeShapeType="1"/>
          </p:cNvSpPr>
          <p:nvPr/>
        </p:nvSpPr>
        <p:spPr bwMode="auto">
          <a:xfrm>
            <a:off x="1868488" y="3881438"/>
            <a:ext cx="100012" cy="27781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9198" name="Text Box 48"/>
          <p:cNvSpPr txBox="1">
            <a:spLocks noChangeArrowheads="1"/>
          </p:cNvSpPr>
          <p:nvPr/>
        </p:nvSpPr>
        <p:spPr bwMode="auto">
          <a:xfrm>
            <a:off x="254000" y="4184650"/>
            <a:ext cx="971550" cy="658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a:latin typeface="Comic Sans MS" charset="0"/>
              </a:rPr>
              <a:t>#2</a:t>
            </a:r>
          </a:p>
        </p:txBody>
      </p:sp>
      <p:sp>
        <p:nvSpPr>
          <p:cNvPr id="224305" name="Rectangle 49"/>
          <p:cNvSpPr>
            <a:spLocks noChangeArrowheads="1"/>
          </p:cNvSpPr>
          <p:nvPr/>
        </p:nvSpPr>
        <p:spPr bwMode="auto">
          <a:xfrm>
            <a:off x="2759075" y="5405438"/>
            <a:ext cx="617538" cy="319087"/>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800" b="1">
                <a:latin typeface="Comic Sans MS" charset="0"/>
              </a:rPr>
              <a:t>ASIA</a:t>
            </a:r>
            <a:endParaRPr lang="en-US" sz="2800" b="1">
              <a:latin typeface="Times" charset="0"/>
            </a:endParaRPr>
          </a:p>
        </p:txBody>
      </p:sp>
      <p:sp>
        <p:nvSpPr>
          <p:cNvPr id="224306" name="Rectangle 50"/>
          <p:cNvSpPr>
            <a:spLocks noChangeArrowheads="1"/>
          </p:cNvSpPr>
          <p:nvPr/>
        </p:nvSpPr>
        <p:spPr bwMode="auto">
          <a:xfrm>
            <a:off x="1112838" y="4951413"/>
            <a:ext cx="904875" cy="319087"/>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800" b="1">
                <a:latin typeface="Comic Sans MS" charset="0"/>
              </a:rPr>
              <a:t>EUROPE</a:t>
            </a:r>
            <a:endParaRPr lang="en-US" sz="2800" b="1">
              <a:latin typeface="Times" charset="0"/>
            </a:endParaRPr>
          </a:p>
        </p:txBody>
      </p:sp>
      <p:sp>
        <p:nvSpPr>
          <p:cNvPr id="224307" name="Rectangle 51"/>
          <p:cNvSpPr>
            <a:spLocks noChangeArrowheads="1"/>
          </p:cNvSpPr>
          <p:nvPr/>
        </p:nvSpPr>
        <p:spPr bwMode="auto">
          <a:xfrm>
            <a:off x="2909888" y="6330950"/>
            <a:ext cx="915987" cy="319088"/>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800" b="1">
                <a:latin typeface="Comic Sans MS" charset="0"/>
              </a:rPr>
              <a:t>ARABIA</a:t>
            </a:r>
            <a:endParaRPr lang="en-US" sz="2000">
              <a:latin typeface="Times" charset="0"/>
            </a:endParaRPr>
          </a:p>
        </p:txBody>
      </p:sp>
      <p:sp>
        <p:nvSpPr>
          <p:cNvPr id="224308" name="Rectangle 52"/>
          <p:cNvSpPr>
            <a:spLocks noChangeArrowheads="1"/>
          </p:cNvSpPr>
          <p:nvPr/>
        </p:nvSpPr>
        <p:spPr bwMode="auto">
          <a:xfrm>
            <a:off x="1571625" y="6300788"/>
            <a:ext cx="884238" cy="319087"/>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800" b="1">
                <a:latin typeface="Comic Sans MS" charset="0"/>
              </a:rPr>
              <a:t>AFRICA</a:t>
            </a:r>
            <a:endParaRPr lang="en-US" sz="2000">
              <a:latin typeface="Times" charset="0"/>
            </a:endParaRPr>
          </a:p>
        </p:txBody>
      </p:sp>
      <p:sp>
        <p:nvSpPr>
          <p:cNvPr id="49203" name="Rectangle 53"/>
          <p:cNvSpPr>
            <a:spLocks noChangeArrowheads="1"/>
          </p:cNvSpPr>
          <p:nvPr/>
        </p:nvSpPr>
        <p:spPr bwMode="auto">
          <a:xfrm>
            <a:off x="3067050" y="5926138"/>
            <a:ext cx="103822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SYRIAN ANTIOCH</a:t>
            </a:r>
            <a:endParaRPr lang="en-US" sz="1800" b="1">
              <a:latin typeface="Helvetica" charset="0"/>
            </a:endParaRPr>
          </a:p>
        </p:txBody>
      </p:sp>
      <p:sp>
        <p:nvSpPr>
          <p:cNvPr id="49204" name="Rectangle 54"/>
          <p:cNvSpPr>
            <a:spLocks noChangeArrowheads="1"/>
          </p:cNvSpPr>
          <p:nvPr/>
        </p:nvSpPr>
        <p:spPr bwMode="auto">
          <a:xfrm>
            <a:off x="2673350" y="5659438"/>
            <a:ext cx="110172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PISIDIAN ANTIOCH</a:t>
            </a:r>
            <a:endParaRPr lang="en-US" sz="1800" b="1">
              <a:latin typeface="Helvetica" charset="0"/>
            </a:endParaRPr>
          </a:p>
        </p:txBody>
      </p:sp>
      <p:sp>
        <p:nvSpPr>
          <p:cNvPr id="49205" name="Rectangle 55"/>
          <p:cNvSpPr>
            <a:spLocks noChangeArrowheads="1"/>
          </p:cNvSpPr>
          <p:nvPr/>
        </p:nvSpPr>
        <p:spPr bwMode="auto">
          <a:xfrm>
            <a:off x="1517650" y="5380038"/>
            <a:ext cx="39687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ROME</a:t>
            </a:r>
            <a:endParaRPr lang="en-US" sz="1800" b="1">
              <a:latin typeface="Helvetica" charset="0"/>
            </a:endParaRPr>
          </a:p>
        </p:txBody>
      </p:sp>
      <p:sp>
        <p:nvSpPr>
          <p:cNvPr id="49206" name="Rectangle 56"/>
          <p:cNvSpPr>
            <a:spLocks noChangeArrowheads="1"/>
          </p:cNvSpPr>
          <p:nvPr/>
        </p:nvSpPr>
        <p:spPr bwMode="auto">
          <a:xfrm>
            <a:off x="1809750" y="5646738"/>
            <a:ext cx="534988"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latin typeface="Helvetica" charset="0"/>
              </a:rPr>
              <a:t>GREECE</a:t>
            </a:r>
            <a:endParaRPr lang="en-US" sz="1600" b="1">
              <a:latin typeface="Helvetica" charset="0"/>
            </a:endParaRPr>
          </a:p>
        </p:txBody>
      </p:sp>
      <p:sp>
        <p:nvSpPr>
          <p:cNvPr id="49207" name="Rectangle 57"/>
          <p:cNvSpPr>
            <a:spLocks noChangeArrowheads="1"/>
          </p:cNvSpPr>
          <p:nvPr/>
        </p:nvSpPr>
        <p:spPr bwMode="auto">
          <a:xfrm>
            <a:off x="1143000" y="5856288"/>
            <a:ext cx="1062038"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latin typeface="Helvetica" charset="0"/>
              </a:rPr>
              <a:t>ATHENS/CORINTH•</a:t>
            </a:r>
            <a:endParaRPr lang="en-US" sz="1800" b="1">
              <a:latin typeface="Helvetica" charset="0"/>
            </a:endParaRPr>
          </a:p>
        </p:txBody>
      </p:sp>
      <p:sp>
        <p:nvSpPr>
          <p:cNvPr id="49208" name="Rectangle 58"/>
          <p:cNvSpPr>
            <a:spLocks noChangeArrowheads="1"/>
          </p:cNvSpPr>
          <p:nvPr/>
        </p:nvSpPr>
        <p:spPr bwMode="auto">
          <a:xfrm>
            <a:off x="2343150" y="6091238"/>
            <a:ext cx="5461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chemeClr val="bg1"/>
                </a:solidFill>
                <a:latin typeface="Helvetica" charset="0"/>
              </a:rPr>
              <a:t>EPHESUS</a:t>
            </a:r>
            <a:endParaRPr lang="en-US" sz="1800" b="1">
              <a:solidFill>
                <a:schemeClr val="bg1"/>
              </a:solidFill>
              <a:latin typeface="Helvetica" charset="0"/>
            </a:endParaRPr>
          </a:p>
        </p:txBody>
      </p:sp>
      <p:sp>
        <p:nvSpPr>
          <p:cNvPr id="49209" name="Line 59"/>
          <p:cNvSpPr>
            <a:spLocks noChangeShapeType="1"/>
          </p:cNvSpPr>
          <p:nvPr/>
        </p:nvSpPr>
        <p:spPr bwMode="auto">
          <a:xfrm>
            <a:off x="2466975" y="5811838"/>
            <a:ext cx="100013" cy="27781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4317" name="Rectangle 61"/>
          <p:cNvSpPr>
            <a:spLocks noChangeArrowheads="1"/>
          </p:cNvSpPr>
          <p:nvPr/>
        </p:nvSpPr>
        <p:spPr bwMode="auto">
          <a:xfrm>
            <a:off x="2465388" y="7364413"/>
            <a:ext cx="617537" cy="319087"/>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800" b="1">
                <a:latin typeface="Comic Sans MS" charset="0"/>
              </a:rPr>
              <a:t>ASIA</a:t>
            </a:r>
            <a:endParaRPr lang="en-US" sz="2800" b="1">
              <a:latin typeface="Times" charset="0"/>
            </a:endParaRPr>
          </a:p>
        </p:txBody>
      </p:sp>
      <p:sp>
        <p:nvSpPr>
          <p:cNvPr id="224318" name="Rectangle 62"/>
          <p:cNvSpPr>
            <a:spLocks noChangeArrowheads="1"/>
          </p:cNvSpPr>
          <p:nvPr/>
        </p:nvSpPr>
        <p:spPr bwMode="auto">
          <a:xfrm>
            <a:off x="819150" y="6910388"/>
            <a:ext cx="904875" cy="319087"/>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800" b="1">
                <a:latin typeface="Comic Sans MS" charset="0"/>
              </a:rPr>
              <a:t>EUROPE</a:t>
            </a:r>
            <a:endParaRPr lang="en-US" sz="2800" b="1">
              <a:latin typeface="Times" charset="0"/>
            </a:endParaRPr>
          </a:p>
        </p:txBody>
      </p:sp>
      <p:sp>
        <p:nvSpPr>
          <p:cNvPr id="224319" name="Rectangle 63"/>
          <p:cNvSpPr>
            <a:spLocks noChangeArrowheads="1"/>
          </p:cNvSpPr>
          <p:nvPr/>
        </p:nvSpPr>
        <p:spPr bwMode="auto">
          <a:xfrm>
            <a:off x="2616200" y="8289925"/>
            <a:ext cx="915988" cy="319088"/>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800" b="1">
                <a:latin typeface="Comic Sans MS" charset="0"/>
              </a:rPr>
              <a:t>ARABIA</a:t>
            </a:r>
            <a:endParaRPr lang="en-US" sz="2000">
              <a:latin typeface="Times" charset="0"/>
            </a:endParaRPr>
          </a:p>
        </p:txBody>
      </p:sp>
      <p:sp>
        <p:nvSpPr>
          <p:cNvPr id="224320" name="Rectangle 64"/>
          <p:cNvSpPr>
            <a:spLocks noChangeArrowheads="1"/>
          </p:cNvSpPr>
          <p:nvPr/>
        </p:nvSpPr>
        <p:spPr bwMode="auto">
          <a:xfrm>
            <a:off x="1277938" y="8259763"/>
            <a:ext cx="884237" cy="319087"/>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800" b="1">
                <a:latin typeface="Comic Sans MS" charset="0"/>
              </a:rPr>
              <a:t>AFRICA</a:t>
            </a:r>
            <a:endParaRPr lang="en-US" sz="2000">
              <a:latin typeface="Times" charset="0"/>
            </a:endParaRPr>
          </a:p>
        </p:txBody>
      </p:sp>
      <p:sp>
        <p:nvSpPr>
          <p:cNvPr id="49214" name="Rectangle 65"/>
          <p:cNvSpPr>
            <a:spLocks noChangeArrowheads="1"/>
          </p:cNvSpPr>
          <p:nvPr/>
        </p:nvSpPr>
        <p:spPr bwMode="auto">
          <a:xfrm>
            <a:off x="2773363" y="7885113"/>
            <a:ext cx="103822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SYRIAN ANTIOCH</a:t>
            </a:r>
            <a:endParaRPr lang="en-US" sz="1800" b="1">
              <a:latin typeface="Helvetica" charset="0"/>
            </a:endParaRPr>
          </a:p>
        </p:txBody>
      </p:sp>
      <p:sp>
        <p:nvSpPr>
          <p:cNvPr id="49215" name="Rectangle 66"/>
          <p:cNvSpPr>
            <a:spLocks noChangeArrowheads="1"/>
          </p:cNvSpPr>
          <p:nvPr/>
        </p:nvSpPr>
        <p:spPr bwMode="auto">
          <a:xfrm>
            <a:off x="2379663" y="7618413"/>
            <a:ext cx="110172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PISIDIAN ANTIOCH</a:t>
            </a:r>
            <a:endParaRPr lang="en-US" sz="1800" b="1">
              <a:latin typeface="Helvetica" charset="0"/>
            </a:endParaRPr>
          </a:p>
        </p:txBody>
      </p:sp>
      <p:sp>
        <p:nvSpPr>
          <p:cNvPr id="49216" name="Rectangle 67"/>
          <p:cNvSpPr>
            <a:spLocks noChangeArrowheads="1"/>
          </p:cNvSpPr>
          <p:nvPr/>
        </p:nvSpPr>
        <p:spPr bwMode="auto">
          <a:xfrm>
            <a:off x="1223963" y="7339013"/>
            <a:ext cx="39687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ROME</a:t>
            </a:r>
            <a:endParaRPr lang="en-US" sz="1800" b="1">
              <a:latin typeface="Helvetica" charset="0"/>
            </a:endParaRPr>
          </a:p>
        </p:txBody>
      </p:sp>
      <p:sp>
        <p:nvSpPr>
          <p:cNvPr id="49217" name="Rectangle 68"/>
          <p:cNvSpPr>
            <a:spLocks noChangeArrowheads="1"/>
          </p:cNvSpPr>
          <p:nvPr/>
        </p:nvSpPr>
        <p:spPr bwMode="auto">
          <a:xfrm>
            <a:off x="1516063" y="7605713"/>
            <a:ext cx="534987"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latin typeface="Helvetica" charset="0"/>
              </a:rPr>
              <a:t>GREECE</a:t>
            </a:r>
            <a:endParaRPr lang="en-US" sz="1600" b="1">
              <a:latin typeface="Helvetica" charset="0"/>
            </a:endParaRPr>
          </a:p>
        </p:txBody>
      </p:sp>
      <p:sp>
        <p:nvSpPr>
          <p:cNvPr id="49218" name="Rectangle 69"/>
          <p:cNvSpPr>
            <a:spLocks noChangeArrowheads="1"/>
          </p:cNvSpPr>
          <p:nvPr/>
        </p:nvSpPr>
        <p:spPr bwMode="auto">
          <a:xfrm>
            <a:off x="849313" y="7815263"/>
            <a:ext cx="1062037"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latin typeface="Helvetica" charset="0"/>
              </a:rPr>
              <a:t>ATHENS/CORINTH•</a:t>
            </a:r>
            <a:endParaRPr lang="en-US" sz="1800" b="1">
              <a:latin typeface="Helvetica" charset="0"/>
            </a:endParaRPr>
          </a:p>
        </p:txBody>
      </p:sp>
      <p:sp>
        <p:nvSpPr>
          <p:cNvPr id="49219" name="Rectangle 70"/>
          <p:cNvSpPr>
            <a:spLocks noChangeArrowheads="1"/>
          </p:cNvSpPr>
          <p:nvPr/>
        </p:nvSpPr>
        <p:spPr bwMode="auto">
          <a:xfrm>
            <a:off x="2049463" y="8050213"/>
            <a:ext cx="5461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chemeClr val="bg1"/>
                </a:solidFill>
                <a:latin typeface="Helvetica" charset="0"/>
              </a:rPr>
              <a:t>EPHESUS</a:t>
            </a:r>
            <a:endParaRPr lang="en-US" sz="1800" b="1">
              <a:solidFill>
                <a:schemeClr val="bg1"/>
              </a:solidFill>
              <a:latin typeface="Helvetica" charset="0"/>
            </a:endParaRPr>
          </a:p>
        </p:txBody>
      </p:sp>
      <p:sp>
        <p:nvSpPr>
          <p:cNvPr id="49220" name="Line 71"/>
          <p:cNvSpPr>
            <a:spLocks noChangeShapeType="1"/>
          </p:cNvSpPr>
          <p:nvPr/>
        </p:nvSpPr>
        <p:spPr bwMode="auto">
          <a:xfrm>
            <a:off x="2173288" y="7770813"/>
            <a:ext cx="100012" cy="27781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4329" name="Text Box 73"/>
          <p:cNvSpPr txBox="1">
            <a:spLocks noChangeArrowheads="1"/>
          </p:cNvSpPr>
          <p:nvPr/>
        </p:nvSpPr>
        <p:spPr bwMode="auto">
          <a:xfrm>
            <a:off x="1982788" y="3190875"/>
            <a:ext cx="1417637" cy="384175"/>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a:spAutoFit/>
          </a:bodyPr>
          <a:lstStyle/>
          <a:p>
            <a:pPr>
              <a:spcBef>
                <a:spcPct val="50000"/>
              </a:spcBef>
              <a:defRPr/>
            </a:pPr>
            <a:r>
              <a:rPr lang="en-US" sz="1600" b="1">
                <a:latin typeface="Comic Sans MS" pitchFamily="-107" charset="0"/>
                <a:ea typeface="+mn-ea"/>
                <a:cs typeface="+mn-cs"/>
              </a:rPr>
              <a:t>Acts 15-18</a:t>
            </a:r>
          </a:p>
        </p:txBody>
      </p:sp>
      <p:sp>
        <p:nvSpPr>
          <p:cNvPr id="224330" name="Text Box 74"/>
          <p:cNvSpPr txBox="1">
            <a:spLocks noChangeArrowheads="1"/>
          </p:cNvSpPr>
          <p:nvPr/>
        </p:nvSpPr>
        <p:spPr bwMode="auto">
          <a:xfrm>
            <a:off x="2584450" y="5068888"/>
            <a:ext cx="1417638" cy="384175"/>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a:spAutoFit/>
          </a:bodyPr>
          <a:lstStyle/>
          <a:p>
            <a:pPr>
              <a:spcBef>
                <a:spcPct val="50000"/>
              </a:spcBef>
              <a:defRPr/>
            </a:pPr>
            <a:r>
              <a:rPr lang="en-US" sz="1600" b="1">
                <a:latin typeface="Comic Sans MS" pitchFamily="-107" charset="0"/>
                <a:ea typeface="+mn-ea"/>
                <a:cs typeface="+mn-cs"/>
              </a:rPr>
              <a:t>Acts 18-21</a:t>
            </a:r>
          </a:p>
        </p:txBody>
      </p:sp>
      <p:sp>
        <p:nvSpPr>
          <p:cNvPr id="224331" name="Text Box 75"/>
          <p:cNvSpPr txBox="1">
            <a:spLocks noChangeArrowheads="1"/>
          </p:cNvSpPr>
          <p:nvPr/>
        </p:nvSpPr>
        <p:spPr bwMode="auto">
          <a:xfrm>
            <a:off x="2268538" y="7042150"/>
            <a:ext cx="1417637" cy="384175"/>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a:spAutoFit/>
          </a:bodyPr>
          <a:lstStyle/>
          <a:p>
            <a:pPr>
              <a:spcBef>
                <a:spcPct val="50000"/>
              </a:spcBef>
              <a:defRPr/>
            </a:pPr>
            <a:r>
              <a:rPr lang="en-US" sz="1600" b="1">
                <a:latin typeface="Comic Sans MS" pitchFamily="-107" charset="0"/>
                <a:ea typeface="+mn-ea"/>
                <a:cs typeface="+mn-cs"/>
              </a:rPr>
              <a:t>Acts 21-28</a:t>
            </a:r>
          </a:p>
        </p:txBody>
      </p:sp>
      <p:sp>
        <p:nvSpPr>
          <p:cNvPr id="224332" name="Text Box 76"/>
          <p:cNvSpPr txBox="1">
            <a:spLocks noChangeArrowheads="1"/>
          </p:cNvSpPr>
          <p:nvPr/>
        </p:nvSpPr>
        <p:spPr bwMode="auto">
          <a:xfrm>
            <a:off x="2343150" y="1247775"/>
            <a:ext cx="1417638" cy="384175"/>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a:spAutoFit/>
          </a:bodyPr>
          <a:lstStyle/>
          <a:p>
            <a:pPr>
              <a:spcBef>
                <a:spcPct val="50000"/>
              </a:spcBef>
              <a:defRPr/>
            </a:pPr>
            <a:r>
              <a:rPr lang="en-US" sz="1600" b="1">
                <a:latin typeface="Comic Sans MS" pitchFamily="-107" charset="0"/>
                <a:ea typeface="+mn-ea"/>
                <a:cs typeface="+mn-cs"/>
              </a:rPr>
              <a:t>Acts 13-14</a:t>
            </a:r>
          </a:p>
        </p:txBody>
      </p:sp>
      <p:sp>
        <p:nvSpPr>
          <p:cNvPr id="49225" name="Freeform 77"/>
          <p:cNvSpPr>
            <a:spLocks/>
          </p:cNvSpPr>
          <p:nvPr/>
        </p:nvSpPr>
        <p:spPr bwMode="auto">
          <a:xfrm>
            <a:off x="2690813" y="1871663"/>
            <a:ext cx="273050" cy="388937"/>
          </a:xfrm>
          <a:custGeom>
            <a:avLst/>
            <a:gdLst>
              <a:gd name="T0" fmla="*/ 2147483647 w 539"/>
              <a:gd name="T1" fmla="*/ 2147483647 h 631"/>
              <a:gd name="T2" fmla="*/ 2147483647 w 539"/>
              <a:gd name="T3" fmla="*/ 2147483647 h 631"/>
              <a:gd name="T4" fmla="*/ 2147483647 w 539"/>
              <a:gd name="T5" fmla="*/ 2147483647 h 631"/>
              <a:gd name="T6" fmla="*/ 2147483647 w 539"/>
              <a:gd name="T7" fmla="*/ 2147483647 h 631"/>
              <a:gd name="T8" fmla="*/ 2147483647 w 539"/>
              <a:gd name="T9" fmla="*/ 2147483647 h 631"/>
              <a:gd name="T10" fmla="*/ 0 w 539"/>
              <a:gd name="T11" fmla="*/ 2147483647 h 631"/>
              <a:gd name="T12" fmla="*/ 2147483647 w 539"/>
              <a:gd name="T13" fmla="*/ 2147483647 h 631"/>
              <a:gd name="T14" fmla="*/ 2147483647 w 539"/>
              <a:gd name="T15" fmla="*/ 0 h 631"/>
              <a:gd name="T16" fmla="*/ 2147483647 w 539"/>
              <a:gd name="T17" fmla="*/ 2147483647 h 631"/>
              <a:gd name="T18" fmla="*/ 2147483647 w 539"/>
              <a:gd name="T19" fmla="*/ 2147483647 h 6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9"/>
              <a:gd name="T31" fmla="*/ 0 h 631"/>
              <a:gd name="T32" fmla="*/ 539 w 539"/>
              <a:gd name="T33" fmla="*/ 631 h 6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9" h="631">
                <a:moveTo>
                  <a:pt x="539" y="593"/>
                </a:moveTo>
                <a:cubicBezTo>
                  <a:pt x="424" y="631"/>
                  <a:pt x="294" y="622"/>
                  <a:pt x="180" y="584"/>
                </a:cubicBezTo>
                <a:cubicBezTo>
                  <a:pt x="149" y="553"/>
                  <a:pt x="132" y="540"/>
                  <a:pt x="90" y="530"/>
                </a:cubicBezTo>
                <a:cubicBezTo>
                  <a:pt x="68" y="499"/>
                  <a:pt x="70" y="473"/>
                  <a:pt x="54" y="441"/>
                </a:cubicBezTo>
                <a:cubicBezTo>
                  <a:pt x="44" y="421"/>
                  <a:pt x="24" y="407"/>
                  <a:pt x="18" y="387"/>
                </a:cubicBezTo>
                <a:cubicBezTo>
                  <a:pt x="12" y="369"/>
                  <a:pt x="0" y="333"/>
                  <a:pt x="0" y="333"/>
                </a:cubicBezTo>
                <a:cubicBezTo>
                  <a:pt x="1" y="304"/>
                  <a:pt x="4" y="86"/>
                  <a:pt x="45" y="36"/>
                </a:cubicBezTo>
                <a:cubicBezTo>
                  <a:pt x="63" y="12"/>
                  <a:pt x="126" y="0"/>
                  <a:pt x="126" y="0"/>
                </a:cubicBezTo>
                <a:cubicBezTo>
                  <a:pt x="190" y="21"/>
                  <a:pt x="164" y="7"/>
                  <a:pt x="207" y="36"/>
                </a:cubicBezTo>
                <a:cubicBezTo>
                  <a:pt x="217" y="68"/>
                  <a:pt x="216" y="53"/>
                  <a:pt x="216" y="81"/>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226" name="Freeform 78"/>
          <p:cNvSpPr>
            <a:spLocks/>
          </p:cNvSpPr>
          <p:nvPr/>
        </p:nvSpPr>
        <p:spPr bwMode="auto">
          <a:xfrm>
            <a:off x="1666875" y="3894138"/>
            <a:ext cx="831850" cy="365125"/>
          </a:xfrm>
          <a:custGeom>
            <a:avLst/>
            <a:gdLst>
              <a:gd name="T0" fmla="*/ 2147483647 w 1152"/>
              <a:gd name="T1" fmla="*/ 0 h 557"/>
              <a:gd name="T2" fmla="*/ 2147483647 w 1152"/>
              <a:gd name="T3" fmla="*/ 2147483647 h 557"/>
              <a:gd name="T4" fmla="*/ 2147483647 w 1152"/>
              <a:gd name="T5" fmla="*/ 2147483647 h 557"/>
              <a:gd name="T6" fmla="*/ 2147483647 w 1152"/>
              <a:gd name="T7" fmla="*/ 2147483647 h 557"/>
              <a:gd name="T8" fmla="*/ 2147483647 w 1152"/>
              <a:gd name="T9" fmla="*/ 2147483647 h 557"/>
              <a:gd name="T10" fmla="*/ 2147483647 w 1152"/>
              <a:gd name="T11" fmla="*/ 2147483647 h 557"/>
              <a:gd name="T12" fmla="*/ 2147483647 w 1152"/>
              <a:gd name="T13" fmla="*/ 2147483647 h 557"/>
              <a:gd name="T14" fmla="*/ 2147483647 w 1152"/>
              <a:gd name="T15" fmla="*/ 2147483647 h 557"/>
              <a:gd name="T16" fmla="*/ 2147483647 w 1152"/>
              <a:gd name="T17" fmla="*/ 2147483647 h 557"/>
              <a:gd name="T18" fmla="*/ 2147483647 w 1152"/>
              <a:gd name="T19" fmla="*/ 2147483647 h 557"/>
              <a:gd name="T20" fmla="*/ 2147483647 w 1152"/>
              <a:gd name="T21" fmla="*/ 2147483647 h 557"/>
              <a:gd name="T22" fmla="*/ 2147483647 w 1152"/>
              <a:gd name="T23" fmla="*/ 2147483647 h 557"/>
              <a:gd name="T24" fmla="*/ 2147483647 w 1152"/>
              <a:gd name="T25" fmla="*/ 2147483647 h 557"/>
              <a:gd name="T26" fmla="*/ 2147483647 w 1152"/>
              <a:gd name="T27" fmla="*/ 2147483647 h 557"/>
              <a:gd name="T28" fmla="*/ 2147483647 w 1152"/>
              <a:gd name="T29" fmla="*/ 2147483647 h 557"/>
              <a:gd name="T30" fmla="*/ 2147483647 w 1152"/>
              <a:gd name="T31" fmla="*/ 2147483647 h 5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2"/>
              <a:gd name="T49" fmla="*/ 0 h 557"/>
              <a:gd name="T50" fmla="*/ 1152 w 1152"/>
              <a:gd name="T51" fmla="*/ 557 h 5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2" h="557">
                <a:moveTo>
                  <a:pt x="65" y="0"/>
                </a:moveTo>
                <a:cubicBezTo>
                  <a:pt x="20" y="11"/>
                  <a:pt x="15" y="21"/>
                  <a:pt x="2" y="63"/>
                </a:cubicBezTo>
                <a:cubicBezTo>
                  <a:pt x="5" y="81"/>
                  <a:pt x="0" y="102"/>
                  <a:pt x="11" y="117"/>
                </a:cubicBezTo>
                <a:cubicBezTo>
                  <a:pt x="25" y="137"/>
                  <a:pt x="144" y="110"/>
                  <a:pt x="164" y="108"/>
                </a:cubicBezTo>
                <a:cubicBezTo>
                  <a:pt x="220" y="111"/>
                  <a:pt x="277" y="112"/>
                  <a:pt x="334" y="117"/>
                </a:cubicBezTo>
                <a:cubicBezTo>
                  <a:pt x="390" y="121"/>
                  <a:pt x="455" y="153"/>
                  <a:pt x="505" y="180"/>
                </a:cubicBezTo>
                <a:cubicBezTo>
                  <a:pt x="523" y="190"/>
                  <a:pt x="537" y="211"/>
                  <a:pt x="559" y="215"/>
                </a:cubicBezTo>
                <a:cubicBezTo>
                  <a:pt x="622" y="225"/>
                  <a:pt x="595" y="218"/>
                  <a:pt x="640" y="233"/>
                </a:cubicBezTo>
                <a:cubicBezTo>
                  <a:pt x="651" y="268"/>
                  <a:pt x="662" y="284"/>
                  <a:pt x="694" y="305"/>
                </a:cubicBezTo>
                <a:cubicBezTo>
                  <a:pt x="697" y="314"/>
                  <a:pt x="696" y="325"/>
                  <a:pt x="703" y="332"/>
                </a:cubicBezTo>
                <a:cubicBezTo>
                  <a:pt x="709" y="338"/>
                  <a:pt x="721" y="336"/>
                  <a:pt x="730" y="341"/>
                </a:cubicBezTo>
                <a:cubicBezTo>
                  <a:pt x="768" y="360"/>
                  <a:pt x="808" y="375"/>
                  <a:pt x="847" y="395"/>
                </a:cubicBezTo>
                <a:cubicBezTo>
                  <a:pt x="869" y="428"/>
                  <a:pt x="885" y="489"/>
                  <a:pt x="928" y="503"/>
                </a:cubicBezTo>
                <a:cubicBezTo>
                  <a:pt x="957" y="511"/>
                  <a:pt x="987" y="515"/>
                  <a:pt x="1018" y="521"/>
                </a:cubicBezTo>
                <a:cubicBezTo>
                  <a:pt x="1053" y="527"/>
                  <a:pt x="1125" y="539"/>
                  <a:pt x="1125" y="539"/>
                </a:cubicBezTo>
                <a:cubicBezTo>
                  <a:pt x="1134" y="545"/>
                  <a:pt x="1152" y="557"/>
                  <a:pt x="1152" y="557"/>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227" name="Freeform 79"/>
          <p:cNvSpPr>
            <a:spLocks/>
          </p:cNvSpPr>
          <p:nvPr/>
        </p:nvSpPr>
        <p:spPr bwMode="auto">
          <a:xfrm>
            <a:off x="1657350" y="3568700"/>
            <a:ext cx="938213" cy="744538"/>
          </a:xfrm>
          <a:custGeom>
            <a:avLst/>
            <a:gdLst>
              <a:gd name="T0" fmla="*/ 2147483647 w 1300"/>
              <a:gd name="T1" fmla="*/ 2147483647 h 1133"/>
              <a:gd name="T2" fmla="*/ 2147483647 w 1300"/>
              <a:gd name="T3" fmla="*/ 2147483647 h 1133"/>
              <a:gd name="T4" fmla="*/ 2147483647 w 1300"/>
              <a:gd name="T5" fmla="*/ 2147483647 h 1133"/>
              <a:gd name="T6" fmla="*/ 2147483647 w 1300"/>
              <a:gd name="T7" fmla="*/ 2147483647 h 1133"/>
              <a:gd name="T8" fmla="*/ 2147483647 w 1300"/>
              <a:gd name="T9" fmla="*/ 2147483647 h 1133"/>
              <a:gd name="T10" fmla="*/ 2147483647 w 1300"/>
              <a:gd name="T11" fmla="*/ 2147483647 h 1133"/>
              <a:gd name="T12" fmla="*/ 2147483647 w 1300"/>
              <a:gd name="T13" fmla="*/ 2147483647 h 1133"/>
              <a:gd name="T14" fmla="*/ 2147483647 w 1300"/>
              <a:gd name="T15" fmla="*/ 2147483647 h 1133"/>
              <a:gd name="T16" fmla="*/ 2147483647 w 1300"/>
              <a:gd name="T17" fmla="*/ 2147483647 h 1133"/>
              <a:gd name="T18" fmla="*/ 2147483647 w 1300"/>
              <a:gd name="T19" fmla="*/ 2147483647 h 1133"/>
              <a:gd name="T20" fmla="*/ 2147483647 w 1300"/>
              <a:gd name="T21" fmla="*/ 2147483647 h 1133"/>
              <a:gd name="T22" fmla="*/ 2147483647 w 1300"/>
              <a:gd name="T23" fmla="*/ 2147483647 h 1133"/>
              <a:gd name="T24" fmla="*/ 2147483647 w 1300"/>
              <a:gd name="T25" fmla="*/ 2147483647 h 1133"/>
              <a:gd name="T26" fmla="*/ 2147483647 w 1300"/>
              <a:gd name="T27" fmla="*/ 2147483647 h 1133"/>
              <a:gd name="T28" fmla="*/ 2147483647 w 1300"/>
              <a:gd name="T29" fmla="*/ 2147483647 h 1133"/>
              <a:gd name="T30" fmla="*/ 2147483647 w 1300"/>
              <a:gd name="T31" fmla="*/ 0 h 1133"/>
              <a:gd name="T32" fmla="*/ 2147483647 w 1300"/>
              <a:gd name="T33" fmla="*/ 2147483647 h 1133"/>
              <a:gd name="T34" fmla="*/ 2147483647 w 1300"/>
              <a:gd name="T35" fmla="*/ 2147483647 h 1133"/>
              <a:gd name="T36" fmla="*/ 2147483647 w 1300"/>
              <a:gd name="T37" fmla="*/ 2147483647 h 1133"/>
              <a:gd name="T38" fmla="*/ 2147483647 w 1300"/>
              <a:gd name="T39" fmla="*/ 2147483647 h 1133"/>
              <a:gd name="T40" fmla="*/ 2147483647 w 1300"/>
              <a:gd name="T41" fmla="*/ 2147483647 h 1133"/>
              <a:gd name="T42" fmla="*/ 2147483647 w 1300"/>
              <a:gd name="T43" fmla="*/ 2147483647 h 1133"/>
              <a:gd name="T44" fmla="*/ 2147483647 w 1300"/>
              <a:gd name="T45" fmla="*/ 2147483647 h 1133"/>
              <a:gd name="T46" fmla="*/ 2147483647 w 1300"/>
              <a:gd name="T47" fmla="*/ 2147483647 h 11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00"/>
              <a:gd name="T73" fmla="*/ 0 h 1133"/>
              <a:gd name="T74" fmla="*/ 1300 w 1300"/>
              <a:gd name="T75" fmla="*/ 1133 h 11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00" h="1133">
                <a:moveTo>
                  <a:pt x="1273" y="1133"/>
                </a:moveTo>
                <a:cubicBezTo>
                  <a:pt x="1264" y="1052"/>
                  <a:pt x="1265" y="1040"/>
                  <a:pt x="1282" y="971"/>
                </a:cubicBezTo>
                <a:cubicBezTo>
                  <a:pt x="1287" y="946"/>
                  <a:pt x="1300" y="899"/>
                  <a:pt x="1300" y="899"/>
                </a:cubicBezTo>
                <a:cubicBezTo>
                  <a:pt x="1289" y="844"/>
                  <a:pt x="1272" y="789"/>
                  <a:pt x="1255" y="737"/>
                </a:cubicBezTo>
                <a:cubicBezTo>
                  <a:pt x="1285" y="646"/>
                  <a:pt x="1293" y="552"/>
                  <a:pt x="1201" y="522"/>
                </a:cubicBezTo>
                <a:cubicBezTo>
                  <a:pt x="1186" y="525"/>
                  <a:pt x="1170" y="526"/>
                  <a:pt x="1156" y="531"/>
                </a:cubicBezTo>
                <a:cubicBezTo>
                  <a:pt x="1137" y="535"/>
                  <a:pt x="1102" y="549"/>
                  <a:pt x="1102" y="549"/>
                </a:cubicBezTo>
                <a:cubicBezTo>
                  <a:pt x="1035" y="595"/>
                  <a:pt x="1018" y="562"/>
                  <a:pt x="950" y="540"/>
                </a:cubicBezTo>
                <a:cubicBezTo>
                  <a:pt x="931" y="484"/>
                  <a:pt x="913" y="427"/>
                  <a:pt x="905" y="369"/>
                </a:cubicBezTo>
                <a:cubicBezTo>
                  <a:pt x="901" y="342"/>
                  <a:pt x="904" y="313"/>
                  <a:pt x="896" y="288"/>
                </a:cubicBezTo>
                <a:cubicBezTo>
                  <a:pt x="889" y="269"/>
                  <a:pt x="817" y="226"/>
                  <a:pt x="815" y="225"/>
                </a:cubicBezTo>
                <a:cubicBezTo>
                  <a:pt x="797" y="213"/>
                  <a:pt x="761" y="189"/>
                  <a:pt x="761" y="189"/>
                </a:cubicBezTo>
                <a:cubicBezTo>
                  <a:pt x="735" y="151"/>
                  <a:pt x="713" y="152"/>
                  <a:pt x="680" y="126"/>
                </a:cubicBezTo>
                <a:cubicBezTo>
                  <a:pt x="660" y="110"/>
                  <a:pt x="650" y="80"/>
                  <a:pt x="626" y="72"/>
                </a:cubicBezTo>
                <a:cubicBezTo>
                  <a:pt x="528" y="39"/>
                  <a:pt x="445" y="41"/>
                  <a:pt x="338" y="36"/>
                </a:cubicBezTo>
                <a:cubicBezTo>
                  <a:pt x="292" y="24"/>
                  <a:pt x="247" y="14"/>
                  <a:pt x="204" y="0"/>
                </a:cubicBezTo>
                <a:cubicBezTo>
                  <a:pt x="151" y="7"/>
                  <a:pt x="128" y="8"/>
                  <a:pt x="87" y="36"/>
                </a:cubicBezTo>
                <a:cubicBezTo>
                  <a:pt x="43" y="100"/>
                  <a:pt x="66" y="74"/>
                  <a:pt x="24" y="117"/>
                </a:cubicBezTo>
                <a:cubicBezTo>
                  <a:pt x="19" y="173"/>
                  <a:pt x="0" y="265"/>
                  <a:pt x="33" y="324"/>
                </a:cubicBezTo>
                <a:cubicBezTo>
                  <a:pt x="43" y="342"/>
                  <a:pt x="57" y="360"/>
                  <a:pt x="69" y="378"/>
                </a:cubicBezTo>
                <a:cubicBezTo>
                  <a:pt x="75" y="387"/>
                  <a:pt x="87" y="405"/>
                  <a:pt x="87" y="405"/>
                </a:cubicBezTo>
                <a:cubicBezTo>
                  <a:pt x="84" y="420"/>
                  <a:pt x="85" y="436"/>
                  <a:pt x="78" y="450"/>
                </a:cubicBezTo>
                <a:cubicBezTo>
                  <a:pt x="72" y="459"/>
                  <a:pt x="54" y="457"/>
                  <a:pt x="51" y="468"/>
                </a:cubicBezTo>
                <a:cubicBezTo>
                  <a:pt x="44" y="484"/>
                  <a:pt x="51" y="504"/>
                  <a:pt x="51" y="52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228" name="Freeform 80"/>
          <p:cNvSpPr>
            <a:spLocks/>
          </p:cNvSpPr>
          <p:nvPr/>
        </p:nvSpPr>
        <p:spPr bwMode="auto">
          <a:xfrm>
            <a:off x="2254250" y="5573713"/>
            <a:ext cx="896938" cy="685800"/>
          </a:xfrm>
          <a:custGeom>
            <a:avLst/>
            <a:gdLst>
              <a:gd name="T0" fmla="*/ 2147483647 w 1356"/>
              <a:gd name="T1" fmla="*/ 2147483647 h 955"/>
              <a:gd name="T2" fmla="*/ 2147483647 w 1356"/>
              <a:gd name="T3" fmla="*/ 2147483647 h 955"/>
              <a:gd name="T4" fmla="*/ 2147483647 w 1356"/>
              <a:gd name="T5" fmla="*/ 2147483647 h 955"/>
              <a:gd name="T6" fmla="*/ 2147483647 w 1356"/>
              <a:gd name="T7" fmla="*/ 2147483647 h 955"/>
              <a:gd name="T8" fmla="*/ 2147483647 w 1356"/>
              <a:gd name="T9" fmla="*/ 2147483647 h 955"/>
              <a:gd name="T10" fmla="*/ 2147483647 w 1356"/>
              <a:gd name="T11" fmla="*/ 2147483647 h 955"/>
              <a:gd name="T12" fmla="*/ 2147483647 w 1356"/>
              <a:gd name="T13" fmla="*/ 2147483647 h 955"/>
              <a:gd name="T14" fmla="*/ 2147483647 w 1356"/>
              <a:gd name="T15" fmla="*/ 2147483647 h 955"/>
              <a:gd name="T16" fmla="*/ 2147483647 w 1356"/>
              <a:gd name="T17" fmla="*/ 2147483647 h 955"/>
              <a:gd name="T18" fmla="*/ 2147483647 w 1356"/>
              <a:gd name="T19" fmla="*/ 2147483647 h 955"/>
              <a:gd name="T20" fmla="*/ 2147483647 w 1356"/>
              <a:gd name="T21" fmla="*/ 2147483647 h 955"/>
              <a:gd name="T22" fmla="*/ 2147483647 w 1356"/>
              <a:gd name="T23" fmla="*/ 2147483647 h 955"/>
              <a:gd name="T24" fmla="*/ 2147483647 w 1356"/>
              <a:gd name="T25" fmla="*/ 2147483647 h 955"/>
              <a:gd name="T26" fmla="*/ 2147483647 w 1356"/>
              <a:gd name="T27" fmla="*/ 2147483647 h 955"/>
              <a:gd name="T28" fmla="*/ 2147483647 w 1356"/>
              <a:gd name="T29" fmla="*/ 2147483647 h 955"/>
              <a:gd name="T30" fmla="*/ 2147483647 w 1356"/>
              <a:gd name="T31" fmla="*/ 2147483647 h 955"/>
              <a:gd name="T32" fmla="*/ 2147483647 w 1356"/>
              <a:gd name="T33" fmla="*/ 2147483647 h 955"/>
              <a:gd name="T34" fmla="*/ 2147483647 w 1356"/>
              <a:gd name="T35" fmla="*/ 2147483647 h 955"/>
              <a:gd name="T36" fmla="*/ 2147483647 w 1356"/>
              <a:gd name="T37" fmla="*/ 2147483647 h 955"/>
              <a:gd name="T38" fmla="*/ 2147483647 w 1356"/>
              <a:gd name="T39" fmla="*/ 2147483647 h 955"/>
              <a:gd name="T40" fmla="*/ 2147483647 w 1356"/>
              <a:gd name="T41" fmla="*/ 2147483647 h 955"/>
              <a:gd name="T42" fmla="*/ 2147483647 w 1356"/>
              <a:gd name="T43" fmla="*/ 2147483647 h 955"/>
              <a:gd name="T44" fmla="*/ 2147483647 w 1356"/>
              <a:gd name="T45" fmla="*/ 2147483647 h 955"/>
              <a:gd name="T46" fmla="*/ 2147483647 w 1356"/>
              <a:gd name="T47" fmla="*/ 2147483647 h 955"/>
              <a:gd name="T48" fmla="*/ 2147483647 w 1356"/>
              <a:gd name="T49" fmla="*/ 2147483647 h 955"/>
              <a:gd name="T50" fmla="*/ 2147483647 w 1356"/>
              <a:gd name="T51" fmla="*/ 2147483647 h 955"/>
              <a:gd name="T52" fmla="*/ 2147483647 w 1356"/>
              <a:gd name="T53" fmla="*/ 2147483647 h 955"/>
              <a:gd name="T54" fmla="*/ 2147483647 w 1356"/>
              <a:gd name="T55" fmla="*/ 2147483647 h 955"/>
              <a:gd name="T56" fmla="*/ 2147483647 w 1356"/>
              <a:gd name="T57" fmla="*/ 2147483647 h 955"/>
              <a:gd name="T58" fmla="*/ 2147483647 w 1356"/>
              <a:gd name="T59" fmla="*/ 2147483647 h 955"/>
              <a:gd name="T60" fmla="*/ 2147483647 w 1356"/>
              <a:gd name="T61" fmla="*/ 2147483647 h 955"/>
              <a:gd name="T62" fmla="*/ 2147483647 w 1356"/>
              <a:gd name="T63" fmla="*/ 2147483647 h 955"/>
              <a:gd name="T64" fmla="*/ 2147483647 w 1356"/>
              <a:gd name="T65" fmla="*/ 2147483647 h 955"/>
              <a:gd name="T66" fmla="*/ 2147483647 w 1356"/>
              <a:gd name="T67" fmla="*/ 2147483647 h 955"/>
              <a:gd name="T68" fmla="*/ 2147483647 w 1356"/>
              <a:gd name="T69" fmla="*/ 2147483647 h 955"/>
              <a:gd name="T70" fmla="*/ 2147483647 w 1356"/>
              <a:gd name="T71" fmla="*/ 2147483647 h 955"/>
              <a:gd name="T72" fmla="*/ 2147483647 w 1356"/>
              <a:gd name="T73" fmla="*/ 2147483647 h 955"/>
              <a:gd name="T74" fmla="*/ 2147483647 w 1356"/>
              <a:gd name="T75" fmla="*/ 2147483647 h 955"/>
              <a:gd name="T76" fmla="*/ 2147483647 w 1356"/>
              <a:gd name="T77" fmla="*/ 2147483647 h 9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56"/>
              <a:gd name="T118" fmla="*/ 0 h 955"/>
              <a:gd name="T119" fmla="*/ 1356 w 1356"/>
              <a:gd name="T120" fmla="*/ 955 h 9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56" h="955">
                <a:moveTo>
                  <a:pt x="1338" y="820"/>
                </a:moveTo>
                <a:cubicBezTo>
                  <a:pt x="1342" y="784"/>
                  <a:pt x="1356" y="749"/>
                  <a:pt x="1356" y="713"/>
                </a:cubicBezTo>
                <a:cubicBezTo>
                  <a:pt x="1356" y="616"/>
                  <a:pt x="1325" y="500"/>
                  <a:pt x="1212" y="497"/>
                </a:cubicBezTo>
                <a:cubicBezTo>
                  <a:pt x="1038" y="491"/>
                  <a:pt x="864" y="491"/>
                  <a:pt x="691" y="488"/>
                </a:cubicBezTo>
                <a:cubicBezTo>
                  <a:pt x="672" y="489"/>
                  <a:pt x="485" y="508"/>
                  <a:pt x="448" y="488"/>
                </a:cubicBezTo>
                <a:cubicBezTo>
                  <a:pt x="431" y="479"/>
                  <a:pt x="436" y="452"/>
                  <a:pt x="430" y="434"/>
                </a:cubicBezTo>
                <a:cubicBezTo>
                  <a:pt x="425" y="421"/>
                  <a:pt x="418" y="410"/>
                  <a:pt x="412" y="398"/>
                </a:cubicBezTo>
                <a:cubicBezTo>
                  <a:pt x="429" y="346"/>
                  <a:pt x="446" y="298"/>
                  <a:pt x="457" y="245"/>
                </a:cubicBezTo>
                <a:cubicBezTo>
                  <a:pt x="441" y="181"/>
                  <a:pt x="410" y="195"/>
                  <a:pt x="367" y="137"/>
                </a:cubicBezTo>
                <a:cubicBezTo>
                  <a:pt x="358" y="125"/>
                  <a:pt x="348" y="113"/>
                  <a:pt x="340" y="101"/>
                </a:cubicBezTo>
                <a:cubicBezTo>
                  <a:pt x="327" y="83"/>
                  <a:pt x="305" y="47"/>
                  <a:pt x="305" y="47"/>
                </a:cubicBezTo>
                <a:cubicBezTo>
                  <a:pt x="229" y="54"/>
                  <a:pt x="208" y="54"/>
                  <a:pt x="152" y="92"/>
                </a:cubicBezTo>
                <a:cubicBezTo>
                  <a:pt x="146" y="101"/>
                  <a:pt x="135" y="108"/>
                  <a:pt x="134" y="119"/>
                </a:cubicBezTo>
                <a:cubicBezTo>
                  <a:pt x="132" y="128"/>
                  <a:pt x="143" y="136"/>
                  <a:pt x="143" y="146"/>
                </a:cubicBezTo>
                <a:cubicBezTo>
                  <a:pt x="143" y="150"/>
                  <a:pt x="130" y="213"/>
                  <a:pt x="125" y="218"/>
                </a:cubicBezTo>
                <a:cubicBezTo>
                  <a:pt x="115" y="225"/>
                  <a:pt x="101" y="224"/>
                  <a:pt x="89" y="227"/>
                </a:cubicBezTo>
                <a:cubicBezTo>
                  <a:pt x="71" y="279"/>
                  <a:pt x="79" y="331"/>
                  <a:pt x="125" y="362"/>
                </a:cubicBezTo>
                <a:cubicBezTo>
                  <a:pt x="171" y="431"/>
                  <a:pt x="148" y="523"/>
                  <a:pt x="80" y="569"/>
                </a:cubicBezTo>
                <a:cubicBezTo>
                  <a:pt x="62" y="595"/>
                  <a:pt x="54" y="624"/>
                  <a:pt x="8" y="587"/>
                </a:cubicBezTo>
                <a:cubicBezTo>
                  <a:pt x="0" y="581"/>
                  <a:pt x="12" y="568"/>
                  <a:pt x="17" y="560"/>
                </a:cubicBezTo>
                <a:cubicBezTo>
                  <a:pt x="33" y="527"/>
                  <a:pt x="30" y="534"/>
                  <a:pt x="62" y="524"/>
                </a:cubicBezTo>
                <a:cubicBezTo>
                  <a:pt x="65" y="515"/>
                  <a:pt x="66" y="505"/>
                  <a:pt x="71" y="497"/>
                </a:cubicBezTo>
                <a:cubicBezTo>
                  <a:pt x="75" y="487"/>
                  <a:pt x="89" y="480"/>
                  <a:pt x="89" y="470"/>
                </a:cubicBezTo>
                <a:cubicBezTo>
                  <a:pt x="89" y="437"/>
                  <a:pt x="69" y="413"/>
                  <a:pt x="53" y="389"/>
                </a:cubicBezTo>
                <a:cubicBezTo>
                  <a:pt x="38" y="331"/>
                  <a:pt x="43" y="274"/>
                  <a:pt x="62" y="218"/>
                </a:cubicBezTo>
                <a:cubicBezTo>
                  <a:pt x="66" y="171"/>
                  <a:pt x="57" y="98"/>
                  <a:pt x="107" y="65"/>
                </a:cubicBezTo>
                <a:cubicBezTo>
                  <a:pt x="125" y="53"/>
                  <a:pt x="161" y="29"/>
                  <a:pt x="161" y="29"/>
                </a:cubicBezTo>
                <a:cubicBezTo>
                  <a:pt x="235" y="32"/>
                  <a:pt x="326" y="0"/>
                  <a:pt x="385" y="47"/>
                </a:cubicBezTo>
                <a:cubicBezTo>
                  <a:pt x="443" y="93"/>
                  <a:pt x="362" y="60"/>
                  <a:pt x="430" y="83"/>
                </a:cubicBezTo>
                <a:cubicBezTo>
                  <a:pt x="436" y="101"/>
                  <a:pt x="437" y="121"/>
                  <a:pt x="448" y="137"/>
                </a:cubicBezTo>
                <a:cubicBezTo>
                  <a:pt x="489" y="198"/>
                  <a:pt x="477" y="170"/>
                  <a:pt x="493" y="218"/>
                </a:cubicBezTo>
                <a:cubicBezTo>
                  <a:pt x="472" y="320"/>
                  <a:pt x="557" y="475"/>
                  <a:pt x="457" y="542"/>
                </a:cubicBezTo>
                <a:cubicBezTo>
                  <a:pt x="447" y="589"/>
                  <a:pt x="442" y="723"/>
                  <a:pt x="493" y="757"/>
                </a:cubicBezTo>
                <a:cubicBezTo>
                  <a:pt x="498" y="760"/>
                  <a:pt x="573" y="774"/>
                  <a:pt x="574" y="775"/>
                </a:cubicBezTo>
                <a:cubicBezTo>
                  <a:pt x="626" y="764"/>
                  <a:pt x="652" y="745"/>
                  <a:pt x="700" y="730"/>
                </a:cubicBezTo>
                <a:cubicBezTo>
                  <a:pt x="724" y="734"/>
                  <a:pt x="754" y="734"/>
                  <a:pt x="772" y="757"/>
                </a:cubicBezTo>
                <a:cubicBezTo>
                  <a:pt x="795" y="785"/>
                  <a:pt x="759" y="818"/>
                  <a:pt x="817" y="838"/>
                </a:cubicBezTo>
                <a:cubicBezTo>
                  <a:pt x="919" y="872"/>
                  <a:pt x="1018" y="901"/>
                  <a:pt x="1123" y="928"/>
                </a:cubicBezTo>
                <a:cubicBezTo>
                  <a:pt x="1163" y="938"/>
                  <a:pt x="1205" y="955"/>
                  <a:pt x="1248" y="955"/>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229" name="Freeform 81"/>
          <p:cNvSpPr>
            <a:spLocks/>
          </p:cNvSpPr>
          <p:nvPr/>
        </p:nvSpPr>
        <p:spPr bwMode="auto">
          <a:xfrm>
            <a:off x="1509713" y="7518400"/>
            <a:ext cx="1401762" cy="725488"/>
          </a:xfrm>
          <a:custGeom>
            <a:avLst/>
            <a:gdLst>
              <a:gd name="T0" fmla="*/ 2147483647 w 1905"/>
              <a:gd name="T1" fmla="*/ 2147483647 h 1160"/>
              <a:gd name="T2" fmla="*/ 2147483647 w 1905"/>
              <a:gd name="T3" fmla="*/ 2147483647 h 1160"/>
              <a:gd name="T4" fmla="*/ 2147483647 w 1905"/>
              <a:gd name="T5" fmla="*/ 2147483647 h 1160"/>
              <a:gd name="T6" fmla="*/ 2147483647 w 1905"/>
              <a:gd name="T7" fmla="*/ 2147483647 h 1160"/>
              <a:gd name="T8" fmla="*/ 2147483647 w 1905"/>
              <a:gd name="T9" fmla="*/ 2147483647 h 1160"/>
              <a:gd name="T10" fmla="*/ 2147483647 w 1905"/>
              <a:gd name="T11" fmla="*/ 2147483647 h 1160"/>
              <a:gd name="T12" fmla="*/ 2147483647 w 1905"/>
              <a:gd name="T13" fmla="*/ 2147483647 h 1160"/>
              <a:gd name="T14" fmla="*/ 2147483647 w 1905"/>
              <a:gd name="T15" fmla="*/ 2147483647 h 1160"/>
              <a:gd name="T16" fmla="*/ 2147483647 w 1905"/>
              <a:gd name="T17" fmla="*/ 2147483647 h 1160"/>
              <a:gd name="T18" fmla="*/ 2147483647 w 1905"/>
              <a:gd name="T19" fmla="*/ 2147483647 h 1160"/>
              <a:gd name="T20" fmla="*/ 2147483647 w 1905"/>
              <a:gd name="T21" fmla="*/ 2147483647 h 1160"/>
              <a:gd name="T22" fmla="*/ 2147483647 w 1905"/>
              <a:gd name="T23" fmla="*/ 2147483647 h 1160"/>
              <a:gd name="T24" fmla="*/ 2147483647 w 1905"/>
              <a:gd name="T25" fmla="*/ 2147483647 h 1160"/>
              <a:gd name="T26" fmla="*/ 2147483647 w 1905"/>
              <a:gd name="T27" fmla="*/ 2147483647 h 1160"/>
              <a:gd name="T28" fmla="*/ 2147483647 w 1905"/>
              <a:gd name="T29" fmla="*/ 2147483647 h 1160"/>
              <a:gd name="T30" fmla="*/ 2147483647 w 1905"/>
              <a:gd name="T31" fmla="*/ 2147483647 h 1160"/>
              <a:gd name="T32" fmla="*/ 2147483647 w 1905"/>
              <a:gd name="T33" fmla="*/ 2147483647 h 1160"/>
              <a:gd name="T34" fmla="*/ 2147483647 w 1905"/>
              <a:gd name="T35" fmla="*/ 2147483647 h 1160"/>
              <a:gd name="T36" fmla="*/ 2147483647 w 1905"/>
              <a:gd name="T37" fmla="*/ 2147483647 h 1160"/>
              <a:gd name="T38" fmla="*/ 2147483647 w 1905"/>
              <a:gd name="T39" fmla="*/ 2147483647 h 1160"/>
              <a:gd name="T40" fmla="*/ 2147483647 w 1905"/>
              <a:gd name="T41" fmla="*/ 2147483647 h 1160"/>
              <a:gd name="T42" fmla="*/ 2147483647 w 1905"/>
              <a:gd name="T43" fmla="*/ 2147483647 h 1160"/>
              <a:gd name="T44" fmla="*/ 2147483647 w 1905"/>
              <a:gd name="T45" fmla="*/ 2147483647 h 1160"/>
              <a:gd name="T46" fmla="*/ 2147483647 w 1905"/>
              <a:gd name="T47" fmla="*/ 2147483647 h 1160"/>
              <a:gd name="T48" fmla="*/ 2147483647 w 1905"/>
              <a:gd name="T49" fmla="*/ 2147483647 h 1160"/>
              <a:gd name="T50" fmla="*/ 2147483647 w 1905"/>
              <a:gd name="T51" fmla="*/ 2147483647 h 1160"/>
              <a:gd name="T52" fmla="*/ 2147483647 w 1905"/>
              <a:gd name="T53" fmla="*/ 2147483647 h 1160"/>
              <a:gd name="T54" fmla="*/ 2147483647 w 1905"/>
              <a:gd name="T55" fmla="*/ 2147483647 h 1160"/>
              <a:gd name="T56" fmla="*/ 2147483647 w 1905"/>
              <a:gd name="T57" fmla="*/ 2147483647 h 1160"/>
              <a:gd name="T58" fmla="*/ 2147483647 w 1905"/>
              <a:gd name="T59" fmla="*/ 2147483647 h 1160"/>
              <a:gd name="T60" fmla="*/ 2147483647 w 1905"/>
              <a:gd name="T61" fmla="*/ 2147483647 h 1160"/>
              <a:gd name="T62" fmla="*/ 2147483647 w 1905"/>
              <a:gd name="T63" fmla="*/ 2147483647 h 1160"/>
              <a:gd name="T64" fmla="*/ 2147483647 w 1905"/>
              <a:gd name="T65" fmla="*/ 2147483647 h 1160"/>
              <a:gd name="T66" fmla="*/ 2147483647 w 1905"/>
              <a:gd name="T67" fmla="*/ 2147483647 h 1160"/>
              <a:gd name="T68" fmla="*/ 0 w 1905"/>
              <a:gd name="T69" fmla="*/ 0 h 1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05"/>
              <a:gd name="T106" fmla="*/ 0 h 1160"/>
              <a:gd name="T107" fmla="*/ 1905 w 1905"/>
              <a:gd name="T108" fmla="*/ 1160 h 1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05" h="1160">
                <a:moveTo>
                  <a:pt x="1896" y="1160"/>
                </a:moveTo>
                <a:cubicBezTo>
                  <a:pt x="1887" y="1157"/>
                  <a:pt x="1874" y="1158"/>
                  <a:pt x="1869" y="1151"/>
                </a:cubicBezTo>
                <a:cubicBezTo>
                  <a:pt x="1836" y="1110"/>
                  <a:pt x="1878" y="1010"/>
                  <a:pt x="1905" y="971"/>
                </a:cubicBezTo>
                <a:cubicBezTo>
                  <a:pt x="1902" y="914"/>
                  <a:pt x="1900" y="856"/>
                  <a:pt x="1896" y="800"/>
                </a:cubicBezTo>
                <a:cubicBezTo>
                  <a:pt x="1884" y="660"/>
                  <a:pt x="1736" y="724"/>
                  <a:pt x="1609" y="720"/>
                </a:cubicBezTo>
                <a:cubicBezTo>
                  <a:pt x="1588" y="717"/>
                  <a:pt x="1567" y="711"/>
                  <a:pt x="1546" y="711"/>
                </a:cubicBezTo>
                <a:cubicBezTo>
                  <a:pt x="1516" y="711"/>
                  <a:pt x="1493" y="739"/>
                  <a:pt x="1465" y="746"/>
                </a:cubicBezTo>
                <a:cubicBezTo>
                  <a:pt x="1417" y="755"/>
                  <a:pt x="1395" y="756"/>
                  <a:pt x="1357" y="782"/>
                </a:cubicBezTo>
                <a:cubicBezTo>
                  <a:pt x="1313" y="771"/>
                  <a:pt x="1281" y="751"/>
                  <a:pt x="1240" y="738"/>
                </a:cubicBezTo>
                <a:cubicBezTo>
                  <a:pt x="1221" y="732"/>
                  <a:pt x="1186" y="720"/>
                  <a:pt x="1186" y="720"/>
                </a:cubicBezTo>
                <a:cubicBezTo>
                  <a:pt x="1154" y="688"/>
                  <a:pt x="1150" y="668"/>
                  <a:pt x="1105" y="684"/>
                </a:cubicBezTo>
                <a:cubicBezTo>
                  <a:pt x="1091" y="723"/>
                  <a:pt x="1091" y="710"/>
                  <a:pt x="1105" y="764"/>
                </a:cubicBezTo>
                <a:cubicBezTo>
                  <a:pt x="1109" y="782"/>
                  <a:pt x="1123" y="818"/>
                  <a:pt x="1123" y="818"/>
                </a:cubicBezTo>
                <a:cubicBezTo>
                  <a:pt x="1102" y="921"/>
                  <a:pt x="1098" y="897"/>
                  <a:pt x="980" y="908"/>
                </a:cubicBezTo>
                <a:cubicBezTo>
                  <a:pt x="947" y="929"/>
                  <a:pt x="936" y="938"/>
                  <a:pt x="899" y="926"/>
                </a:cubicBezTo>
                <a:cubicBezTo>
                  <a:pt x="821" y="810"/>
                  <a:pt x="513" y="881"/>
                  <a:pt x="476" y="881"/>
                </a:cubicBezTo>
                <a:cubicBezTo>
                  <a:pt x="446" y="876"/>
                  <a:pt x="385" y="871"/>
                  <a:pt x="359" y="854"/>
                </a:cubicBezTo>
                <a:cubicBezTo>
                  <a:pt x="350" y="848"/>
                  <a:pt x="342" y="839"/>
                  <a:pt x="332" y="836"/>
                </a:cubicBezTo>
                <a:cubicBezTo>
                  <a:pt x="314" y="830"/>
                  <a:pt x="295" y="831"/>
                  <a:pt x="278" y="827"/>
                </a:cubicBezTo>
                <a:cubicBezTo>
                  <a:pt x="259" y="822"/>
                  <a:pt x="241" y="815"/>
                  <a:pt x="224" y="809"/>
                </a:cubicBezTo>
                <a:cubicBezTo>
                  <a:pt x="188" y="796"/>
                  <a:pt x="152" y="784"/>
                  <a:pt x="117" y="773"/>
                </a:cubicBezTo>
                <a:cubicBezTo>
                  <a:pt x="108" y="770"/>
                  <a:pt x="90" y="764"/>
                  <a:pt x="90" y="764"/>
                </a:cubicBezTo>
                <a:cubicBezTo>
                  <a:pt x="85" y="737"/>
                  <a:pt x="91" y="703"/>
                  <a:pt x="72" y="684"/>
                </a:cubicBezTo>
                <a:cubicBezTo>
                  <a:pt x="65" y="677"/>
                  <a:pt x="53" y="679"/>
                  <a:pt x="45" y="675"/>
                </a:cubicBezTo>
                <a:cubicBezTo>
                  <a:pt x="35" y="670"/>
                  <a:pt x="27" y="663"/>
                  <a:pt x="18" y="657"/>
                </a:cubicBezTo>
                <a:cubicBezTo>
                  <a:pt x="61" y="627"/>
                  <a:pt x="86" y="648"/>
                  <a:pt x="117" y="603"/>
                </a:cubicBezTo>
                <a:cubicBezTo>
                  <a:pt x="108" y="543"/>
                  <a:pt x="95" y="527"/>
                  <a:pt x="144" y="495"/>
                </a:cubicBezTo>
                <a:cubicBezTo>
                  <a:pt x="169" y="456"/>
                  <a:pt x="175" y="443"/>
                  <a:pt x="162" y="396"/>
                </a:cubicBezTo>
                <a:cubicBezTo>
                  <a:pt x="157" y="377"/>
                  <a:pt x="157" y="355"/>
                  <a:pt x="144" y="342"/>
                </a:cubicBezTo>
                <a:cubicBezTo>
                  <a:pt x="135" y="333"/>
                  <a:pt x="124" y="325"/>
                  <a:pt x="117" y="315"/>
                </a:cubicBezTo>
                <a:cubicBezTo>
                  <a:pt x="103" y="297"/>
                  <a:pt x="87" y="281"/>
                  <a:pt x="81" y="261"/>
                </a:cubicBezTo>
                <a:cubicBezTo>
                  <a:pt x="75" y="243"/>
                  <a:pt x="63" y="207"/>
                  <a:pt x="63" y="207"/>
                </a:cubicBezTo>
                <a:cubicBezTo>
                  <a:pt x="69" y="160"/>
                  <a:pt x="92" y="100"/>
                  <a:pt x="72" y="54"/>
                </a:cubicBezTo>
                <a:cubicBezTo>
                  <a:pt x="65" y="40"/>
                  <a:pt x="29" y="30"/>
                  <a:pt x="18" y="27"/>
                </a:cubicBezTo>
                <a:cubicBezTo>
                  <a:pt x="12" y="18"/>
                  <a:pt x="0" y="0"/>
                  <a:pt x="0"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230" name="Oval 83"/>
          <p:cNvSpPr>
            <a:spLocks noChangeArrowheads="1"/>
          </p:cNvSpPr>
          <p:nvPr/>
        </p:nvSpPr>
        <p:spPr bwMode="auto">
          <a:xfrm>
            <a:off x="241300" y="3886200"/>
            <a:ext cx="819150" cy="7429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9231" name="Text Box 84"/>
          <p:cNvSpPr txBox="1">
            <a:spLocks noChangeArrowheads="1"/>
          </p:cNvSpPr>
          <p:nvPr/>
        </p:nvSpPr>
        <p:spPr bwMode="auto">
          <a:xfrm>
            <a:off x="246063" y="3981450"/>
            <a:ext cx="97155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a:latin typeface="Comic Sans MS" charset="0"/>
              </a:rPr>
              <a:t>#2</a:t>
            </a:r>
          </a:p>
        </p:txBody>
      </p:sp>
      <p:sp>
        <p:nvSpPr>
          <p:cNvPr id="49232" name="Oval 86"/>
          <p:cNvSpPr>
            <a:spLocks noChangeArrowheads="1"/>
          </p:cNvSpPr>
          <p:nvPr/>
        </p:nvSpPr>
        <p:spPr bwMode="auto">
          <a:xfrm>
            <a:off x="498475" y="5795963"/>
            <a:ext cx="819150" cy="7429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9233" name="Text Box 87"/>
          <p:cNvSpPr txBox="1">
            <a:spLocks noChangeArrowheads="1"/>
          </p:cNvSpPr>
          <p:nvPr/>
        </p:nvSpPr>
        <p:spPr bwMode="auto">
          <a:xfrm>
            <a:off x="503238" y="5907088"/>
            <a:ext cx="97155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a:latin typeface="Comic Sans MS" charset="0"/>
              </a:rPr>
              <a:t>#3</a:t>
            </a:r>
          </a:p>
        </p:txBody>
      </p:sp>
      <p:sp>
        <p:nvSpPr>
          <p:cNvPr id="49234" name="Oval 89"/>
          <p:cNvSpPr>
            <a:spLocks noChangeArrowheads="1"/>
          </p:cNvSpPr>
          <p:nvPr/>
        </p:nvSpPr>
        <p:spPr bwMode="auto">
          <a:xfrm>
            <a:off x="328613" y="7815263"/>
            <a:ext cx="819150" cy="7429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9235" name="Text Box 90"/>
          <p:cNvSpPr txBox="1">
            <a:spLocks noChangeArrowheads="1"/>
          </p:cNvSpPr>
          <p:nvPr/>
        </p:nvSpPr>
        <p:spPr bwMode="auto">
          <a:xfrm>
            <a:off x="373063" y="7920038"/>
            <a:ext cx="97155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a:latin typeface="Comic Sans MS" charset="0"/>
              </a:rPr>
              <a:t>#4</a:t>
            </a:r>
          </a:p>
        </p:txBody>
      </p:sp>
      <p:sp>
        <p:nvSpPr>
          <p:cNvPr id="49236" name="Oval 92"/>
          <p:cNvSpPr>
            <a:spLocks noChangeArrowheads="1"/>
          </p:cNvSpPr>
          <p:nvPr/>
        </p:nvSpPr>
        <p:spPr bwMode="auto">
          <a:xfrm>
            <a:off x="385763" y="2025650"/>
            <a:ext cx="819150" cy="7429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9237" name="Text Box 93"/>
          <p:cNvSpPr txBox="1">
            <a:spLocks noChangeArrowheads="1"/>
          </p:cNvSpPr>
          <p:nvPr/>
        </p:nvSpPr>
        <p:spPr bwMode="auto">
          <a:xfrm>
            <a:off x="438150" y="2124075"/>
            <a:ext cx="97155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a:latin typeface="Comic Sans MS" charset="0"/>
              </a:rPr>
              <a:t>#1</a:t>
            </a:r>
          </a:p>
        </p:txBody>
      </p:sp>
      <p:sp>
        <p:nvSpPr>
          <p:cNvPr id="224350" name="Text Box 94"/>
          <p:cNvSpPr txBox="1">
            <a:spLocks noChangeArrowheads="1"/>
          </p:cNvSpPr>
          <p:nvPr/>
        </p:nvSpPr>
        <p:spPr bwMode="auto">
          <a:xfrm>
            <a:off x="2562225" y="661988"/>
            <a:ext cx="4419600" cy="446087"/>
          </a:xfrm>
          <a:prstGeom prst="rect">
            <a:avLst/>
          </a:prstGeom>
          <a:noFill/>
          <a:ln w="9525">
            <a:noFill/>
            <a:miter lim="800000"/>
            <a:headEnd/>
            <a:tailEnd/>
          </a:ln>
          <a:effectLst>
            <a:outerShdw blurRad="63500" dist="46662" dir="3284183" algn="ctr" rotWithShape="0">
              <a:srgbClr val="CCCCCC">
                <a:alpha val="74998"/>
              </a:srgbClr>
            </a:outerShdw>
          </a:effectLst>
        </p:spPr>
        <p:txBody>
          <a:bodyPr>
            <a:spAutoFit/>
          </a:bodyPr>
          <a:lstStyle/>
          <a:p>
            <a:pPr>
              <a:spcBef>
                <a:spcPct val="50000"/>
              </a:spcBef>
              <a:defRPr/>
            </a:pPr>
            <a:r>
              <a:rPr lang="en-US" sz="2000" b="1" i="1">
                <a:latin typeface="Comic Sans MS" pitchFamily="-107" charset="0"/>
                <a:ea typeface="+mn-ea"/>
                <a:cs typeface="+mn-cs"/>
              </a:rPr>
              <a:t>Paul: His Journeys At A Glance</a:t>
            </a:r>
          </a:p>
        </p:txBody>
      </p:sp>
      <p:sp>
        <p:nvSpPr>
          <p:cNvPr id="49239" name="Line 95"/>
          <p:cNvSpPr>
            <a:spLocks noChangeShapeType="1"/>
          </p:cNvSpPr>
          <p:nvPr/>
        </p:nvSpPr>
        <p:spPr bwMode="auto">
          <a:xfrm>
            <a:off x="231775" y="6802438"/>
            <a:ext cx="7062788"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9240" name="Line 96"/>
          <p:cNvSpPr>
            <a:spLocks noChangeShapeType="1"/>
          </p:cNvSpPr>
          <p:nvPr/>
        </p:nvSpPr>
        <p:spPr bwMode="auto">
          <a:xfrm>
            <a:off x="230188" y="4856163"/>
            <a:ext cx="7062787"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9241" name="AutoShape 97" descr="Granite"/>
          <p:cNvSpPr>
            <a:spLocks noChangeArrowheads="1"/>
          </p:cNvSpPr>
          <p:nvPr/>
        </p:nvSpPr>
        <p:spPr bwMode="auto">
          <a:xfrm rot="-1339115">
            <a:off x="2794000" y="19748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200"/>
          </a:p>
        </p:txBody>
      </p:sp>
      <p:sp>
        <p:nvSpPr>
          <p:cNvPr id="49242" name="AutoShape 98" descr="Granite"/>
          <p:cNvSpPr>
            <a:spLocks noChangeArrowheads="1"/>
          </p:cNvSpPr>
          <p:nvPr/>
        </p:nvSpPr>
        <p:spPr bwMode="auto">
          <a:xfrm rot="9248399">
            <a:off x="2533650" y="20510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wrap="none" anchor="ctr"/>
          <a:lstStyle/>
          <a:p>
            <a:pPr algn="ctr"/>
            <a:endParaRPr lang="en-US" sz="1200"/>
          </a:p>
        </p:txBody>
      </p:sp>
      <p:sp>
        <p:nvSpPr>
          <p:cNvPr id="49243" name="AutoShape 99" descr="Granite"/>
          <p:cNvSpPr>
            <a:spLocks noChangeArrowheads="1"/>
          </p:cNvSpPr>
          <p:nvPr/>
        </p:nvSpPr>
        <p:spPr bwMode="auto">
          <a:xfrm rot="-1339115">
            <a:off x="2305050" y="39497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200"/>
          </a:p>
        </p:txBody>
      </p:sp>
      <p:sp>
        <p:nvSpPr>
          <p:cNvPr id="49244" name="AutoShape 100" descr="Granite"/>
          <p:cNvSpPr>
            <a:spLocks noChangeArrowheads="1"/>
          </p:cNvSpPr>
          <p:nvPr/>
        </p:nvSpPr>
        <p:spPr bwMode="auto">
          <a:xfrm rot="-6703883">
            <a:off x="1549400" y="33210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p>
            <a:pPr algn="ctr"/>
            <a:endParaRPr lang="en-US" sz="1200"/>
          </a:p>
        </p:txBody>
      </p:sp>
      <p:sp>
        <p:nvSpPr>
          <p:cNvPr id="49245" name="AutoShape 101" descr="Granite"/>
          <p:cNvSpPr>
            <a:spLocks noChangeArrowheads="1"/>
          </p:cNvSpPr>
          <p:nvPr/>
        </p:nvSpPr>
        <p:spPr bwMode="auto">
          <a:xfrm rot="6145334">
            <a:off x="1676400" y="39624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vert="eaVert" wrap="none" anchor="ctr"/>
          <a:lstStyle/>
          <a:p>
            <a:pPr algn="ctr"/>
            <a:endParaRPr lang="en-US" sz="1200"/>
          </a:p>
        </p:txBody>
      </p:sp>
      <p:sp>
        <p:nvSpPr>
          <p:cNvPr id="49246" name="AutoShape 102" descr="Granite"/>
          <p:cNvSpPr>
            <a:spLocks noChangeArrowheads="1"/>
          </p:cNvSpPr>
          <p:nvPr/>
        </p:nvSpPr>
        <p:spPr bwMode="auto">
          <a:xfrm rot="6145334">
            <a:off x="2228850" y="41719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vert="eaVert" wrap="none" anchor="ctr"/>
          <a:lstStyle/>
          <a:p>
            <a:pPr algn="ctr"/>
            <a:endParaRPr lang="en-US" sz="1200"/>
          </a:p>
        </p:txBody>
      </p:sp>
      <p:sp>
        <p:nvSpPr>
          <p:cNvPr id="49247" name="AutoShape 103" descr="Granite"/>
          <p:cNvSpPr>
            <a:spLocks noChangeArrowheads="1"/>
          </p:cNvSpPr>
          <p:nvPr/>
        </p:nvSpPr>
        <p:spPr bwMode="auto">
          <a:xfrm rot="-1339115">
            <a:off x="2895600" y="59499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200"/>
          </a:p>
        </p:txBody>
      </p:sp>
      <p:sp>
        <p:nvSpPr>
          <p:cNvPr id="49248" name="AutoShape 104" descr="Granite"/>
          <p:cNvSpPr>
            <a:spLocks noChangeArrowheads="1"/>
          </p:cNvSpPr>
          <p:nvPr/>
        </p:nvSpPr>
        <p:spPr bwMode="auto">
          <a:xfrm rot="-6703883">
            <a:off x="2139950" y="53594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p>
            <a:pPr algn="ctr"/>
            <a:endParaRPr lang="en-US" sz="1200"/>
          </a:p>
        </p:txBody>
      </p:sp>
      <p:sp>
        <p:nvSpPr>
          <p:cNvPr id="49249" name="AutoShape 105" descr="Granite"/>
          <p:cNvSpPr>
            <a:spLocks noChangeArrowheads="1"/>
          </p:cNvSpPr>
          <p:nvPr/>
        </p:nvSpPr>
        <p:spPr bwMode="auto">
          <a:xfrm rot="410537">
            <a:off x="2279650" y="57023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200"/>
          </a:p>
        </p:txBody>
      </p:sp>
      <p:sp>
        <p:nvSpPr>
          <p:cNvPr id="49250" name="AutoShape 106" descr="Granite"/>
          <p:cNvSpPr>
            <a:spLocks noChangeArrowheads="1"/>
          </p:cNvSpPr>
          <p:nvPr/>
        </p:nvSpPr>
        <p:spPr bwMode="auto">
          <a:xfrm rot="6145334">
            <a:off x="2705100" y="61341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vert="eaVert" wrap="none" anchor="ctr"/>
          <a:lstStyle/>
          <a:p>
            <a:pPr algn="ctr"/>
            <a:endParaRPr lang="en-US" sz="1200"/>
          </a:p>
        </p:txBody>
      </p:sp>
      <p:sp>
        <p:nvSpPr>
          <p:cNvPr id="49251" name="AutoShape 107" descr="Granite"/>
          <p:cNvSpPr>
            <a:spLocks noChangeArrowheads="1"/>
          </p:cNvSpPr>
          <p:nvPr/>
        </p:nvSpPr>
        <p:spPr bwMode="auto">
          <a:xfrm rot="-1339115">
            <a:off x="2597150" y="80518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200"/>
          </a:p>
        </p:txBody>
      </p:sp>
      <p:sp>
        <p:nvSpPr>
          <p:cNvPr id="49252" name="AutoShape 108" descr="Granite"/>
          <p:cNvSpPr>
            <a:spLocks noChangeArrowheads="1"/>
          </p:cNvSpPr>
          <p:nvPr/>
        </p:nvSpPr>
        <p:spPr bwMode="auto">
          <a:xfrm rot="-6037989">
            <a:off x="2362200" y="77470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p>
            <a:pPr algn="ctr"/>
            <a:endParaRPr lang="en-US" sz="1200"/>
          </a:p>
        </p:txBody>
      </p:sp>
      <p:sp>
        <p:nvSpPr>
          <p:cNvPr id="49253" name="AutoShape 109" descr="Granite"/>
          <p:cNvSpPr>
            <a:spLocks noChangeArrowheads="1"/>
          </p:cNvSpPr>
          <p:nvPr/>
        </p:nvSpPr>
        <p:spPr bwMode="auto">
          <a:xfrm rot="-4249939">
            <a:off x="1327150" y="79375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p>
            <a:pPr algn="ctr"/>
            <a:endParaRPr lang="en-US" sz="1200"/>
          </a:p>
        </p:txBody>
      </p:sp>
      <p:sp>
        <p:nvSpPr>
          <p:cNvPr id="49254" name="AutoShape 110" descr="Granite"/>
          <p:cNvSpPr>
            <a:spLocks noChangeArrowheads="1"/>
          </p:cNvSpPr>
          <p:nvPr/>
        </p:nvSpPr>
        <p:spPr bwMode="auto">
          <a:xfrm rot="-884316">
            <a:off x="1250950" y="75374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200"/>
          </a:p>
        </p:txBody>
      </p:sp>
      <p:sp>
        <p:nvSpPr>
          <p:cNvPr id="104" name="Text Box 11">
            <a:extLst>
              <a:ext uri="{FF2B5EF4-FFF2-40B4-BE49-F238E27FC236}">
                <a16:creationId xmlns:a16="http://schemas.microsoft.com/office/drawing/2014/main" id="{DF26FE59-4715-FFAF-26BD-6296D3817FC5}"/>
              </a:ext>
            </a:extLst>
          </p:cNvPr>
          <p:cNvSpPr txBox="1">
            <a:spLocks noChangeArrowheads="1"/>
          </p:cNvSpPr>
          <p:nvPr/>
        </p:nvSpPr>
        <p:spPr bwMode="auto">
          <a:xfrm>
            <a:off x="975519" y="8929688"/>
            <a:ext cx="5672137"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00" b="1" i="1" u="sng" dirty="0"/>
              <a:t>A BLANK VERSION IS PROVIDED AS STUDY HELP NUMBER 24.</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6" name="Text Box 2"/>
          <p:cNvSpPr txBox="1">
            <a:spLocks noChangeArrowheads="1"/>
          </p:cNvSpPr>
          <p:nvPr/>
        </p:nvSpPr>
        <p:spPr bwMode="auto">
          <a:xfrm>
            <a:off x="3001963" y="1076325"/>
            <a:ext cx="3981450" cy="1012825"/>
          </a:xfrm>
          <a:prstGeom prst="rect">
            <a:avLst/>
          </a:prstGeom>
          <a:noFill/>
          <a:ln w="9525">
            <a:noFill/>
            <a:miter lim="800000"/>
            <a:headEnd/>
            <a:tailEnd/>
          </a:ln>
          <a:effectLst>
            <a:outerShdw blurRad="63500" dist="38099" dir="2700000" algn="ctr" rotWithShape="0">
              <a:srgbClr val="AAAAAA">
                <a:alpha val="74998"/>
              </a:srgbClr>
            </a:outerShdw>
          </a:effec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37931725" indent="-37474525" defTabSz="969963">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3000" b="1">
                <a:solidFill>
                  <a:srgbClr val="236335"/>
                </a:solidFill>
                <a:latin typeface="Arial" charset="0"/>
              </a:rPr>
              <a:t>YOUR RESPONSE PLEASE…</a:t>
            </a:r>
          </a:p>
        </p:txBody>
      </p:sp>
      <p:sp>
        <p:nvSpPr>
          <p:cNvPr id="50178" name="Rectangle 3"/>
          <p:cNvSpPr>
            <a:spLocks noChangeArrowheads="1"/>
          </p:cNvSpPr>
          <p:nvPr/>
        </p:nvSpPr>
        <p:spPr bwMode="auto">
          <a:xfrm>
            <a:off x="377825" y="1022350"/>
            <a:ext cx="6788150" cy="7740650"/>
          </a:xfrm>
          <a:prstGeom prst="rect">
            <a:avLst/>
          </a:prstGeom>
          <a:noFill/>
          <a:ln w="76200">
            <a:solidFill>
              <a:srgbClr val="187534"/>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5588" name="Text Box 4"/>
          <p:cNvSpPr txBox="1">
            <a:spLocks noChangeArrowheads="1"/>
          </p:cNvSpPr>
          <p:nvPr/>
        </p:nvSpPr>
        <p:spPr bwMode="auto">
          <a:xfrm>
            <a:off x="3024188" y="341313"/>
            <a:ext cx="4254500" cy="282639"/>
          </a:xfrm>
          <a:prstGeom prst="rect">
            <a:avLst/>
          </a:prstGeom>
          <a:noFill/>
          <a:ln w="9525">
            <a:noFill/>
            <a:miter lim="800000"/>
            <a:headEnd/>
            <a:tailEnd/>
          </a:ln>
          <a:effectLst>
            <a:outerShdw blurRad="63500" algn="ctr" rotWithShape="0">
              <a:schemeClr val="bg2">
                <a:alpha val="74998"/>
              </a:schemeClr>
            </a:outerShdw>
          </a:effec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defRPr/>
            </a:pPr>
            <a:r>
              <a:rPr lang="en-US" sz="1200" b="1" dirty="0">
                <a:solidFill>
                  <a:srgbClr val="187534"/>
                </a:solidFill>
                <a:latin typeface="Helvetica" charset="0"/>
              </a:rPr>
              <a:t>The Bible…Basically Ministries International Inc.</a:t>
            </a:r>
          </a:p>
        </p:txBody>
      </p:sp>
      <p:sp>
        <p:nvSpPr>
          <p:cNvPr id="50180" name="Text Box 6"/>
          <p:cNvSpPr txBox="1">
            <a:spLocks noChangeArrowheads="1"/>
          </p:cNvSpPr>
          <p:nvPr/>
        </p:nvSpPr>
        <p:spPr bwMode="auto">
          <a:xfrm>
            <a:off x="684213" y="1890713"/>
            <a:ext cx="1271587" cy="32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300" b="1">
              <a:solidFill>
                <a:srgbClr val="105023"/>
              </a:solidFill>
              <a:latin typeface="Comic Sans MS" charset="0"/>
            </a:endParaRPr>
          </a:p>
        </p:txBody>
      </p:sp>
      <p:sp>
        <p:nvSpPr>
          <p:cNvPr id="50181" name="Text Box 7"/>
          <p:cNvSpPr txBox="1">
            <a:spLocks noChangeArrowheads="1"/>
          </p:cNvSpPr>
          <p:nvPr/>
        </p:nvSpPr>
        <p:spPr bwMode="auto">
          <a:xfrm>
            <a:off x="9450388" y="7950200"/>
            <a:ext cx="5207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700" b="1">
                <a:solidFill>
                  <a:srgbClr val="105023"/>
                </a:solidFill>
                <a:latin typeface="Comic Sans MS" charset="0"/>
              </a:rPr>
              <a:t> </a:t>
            </a:r>
          </a:p>
        </p:txBody>
      </p:sp>
      <p:sp>
        <p:nvSpPr>
          <p:cNvPr id="50182" name="Text Box 8"/>
          <p:cNvSpPr txBox="1">
            <a:spLocks noChangeArrowheads="1"/>
          </p:cNvSpPr>
          <p:nvPr/>
        </p:nvSpPr>
        <p:spPr bwMode="auto">
          <a:xfrm>
            <a:off x="3927475" y="2611438"/>
            <a:ext cx="6094413"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55000"/>
              </a:lnSpc>
              <a:spcBef>
                <a:spcPct val="50000"/>
              </a:spcBef>
            </a:pPr>
            <a:endParaRPr lang="en-US" sz="1300" b="1" i="1">
              <a:solidFill>
                <a:srgbClr val="105023"/>
              </a:solidFill>
              <a:latin typeface="Times" charset="0"/>
            </a:endParaRPr>
          </a:p>
          <a:p>
            <a:pPr>
              <a:lnSpc>
                <a:spcPct val="20000"/>
              </a:lnSpc>
              <a:spcBef>
                <a:spcPct val="50000"/>
              </a:spcBef>
            </a:pPr>
            <a:endParaRPr lang="en-US" sz="1300" b="1" i="1">
              <a:solidFill>
                <a:srgbClr val="105023"/>
              </a:solidFill>
              <a:latin typeface="Times" charset="0"/>
            </a:endParaRPr>
          </a:p>
          <a:p>
            <a:pPr>
              <a:lnSpc>
                <a:spcPct val="55000"/>
              </a:lnSpc>
              <a:spcBef>
                <a:spcPct val="50000"/>
              </a:spcBef>
            </a:pPr>
            <a:endParaRPr lang="en-US" sz="1300" b="1" i="1">
              <a:solidFill>
                <a:srgbClr val="105023"/>
              </a:solidFill>
              <a:latin typeface="Times" charset="0"/>
            </a:endParaRPr>
          </a:p>
          <a:p>
            <a:pPr>
              <a:lnSpc>
                <a:spcPct val="20000"/>
              </a:lnSpc>
              <a:spcBef>
                <a:spcPct val="50000"/>
              </a:spcBef>
            </a:pPr>
            <a:endParaRPr lang="en-US" sz="1300" b="1">
              <a:solidFill>
                <a:srgbClr val="105023"/>
              </a:solidFill>
              <a:latin typeface="Times" charset="0"/>
            </a:endParaRPr>
          </a:p>
          <a:p>
            <a:pPr>
              <a:lnSpc>
                <a:spcPct val="55000"/>
              </a:lnSpc>
              <a:spcBef>
                <a:spcPct val="50000"/>
              </a:spcBef>
            </a:pPr>
            <a:endParaRPr lang="en-US" sz="1500" b="1" i="1">
              <a:solidFill>
                <a:srgbClr val="105023"/>
              </a:solidFill>
              <a:latin typeface="Times" charset="0"/>
            </a:endParaRPr>
          </a:p>
        </p:txBody>
      </p:sp>
      <p:sp>
        <p:nvSpPr>
          <p:cNvPr id="50183" name="Text Box 9"/>
          <p:cNvSpPr txBox="1">
            <a:spLocks noChangeArrowheads="1"/>
          </p:cNvSpPr>
          <p:nvPr/>
        </p:nvSpPr>
        <p:spPr bwMode="auto">
          <a:xfrm>
            <a:off x="698500" y="8775700"/>
            <a:ext cx="5999163"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700" b="1" i="1">
                <a:solidFill>
                  <a:srgbClr val="105023"/>
                </a:solidFill>
                <a:latin typeface="Times" charset="0"/>
              </a:rPr>
              <a:t>Multiplying Biblical Literacy Throughout The Body of Christ</a:t>
            </a:r>
          </a:p>
        </p:txBody>
      </p:sp>
      <p:sp>
        <p:nvSpPr>
          <p:cNvPr id="50184" name="Text Box 10"/>
          <p:cNvSpPr txBox="1">
            <a:spLocks noChangeArrowheads="1"/>
          </p:cNvSpPr>
          <p:nvPr/>
        </p:nvSpPr>
        <p:spPr bwMode="auto">
          <a:xfrm>
            <a:off x="404813" y="2058988"/>
            <a:ext cx="6699250" cy="158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1300" b="1">
                <a:latin typeface="Arial" charset="0"/>
              </a:rPr>
              <a:t>Please use the space below to give our ministry your response to                       </a:t>
            </a:r>
            <a:r>
              <a:rPr lang="en-US" sz="1300" b="1" i="1">
                <a:latin typeface="Arial" charset="0"/>
              </a:rPr>
              <a:t>THE BIBLE…BASICALLY</a:t>
            </a:r>
            <a:r>
              <a:rPr lang="en-US" sz="1300" b="1">
                <a:latin typeface="Arial" charset="0"/>
              </a:rPr>
              <a:t> teaching you have just experienced.  Your remarks will help us improve the content and the work of the ministry.  </a:t>
            </a:r>
            <a:r>
              <a:rPr lang="en-US" sz="1300" b="1" i="1" u="sng">
                <a:latin typeface="Arial" charset="0"/>
              </a:rPr>
              <a:t>Your name is not required.</a:t>
            </a:r>
            <a:r>
              <a:rPr lang="en-US" sz="1300" b="1">
                <a:latin typeface="Arial" charset="0"/>
              </a:rPr>
              <a:t>  However, if you wish you may supply your name, address and email below so that we can keep you informed of ministry activities.</a:t>
            </a:r>
          </a:p>
          <a:p>
            <a:pPr algn="ctr"/>
            <a:endParaRPr lang="en-US" sz="1300" b="1">
              <a:latin typeface="Arial" charset="0"/>
            </a:endParaRPr>
          </a:p>
          <a:p>
            <a:pPr algn="ctr">
              <a:spcBef>
                <a:spcPct val="50000"/>
              </a:spcBef>
            </a:pPr>
            <a:endParaRPr lang="en-US" sz="1300" b="1">
              <a:latin typeface="Times" charset="0"/>
            </a:endParaRPr>
          </a:p>
        </p:txBody>
      </p:sp>
      <p:sp>
        <p:nvSpPr>
          <p:cNvPr id="50185" name="Text Box 11"/>
          <p:cNvSpPr txBox="1">
            <a:spLocks noChangeArrowheads="1"/>
          </p:cNvSpPr>
          <p:nvPr/>
        </p:nvSpPr>
        <p:spPr bwMode="auto">
          <a:xfrm>
            <a:off x="600075" y="6737101"/>
            <a:ext cx="6505575" cy="1990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1100" b="1" dirty="0">
                <a:latin typeface="Arial" charset="0"/>
              </a:rPr>
              <a:t>(the information below is optional)</a:t>
            </a:r>
          </a:p>
          <a:p>
            <a:pPr algn="ctr"/>
            <a:endParaRPr lang="en-US" sz="1600" b="1" dirty="0">
              <a:latin typeface="Arial" charset="0"/>
            </a:endParaRPr>
          </a:p>
          <a:p>
            <a:r>
              <a:rPr lang="en-US" sz="1600" b="1" dirty="0">
                <a:latin typeface="Arial" charset="0"/>
              </a:rPr>
              <a:t>Name:________________________________________________</a:t>
            </a:r>
          </a:p>
          <a:p>
            <a:r>
              <a:rPr lang="en-US" sz="1600" b="1" dirty="0">
                <a:latin typeface="Arial" charset="0"/>
              </a:rPr>
              <a:t>Address:______________________________________________</a:t>
            </a:r>
          </a:p>
          <a:p>
            <a:r>
              <a:rPr lang="en-US" sz="1600" b="1" dirty="0">
                <a:latin typeface="Arial" charset="0"/>
              </a:rPr>
              <a:t>______________________________________________________</a:t>
            </a:r>
          </a:p>
          <a:p>
            <a:r>
              <a:rPr lang="en-US" sz="1600" b="1" dirty="0">
                <a:latin typeface="Arial" charset="0"/>
              </a:rPr>
              <a:t>______________________________________________________</a:t>
            </a:r>
          </a:p>
          <a:p>
            <a:r>
              <a:rPr lang="en-US" sz="1600" b="1" dirty="0">
                <a:latin typeface="Arial" charset="0"/>
              </a:rPr>
              <a:t>Email:_________________________________________                                  PLEASE PRINT ALL INFORMATION!</a:t>
            </a:r>
          </a:p>
        </p:txBody>
      </p:sp>
      <p:sp>
        <p:nvSpPr>
          <p:cNvPr id="50186" name="Text Box 13"/>
          <p:cNvSpPr txBox="1">
            <a:spLocks noChangeArrowheads="1"/>
          </p:cNvSpPr>
          <p:nvPr/>
        </p:nvSpPr>
        <p:spPr bwMode="auto">
          <a:xfrm>
            <a:off x="647700" y="6306952"/>
            <a:ext cx="6453188"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dirty="0"/>
              <a:t>Concerning the length of this seminar, it was/should be                                                                           (  )Far too long  (  )Just long enough  (  ) Maybe a little longer  (  ) Much longer</a:t>
            </a:r>
          </a:p>
        </p:txBody>
      </p:sp>
      <p:sp>
        <p:nvSpPr>
          <p:cNvPr id="50187" name="Line 14"/>
          <p:cNvSpPr>
            <a:spLocks noChangeShapeType="1"/>
          </p:cNvSpPr>
          <p:nvPr/>
        </p:nvSpPr>
        <p:spPr bwMode="auto">
          <a:xfrm>
            <a:off x="781050" y="6296349"/>
            <a:ext cx="5913438"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0188" name="Line 15"/>
          <p:cNvSpPr>
            <a:spLocks noChangeShapeType="1"/>
          </p:cNvSpPr>
          <p:nvPr/>
        </p:nvSpPr>
        <p:spPr bwMode="auto">
          <a:xfrm>
            <a:off x="757238" y="7075175"/>
            <a:ext cx="5913437"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0189" name="Text Box 23"/>
          <p:cNvSpPr txBox="1">
            <a:spLocks noChangeArrowheads="1"/>
          </p:cNvSpPr>
          <p:nvPr/>
        </p:nvSpPr>
        <p:spPr bwMode="auto">
          <a:xfrm>
            <a:off x="428625" y="6007568"/>
            <a:ext cx="6731000"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dirty="0"/>
              <a:t>Use back of page for extended comments.</a:t>
            </a:r>
          </a:p>
        </p:txBody>
      </p:sp>
      <p:pic>
        <p:nvPicPr>
          <p:cNvPr id="16" name="Picture 15" descr="BURNLOGOSHADED.jpg"/>
          <p:cNvPicPr>
            <a:picLocks noChangeAspect="1"/>
          </p:cNvPicPr>
          <p:nvPr/>
        </p:nvPicPr>
        <p:blipFill>
          <a:blip r:embed="rId2"/>
          <a:stretch>
            <a:fillRect/>
          </a:stretch>
        </p:blipFill>
        <p:spPr>
          <a:xfrm>
            <a:off x="592138" y="254000"/>
            <a:ext cx="2252662" cy="1689100"/>
          </a:xfrm>
          <a:prstGeom prst="rect">
            <a:avLst/>
          </a:prstGeom>
          <a:ln w="76200" cap="flat" cmpd="sng" algn="ctr">
            <a:solidFill>
              <a:srgbClr val="008000"/>
            </a:solidFill>
            <a:prstDash val="solid"/>
            <a:round/>
            <a:headEnd type="none" w="med" len="med"/>
            <a:tailEnd type="none" w="med" len="med"/>
          </a:ln>
          <a:effectLst>
            <a:outerShdw blurRad="50800" dist="38100" dir="2700000">
              <a:srgbClr val="000000">
                <a:alpha val="43000"/>
              </a:srgbClr>
            </a:outerShdw>
          </a:effec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10" name="Text Box 2"/>
          <p:cNvSpPr txBox="1">
            <a:spLocks noChangeArrowheads="1"/>
          </p:cNvSpPr>
          <p:nvPr/>
        </p:nvSpPr>
        <p:spPr bwMode="auto">
          <a:xfrm>
            <a:off x="3001963" y="1093788"/>
            <a:ext cx="3981450" cy="860425"/>
          </a:xfrm>
          <a:prstGeom prst="rect">
            <a:avLst/>
          </a:prstGeom>
          <a:noFill/>
          <a:ln w="9525">
            <a:noFill/>
            <a:miter lim="800000"/>
            <a:headEnd/>
            <a:tailEnd/>
          </a:ln>
          <a:effectLst>
            <a:outerShdw blurRad="63500" dist="38099" dir="2700000" algn="ctr" rotWithShape="0">
              <a:srgbClr val="AAAAAA">
                <a:alpha val="74998"/>
              </a:srgbClr>
            </a:outerShdw>
          </a:effectLst>
        </p:spPr>
        <p:txBody>
          <a:bodyPr lIns="97027" tIns="48513" rIns="97027" bIns="48513">
            <a:spAutoFit/>
          </a:bodyPr>
          <a:lstStyle/>
          <a:p>
            <a:pPr defTabSz="969963">
              <a:spcBef>
                <a:spcPct val="50000"/>
              </a:spcBef>
              <a:defRPr/>
            </a:pPr>
            <a:r>
              <a:rPr lang="en-US" sz="2500" b="1">
                <a:solidFill>
                  <a:srgbClr val="236335"/>
                </a:solidFill>
                <a:latin typeface="Arial" pitchFamily="-107" charset="0"/>
                <a:ea typeface="+mn-ea"/>
                <a:cs typeface="+mn-cs"/>
              </a:rPr>
              <a:t>A WORD FROM YOU WILL REALLY HELP!</a:t>
            </a:r>
          </a:p>
        </p:txBody>
      </p:sp>
      <p:sp>
        <p:nvSpPr>
          <p:cNvPr id="51202" name="Rectangle 3"/>
          <p:cNvSpPr>
            <a:spLocks noChangeArrowheads="1"/>
          </p:cNvSpPr>
          <p:nvPr/>
        </p:nvSpPr>
        <p:spPr bwMode="auto">
          <a:xfrm>
            <a:off x="377825" y="1022350"/>
            <a:ext cx="6788150" cy="7620000"/>
          </a:xfrm>
          <a:prstGeom prst="rect">
            <a:avLst/>
          </a:prstGeom>
          <a:noFill/>
          <a:ln w="76200">
            <a:solidFill>
              <a:srgbClr val="187534"/>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6612" name="Text Box 4"/>
          <p:cNvSpPr txBox="1">
            <a:spLocks noChangeArrowheads="1"/>
          </p:cNvSpPr>
          <p:nvPr/>
        </p:nvSpPr>
        <p:spPr bwMode="auto">
          <a:xfrm>
            <a:off x="3024188" y="341313"/>
            <a:ext cx="4254500" cy="282639"/>
          </a:xfrm>
          <a:prstGeom prst="rect">
            <a:avLst/>
          </a:prstGeom>
          <a:noFill/>
          <a:ln w="9525">
            <a:noFill/>
            <a:miter lim="800000"/>
            <a:headEnd/>
            <a:tailEnd/>
          </a:ln>
          <a:effectLst>
            <a:outerShdw blurRad="63500" algn="ctr" rotWithShape="0">
              <a:schemeClr val="bg2">
                <a:alpha val="74998"/>
              </a:schemeClr>
            </a:outerShdw>
          </a:effec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defRPr/>
            </a:pPr>
            <a:r>
              <a:rPr lang="en-US" sz="1200" b="1" dirty="0">
                <a:solidFill>
                  <a:srgbClr val="187534"/>
                </a:solidFill>
                <a:latin typeface="Helvetica" charset="0"/>
              </a:rPr>
              <a:t>The Bible…Basically Ministries International Inc.</a:t>
            </a:r>
          </a:p>
        </p:txBody>
      </p:sp>
      <p:sp>
        <p:nvSpPr>
          <p:cNvPr id="51204" name="Text Box 6"/>
          <p:cNvSpPr txBox="1">
            <a:spLocks noChangeArrowheads="1"/>
          </p:cNvSpPr>
          <p:nvPr/>
        </p:nvSpPr>
        <p:spPr bwMode="auto">
          <a:xfrm>
            <a:off x="684213" y="1890713"/>
            <a:ext cx="1271587" cy="32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300" b="1">
              <a:solidFill>
                <a:srgbClr val="105023"/>
              </a:solidFill>
              <a:latin typeface="Comic Sans MS" charset="0"/>
            </a:endParaRPr>
          </a:p>
        </p:txBody>
      </p:sp>
      <p:sp>
        <p:nvSpPr>
          <p:cNvPr id="51205" name="Text Box 7"/>
          <p:cNvSpPr txBox="1">
            <a:spLocks noChangeArrowheads="1"/>
          </p:cNvSpPr>
          <p:nvPr/>
        </p:nvSpPr>
        <p:spPr bwMode="auto">
          <a:xfrm>
            <a:off x="9450388" y="7950200"/>
            <a:ext cx="5207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700" b="1">
                <a:solidFill>
                  <a:srgbClr val="105023"/>
                </a:solidFill>
                <a:latin typeface="Comic Sans MS" charset="0"/>
              </a:rPr>
              <a:t> </a:t>
            </a:r>
          </a:p>
        </p:txBody>
      </p:sp>
      <p:sp>
        <p:nvSpPr>
          <p:cNvPr id="51206" name="Text Box 8"/>
          <p:cNvSpPr txBox="1">
            <a:spLocks noChangeArrowheads="1"/>
          </p:cNvSpPr>
          <p:nvPr/>
        </p:nvSpPr>
        <p:spPr bwMode="auto">
          <a:xfrm>
            <a:off x="698500" y="8775700"/>
            <a:ext cx="5999163"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700" b="1" i="1">
                <a:solidFill>
                  <a:srgbClr val="105023"/>
                </a:solidFill>
                <a:latin typeface="Times" charset="0"/>
              </a:rPr>
              <a:t>Multiplying Biblical Literacy Throughout The Body of Christ</a:t>
            </a:r>
          </a:p>
        </p:txBody>
      </p:sp>
      <p:sp>
        <p:nvSpPr>
          <p:cNvPr id="51207" name="Text Box 9"/>
          <p:cNvSpPr txBox="1">
            <a:spLocks noChangeArrowheads="1"/>
          </p:cNvSpPr>
          <p:nvPr/>
        </p:nvSpPr>
        <p:spPr bwMode="auto">
          <a:xfrm>
            <a:off x="463550" y="2036763"/>
            <a:ext cx="6754813" cy="194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1300" b="1">
                <a:latin typeface="Arial" charset="0"/>
              </a:rPr>
              <a:t>YOU CAN BE OF ENORMOUS HELP TO OUR MININSTRY BY SUGGESTING INDIVIDUALS IN OTHER MINISTRIES AND CHURCHES WHO SHOULD BE MADE AWARE OF </a:t>
            </a:r>
            <a:r>
              <a:rPr lang="en-US" sz="1300" b="1" i="1">
                <a:latin typeface="Arial" charset="0"/>
              </a:rPr>
              <a:t>THE BIBLE…BASICALLY</a:t>
            </a:r>
            <a:r>
              <a:rPr lang="en-US" sz="1300" b="1">
                <a:latin typeface="Arial" charset="0"/>
              </a:rPr>
              <a:t> SEMINAR MINISTRY.  PLEASE GIVE US YOUR RECOMMENDATIONS FOR THOSE MINISTRIES OR INDIVIDUALS WE SHOULD CONTACT REGARDING A SEMINAR PRESENTATION AT THEIR VENUE.</a:t>
            </a:r>
            <a:endParaRPr lang="en-US" sz="1600" b="1">
              <a:latin typeface="Arial" charset="0"/>
            </a:endParaRPr>
          </a:p>
          <a:p>
            <a:endParaRPr lang="en-US" sz="1600" b="1">
              <a:latin typeface="Arial" charset="0"/>
            </a:endParaRPr>
          </a:p>
          <a:p>
            <a:endParaRPr lang="en-US" sz="1600" b="1">
              <a:latin typeface="Arial" charset="0"/>
            </a:endParaRPr>
          </a:p>
          <a:p>
            <a:pPr>
              <a:spcBef>
                <a:spcPct val="50000"/>
              </a:spcBef>
            </a:pPr>
            <a:endParaRPr lang="en-US" sz="1600" b="1">
              <a:latin typeface="Times" charset="0"/>
            </a:endParaRPr>
          </a:p>
        </p:txBody>
      </p:sp>
      <p:sp>
        <p:nvSpPr>
          <p:cNvPr id="51208" name="Text Box 10"/>
          <p:cNvSpPr txBox="1">
            <a:spLocks noChangeArrowheads="1"/>
          </p:cNvSpPr>
          <p:nvPr/>
        </p:nvSpPr>
        <p:spPr bwMode="auto">
          <a:xfrm>
            <a:off x="631825" y="3160713"/>
            <a:ext cx="6257925" cy="949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1400" b="1">
                <a:latin typeface="Arial" charset="0"/>
              </a:rPr>
              <a:t>NAME OF ORGANIZATION:____________________________________</a:t>
            </a:r>
          </a:p>
          <a:p>
            <a:r>
              <a:rPr lang="en-US" sz="1400" b="1">
                <a:latin typeface="Arial" charset="0"/>
              </a:rPr>
              <a:t>CITY OR LOCATION:_________________________________________</a:t>
            </a:r>
          </a:p>
          <a:p>
            <a:r>
              <a:rPr lang="en-US" sz="1400" b="1">
                <a:latin typeface="Arial" charset="0"/>
              </a:rPr>
              <a:t>PERSON TO CONTACT:______________________________________</a:t>
            </a:r>
          </a:p>
          <a:p>
            <a:r>
              <a:rPr lang="en-US" sz="1400" b="1">
                <a:latin typeface="Arial" charset="0"/>
              </a:rPr>
              <a:t>	   MAY WE USE YOUR NAME?____________</a:t>
            </a:r>
          </a:p>
        </p:txBody>
      </p:sp>
      <p:sp>
        <p:nvSpPr>
          <p:cNvPr id="51209" name="Text Box 11"/>
          <p:cNvSpPr txBox="1">
            <a:spLocks noChangeArrowheads="1"/>
          </p:cNvSpPr>
          <p:nvPr/>
        </p:nvSpPr>
        <p:spPr bwMode="auto">
          <a:xfrm>
            <a:off x="646113" y="4249738"/>
            <a:ext cx="6256337" cy="949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1400" b="1">
                <a:latin typeface="Arial" charset="0"/>
              </a:rPr>
              <a:t>NAME OF ORGANIZATION:____________________________________</a:t>
            </a:r>
          </a:p>
          <a:p>
            <a:r>
              <a:rPr lang="en-US" sz="1400" b="1">
                <a:latin typeface="Arial" charset="0"/>
              </a:rPr>
              <a:t>CITY OR LOCATION:_________________________________________</a:t>
            </a:r>
          </a:p>
          <a:p>
            <a:r>
              <a:rPr lang="en-US" sz="1400" b="1">
                <a:latin typeface="Arial" charset="0"/>
              </a:rPr>
              <a:t>PERSON TO CONTACT:______________________________________</a:t>
            </a:r>
          </a:p>
          <a:p>
            <a:r>
              <a:rPr lang="en-US" sz="1400" b="1">
                <a:latin typeface="Arial" charset="0"/>
              </a:rPr>
              <a:t>	   MAY WE USE YOUR NAME?____________</a:t>
            </a:r>
          </a:p>
        </p:txBody>
      </p:sp>
      <p:sp>
        <p:nvSpPr>
          <p:cNvPr id="51210" name="Text Box 12"/>
          <p:cNvSpPr txBox="1">
            <a:spLocks noChangeArrowheads="1"/>
          </p:cNvSpPr>
          <p:nvPr/>
        </p:nvSpPr>
        <p:spPr bwMode="auto">
          <a:xfrm>
            <a:off x="622300" y="5356225"/>
            <a:ext cx="6256338" cy="949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1400" b="1">
                <a:latin typeface="Arial" charset="0"/>
              </a:rPr>
              <a:t>NAME OF ORGANIZATION:____________________________________</a:t>
            </a:r>
          </a:p>
          <a:p>
            <a:r>
              <a:rPr lang="en-US" sz="1400" b="1">
                <a:latin typeface="Arial" charset="0"/>
              </a:rPr>
              <a:t>CITY OR LOCATION:_________________________________________</a:t>
            </a:r>
          </a:p>
          <a:p>
            <a:r>
              <a:rPr lang="en-US" sz="1400" b="1">
                <a:latin typeface="Arial" charset="0"/>
              </a:rPr>
              <a:t>PERSON TO CONTACT:______________________________________</a:t>
            </a:r>
          </a:p>
          <a:p>
            <a:r>
              <a:rPr lang="en-US" sz="1400" b="1">
                <a:latin typeface="Arial" charset="0"/>
              </a:rPr>
              <a:t>	   MAY WE USE YOUR NAME?____________</a:t>
            </a:r>
          </a:p>
        </p:txBody>
      </p:sp>
      <p:sp>
        <p:nvSpPr>
          <p:cNvPr id="51211" name="Text Box 13"/>
          <p:cNvSpPr txBox="1">
            <a:spLocks noChangeArrowheads="1"/>
          </p:cNvSpPr>
          <p:nvPr/>
        </p:nvSpPr>
        <p:spPr bwMode="auto">
          <a:xfrm>
            <a:off x="655638" y="6464300"/>
            <a:ext cx="6256337" cy="949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1400" b="1">
                <a:latin typeface="Arial" charset="0"/>
              </a:rPr>
              <a:t>NAME OF ORGANIZATION:____________________________________</a:t>
            </a:r>
          </a:p>
          <a:p>
            <a:r>
              <a:rPr lang="en-US" sz="1400" b="1">
                <a:latin typeface="Arial" charset="0"/>
              </a:rPr>
              <a:t>CITY OR LOCATION:_________________________________________</a:t>
            </a:r>
          </a:p>
          <a:p>
            <a:r>
              <a:rPr lang="en-US" sz="1400" b="1">
                <a:latin typeface="Arial" charset="0"/>
              </a:rPr>
              <a:t>PERSON TO CONTACT:______________________________________</a:t>
            </a:r>
          </a:p>
          <a:p>
            <a:r>
              <a:rPr lang="en-US" sz="1400" b="1">
                <a:latin typeface="Arial" charset="0"/>
              </a:rPr>
              <a:t>	   MAY WE USE YOUR NAME?____________</a:t>
            </a:r>
          </a:p>
        </p:txBody>
      </p:sp>
      <p:sp>
        <p:nvSpPr>
          <p:cNvPr id="51212" name="Text Box 18"/>
          <p:cNvSpPr txBox="1">
            <a:spLocks noChangeArrowheads="1"/>
          </p:cNvSpPr>
          <p:nvPr/>
        </p:nvSpPr>
        <p:spPr bwMode="auto">
          <a:xfrm>
            <a:off x="579438" y="7150100"/>
            <a:ext cx="6505575" cy="132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endParaRPr lang="en-US" sz="1600" b="1" dirty="0">
              <a:latin typeface="Arial" charset="0"/>
            </a:endParaRPr>
          </a:p>
          <a:p>
            <a:r>
              <a:rPr lang="en-US" sz="1600" b="1" dirty="0">
                <a:latin typeface="Arial" charset="0"/>
              </a:rPr>
              <a:t>Name:________________________________________________</a:t>
            </a:r>
          </a:p>
          <a:p>
            <a:r>
              <a:rPr lang="en-US" sz="1600" b="1" dirty="0">
                <a:latin typeface="Arial" charset="0"/>
              </a:rPr>
              <a:t>Address:______________________________________________</a:t>
            </a:r>
          </a:p>
          <a:p>
            <a:r>
              <a:rPr lang="en-US" sz="1600" b="1" dirty="0">
                <a:latin typeface="Arial" charset="0"/>
              </a:rPr>
              <a:t>Email:_________________________________________                                     PLEASE PRINT ALL INFORMATION!</a:t>
            </a:r>
          </a:p>
        </p:txBody>
      </p:sp>
      <p:pic>
        <p:nvPicPr>
          <p:cNvPr id="15" name="Picture 14" descr="BURNLOGOSHADED.jpg"/>
          <p:cNvPicPr>
            <a:picLocks noChangeAspect="1"/>
          </p:cNvPicPr>
          <p:nvPr/>
        </p:nvPicPr>
        <p:blipFill>
          <a:blip r:embed="rId2"/>
          <a:stretch>
            <a:fillRect/>
          </a:stretch>
        </p:blipFill>
        <p:spPr>
          <a:xfrm>
            <a:off x="592138" y="254000"/>
            <a:ext cx="2252662" cy="1689100"/>
          </a:xfrm>
          <a:prstGeom prst="rect">
            <a:avLst/>
          </a:prstGeom>
          <a:ln w="76200" cap="flat" cmpd="sng" algn="ctr">
            <a:solidFill>
              <a:srgbClr val="008000"/>
            </a:solidFill>
            <a:prstDash val="solid"/>
            <a:round/>
            <a:headEnd type="none" w="med" len="med"/>
            <a:tailEnd type="none" w="med" len="med"/>
          </a:ln>
          <a:effectLst>
            <a:outerShdw blurRad="50800" dist="38100" dir="2700000">
              <a:srgbClr val="000000">
                <a:alpha val="43000"/>
              </a:srgbClr>
            </a:outerShdw>
          </a:effec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3"/>
          <p:cNvSpPr txBox="1">
            <a:spLocks noChangeArrowheads="1"/>
          </p:cNvSpPr>
          <p:nvPr/>
        </p:nvSpPr>
        <p:spPr bwMode="auto">
          <a:xfrm>
            <a:off x="2460625" y="1503363"/>
            <a:ext cx="555625" cy="170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600">
                <a:solidFill>
                  <a:srgbClr val="B3B3B3"/>
                </a:solidFill>
                <a:latin typeface="Capitals" charset="0"/>
              </a:rPr>
              <a:t>7</a:t>
            </a:r>
            <a:endParaRPr lang="en-US" sz="10600">
              <a:solidFill>
                <a:srgbClr val="F3F3F3"/>
              </a:solidFill>
              <a:latin typeface="Capitals" charset="0"/>
            </a:endParaRPr>
          </a:p>
        </p:txBody>
      </p:sp>
      <p:sp>
        <p:nvSpPr>
          <p:cNvPr id="8194" name="Text Box 4"/>
          <p:cNvSpPr txBox="1">
            <a:spLocks noChangeArrowheads="1"/>
          </p:cNvSpPr>
          <p:nvPr/>
        </p:nvSpPr>
        <p:spPr bwMode="auto">
          <a:xfrm>
            <a:off x="2238375" y="1017588"/>
            <a:ext cx="36972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a:latin typeface="Comic Sans MS" charset="0"/>
              </a:rPr>
              <a:t>It all starts here…</a:t>
            </a:r>
          </a:p>
        </p:txBody>
      </p:sp>
      <p:grpSp>
        <p:nvGrpSpPr>
          <p:cNvPr id="8195" name="Group 5"/>
          <p:cNvGrpSpPr>
            <a:grpSpLocks/>
          </p:cNvGrpSpPr>
          <p:nvPr/>
        </p:nvGrpSpPr>
        <p:grpSpPr bwMode="auto">
          <a:xfrm>
            <a:off x="947738" y="1568450"/>
            <a:ext cx="5532437" cy="1573213"/>
            <a:chOff x="576" y="1296"/>
            <a:chExt cx="3168" cy="960"/>
          </a:xfrm>
        </p:grpSpPr>
        <p:sp>
          <p:nvSpPr>
            <p:cNvPr id="8298" name="Rectangle 6"/>
            <p:cNvSpPr>
              <a:spLocks noChangeArrowheads="1"/>
            </p:cNvSpPr>
            <p:nvPr/>
          </p:nvSpPr>
          <p:spPr bwMode="auto">
            <a:xfrm>
              <a:off x="576" y="1296"/>
              <a:ext cx="720" cy="960"/>
            </a:xfrm>
            <a:prstGeom prst="rect">
              <a:avLst/>
            </a:prstGeom>
            <a:noFill/>
            <a:ln w="9525">
              <a:solidFill>
                <a:schemeClr val="tx1"/>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299" name="Rectangle 7"/>
            <p:cNvSpPr>
              <a:spLocks noChangeArrowheads="1"/>
            </p:cNvSpPr>
            <p:nvPr/>
          </p:nvSpPr>
          <p:spPr bwMode="auto">
            <a:xfrm>
              <a:off x="1392" y="1296"/>
              <a:ext cx="720" cy="960"/>
            </a:xfrm>
            <a:prstGeom prst="rect">
              <a:avLst/>
            </a:prstGeom>
            <a:noFill/>
            <a:ln w="9525">
              <a:solidFill>
                <a:schemeClr val="tx1"/>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2400" b="1">
                <a:latin typeface="Times" charset="0"/>
              </a:endParaRPr>
            </a:p>
          </p:txBody>
        </p:sp>
        <p:sp>
          <p:nvSpPr>
            <p:cNvPr id="8300" name="Rectangle 8"/>
            <p:cNvSpPr>
              <a:spLocks noChangeArrowheads="1"/>
            </p:cNvSpPr>
            <p:nvPr/>
          </p:nvSpPr>
          <p:spPr bwMode="auto">
            <a:xfrm>
              <a:off x="2208" y="1296"/>
              <a:ext cx="720" cy="960"/>
            </a:xfrm>
            <a:prstGeom prst="rect">
              <a:avLst/>
            </a:prstGeom>
            <a:noFill/>
            <a:ln w="9525">
              <a:solidFill>
                <a:schemeClr val="tx1"/>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301" name="Rectangle 9"/>
            <p:cNvSpPr>
              <a:spLocks noChangeArrowheads="1"/>
            </p:cNvSpPr>
            <p:nvPr/>
          </p:nvSpPr>
          <p:spPr bwMode="auto">
            <a:xfrm>
              <a:off x="3024" y="1296"/>
              <a:ext cx="720" cy="960"/>
            </a:xfrm>
            <a:prstGeom prst="rect">
              <a:avLst/>
            </a:prstGeom>
            <a:noFill/>
            <a:ln w="9525">
              <a:solidFill>
                <a:schemeClr val="tx1"/>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302" name="Line 10"/>
            <p:cNvSpPr>
              <a:spLocks noChangeShapeType="1"/>
            </p:cNvSpPr>
            <p:nvPr/>
          </p:nvSpPr>
          <p:spPr bwMode="auto">
            <a:xfrm>
              <a:off x="1584" y="1776"/>
              <a:ext cx="336"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40971" name="Rectangle 11"/>
          <p:cNvSpPr>
            <a:spLocks noChangeArrowheads="1"/>
          </p:cNvSpPr>
          <p:nvPr/>
        </p:nvSpPr>
        <p:spPr bwMode="auto">
          <a:xfrm>
            <a:off x="474663" y="7916863"/>
            <a:ext cx="6635750" cy="487362"/>
          </a:xfrm>
          <a:prstGeom prst="rect">
            <a:avLst/>
          </a:prstGeom>
          <a:noFill/>
          <a:ln w="9525">
            <a:noFill/>
            <a:miter lim="800000"/>
            <a:headEnd/>
            <a:tailEnd/>
          </a:ln>
          <a:effectLst>
            <a:outerShdw blurRad="63500" dist="46662" dir="3284183" algn="ctr" rotWithShape="0">
              <a:srgbClr val="000000">
                <a:alpha val="74998"/>
              </a:srgbClr>
            </a:outerShdw>
          </a:effectLst>
        </p:spPr>
        <p:txBody>
          <a:bodyPr lIns="0" tIns="0" rIns="0" bIns="0">
            <a:spAutoFit/>
          </a:bodyPr>
          <a:lstStyle/>
          <a:p>
            <a:pPr algn="ctr">
              <a:defRPr/>
            </a:pPr>
            <a:r>
              <a:rPr lang="en-US" sz="3200" b="1">
                <a:latin typeface="Comic Sans MS" charset="0"/>
              </a:rPr>
              <a:t>YOUR MENTAL BIBLE FILE!</a:t>
            </a:r>
            <a:endParaRPr lang="en-US" sz="3200">
              <a:latin typeface="Times" charset="0"/>
            </a:endParaRPr>
          </a:p>
        </p:txBody>
      </p:sp>
      <p:sp>
        <p:nvSpPr>
          <p:cNvPr id="8197" name="Rectangle 12"/>
          <p:cNvSpPr>
            <a:spLocks noChangeArrowheads="1"/>
          </p:cNvSpPr>
          <p:nvPr/>
        </p:nvSpPr>
        <p:spPr bwMode="auto">
          <a:xfrm>
            <a:off x="6064250" y="6340475"/>
            <a:ext cx="349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latin typeface="Helvetica" charset="0"/>
              </a:rPr>
              <a:t> </a:t>
            </a:r>
            <a:endParaRPr lang="en-US" sz="2400">
              <a:latin typeface="Times" charset="0"/>
            </a:endParaRPr>
          </a:p>
        </p:txBody>
      </p:sp>
      <p:grpSp>
        <p:nvGrpSpPr>
          <p:cNvPr id="8198" name="Group 13"/>
          <p:cNvGrpSpPr>
            <a:grpSpLocks/>
          </p:cNvGrpSpPr>
          <p:nvPr/>
        </p:nvGrpSpPr>
        <p:grpSpPr bwMode="auto">
          <a:xfrm>
            <a:off x="1066800" y="6175501"/>
            <a:ext cx="2090738" cy="1238124"/>
            <a:chOff x="2409" y="2828"/>
            <a:chExt cx="1197" cy="755"/>
          </a:xfrm>
        </p:grpSpPr>
        <p:sp>
          <p:nvSpPr>
            <p:cNvPr id="40974" name="Rectangle 14"/>
            <p:cNvSpPr>
              <a:spLocks noChangeArrowheads="1"/>
            </p:cNvSpPr>
            <p:nvPr/>
          </p:nvSpPr>
          <p:spPr bwMode="auto">
            <a:xfrm>
              <a:off x="2409" y="2828"/>
              <a:ext cx="1123" cy="150"/>
            </a:xfrm>
            <a:prstGeom prst="rect">
              <a:avLst/>
            </a:prstGeom>
            <a:noFill/>
            <a:ln w="9525">
              <a:noFill/>
              <a:miter lim="800000"/>
              <a:headEnd/>
              <a:tailEnd/>
            </a:ln>
            <a:effectLst>
              <a:outerShdw blurRad="63500" dist="46662" dir="3284183" algn="ctr" rotWithShape="0">
                <a:srgbClr val="000000">
                  <a:alpha val="74998"/>
                </a:srgbClr>
              </a:outerShdw>
            </a:effectLst>
          </p:spPr>
          <p:txBody>
            <a:bodyPr lIns="0" tIns="0" rIns="0" bIns="0">
              <a:spAutoFit/>
            </a:bodyPr>
            <a:lstStyle/>
            <a:p>
              <a:pPr algn="ctr">
                <a:lnSpc>
                  <a:spcPct val="60000"/>
                </a:lnSpc>
                <a:defRPr/>
              </a:pPr>
              <a:r>
                <a:rPr lang="en-US" sz="2400" b="1" dirty="0">
                  <a:latin typeface="Comic Sans MS" charset="0"/>
                </a:rPr>
                <a:t>3 Societies:</a:t>
              </a:r>
              <a:endParaRPr lang="en-US" sz="2400" dirty="0">
                <a:latin typeface="Times" charset="0"/>
              </a:endParaRPr>
            </a:p>
          </p:txBody>
        </p:sp>
        <p:grpSp>
          <p:nvGrpSpPr>
            <p:cNvPr id="8294" name="Group 15"/>
            <p:cNvGrpSpPr>
              <a:grpSpLocks/>
            </p:cNvGrpSpPr>
            <p:nvPr/>
          </p:nvGrpSpPr>
          <p:grpSpPr bwMode="auto">
            <a:xfrm>
              <a:off x="2516" y="3204"/>
              <a:ext cx="1090" cy="379"/>
              <a:chOff x="1246" y="3148"/>
              <a:chExt cx="1090" cy="379"/>
            </a:xfrm>
          </p:grpSpPr>
          <p:sp>
            <p:nvSpPr>
              <p:cNvPr id="40976" name="Line 16"/>
              <p:cNvSpPr>
                <a:spLocks noChangeShapeType="1"/>
              </p:cNvSpPr>
              <p:nvPr/>
            </p:nvSpPr>
            <p:spPr bwMode="auto">
              <a:xfrm>
                <a:off x="1248" y="3148"/>
                <a:ext cx="1085"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40977" name="Line 17"/>
              <p:cNvSpPr>
                <a:spLocks noChangeShapeType="1"/>
              </p:cNvSpPr>
              <p:nvPr/>
            </p:nvSpPr>
            <p:spPr bwMode="auto">
              <a:xfrm>
                <a:off x="1246" y="3330"/>
                <a:ext cx="1085"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40978" name="Line 18"/>
              <p:cNvSpPr>
                <a:spLocks noChangeShapeType="1"/>
              </p:cNvSpPr>
              <p:nvPr/>
            </p:nvSpPr>
            <p:spPr bwMode="auto">
              <a:xfrm>
                <a:off x="1254" y="3527"/>
                <a:ext cx="1082"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grpSp>
      </p:grpSp>
      <p:sp>
        <p:nvSpPr>
          <p:cNvPr id="8199" name="Freeform 20"/>
          <p:cNvSpPr>
            <a:spLocks/>
          </p:cNvSpPr>
          <p:nvPr/>
        </p:nvSpPr>
        <p:spPr bwMode="auto">
          <a:xfrm>
            <a:off x="611188" y="3138488"/>
            <a:ext cx="1074737" cy="581025"/>
          </a:xfrm>
          <a:custGeom>
            <a:avLst/>
            <a:gdLst>
              <a:gd name="T0" fmla="*/ 2147483647 w 503"/>
              <a:gd name="T1" fmla="*/ 0 h 355"/>
              <a:gd name="T2" fmla="*/ 2147483647 w 503"/>
              <a:gd name="T3" fmla="*/ 2147483647 h 355"/>
              <a:gd name="T4" fmla="*/ 2147483647 w 503"/>
              <a:gd name="T5" fmla="*/ 2147483647 h 355"/>
              <a:gd name="T6" fmla="*/ 2147483647 w 503"/>
              <a:gd name="T7" fmla="*/ 2147483647 h 355"/>
              <a:gd name="T8" fmla="*/ 2147483647 w 503"/>
              <a:gd name="T9" fmla="*/ 2147483647 h 355"/>
              <a:gd name="T10" fmla="*/ 2147483647 w 503"/>
              <a:gd name="T11" fmla="*/ 2147483647 h 355"/>
              <a:gd name="T12" fmla="*/ 2147483647 w 503"/>
              <a:gd name="T13" fmla="*/ 2147483647 h 355"/>
              <a:gd name="T14" fmla="*/ 2147483647 w 503"/>
              <a:gd name="T15" fmla="*/ 2147483647 h 355"/>
              <a:gd name="T16" fmla="*/ 0 w 503"/>
              <a:gd name="T17" fmla="*/ 2147483647 h 355"/>
              <a:gd name="T18" fmla="*/ 0 w 503"/>
              <a:gd name="T19" fmla="*/ 2147483647 h 355"/>
              <a:gd name="T20" fmla="*/ 2147483647 w 503"/>
              <a:gd name="T21" fmla="*/ 2147483647 h 355"/>
              <a:gd name="T22" fmla="*/ 2147483647 w 503"/>
              <a:gd name="T23" fmla="*/ 2147483647 h 355"/>
              <a:gd name="T24" fmla="*/ 2147483647 w 503"/>
              <a:gd name="T25" fmla="*/ 2147483647 h 355"/>
              <a:gd name="T26" fmla="*/ 2147483647 w 503"/>
              <a:gd name="T27" fmla="*/ 2147483647 h 355"/>
              <a:gd name="T28" fmla="*/ 2147483647 w 503"/>
              <a:gd name="T29" fmla="*/ 2147483647 h 355"/>
              <a:gd name="T30" fmla="*/ 2147483647 w 503"/>
              <a:gd name="T31" fmla="*/ 2147483647 h 355"/>
              <a:gd name="T32" fmla="*/ 2147483647 w 503"/>
              <a:gd name="T33" fmla="*/ 2147483647 h 355"/>
              <a:gd name="T34" fmla="*/ 2147483647 w 503"/>
              <a:gd name="T35" fmla="*/ 2147483647 h 355"/>
              <a:gd name="T36" fmla="*/ 2147483647 w 503"/>
              <a:gd name="T37" fmla="*/ 2147483647 h 355"/>
              <a:gd name="T38" fmla="*/ 2147483647 w 503"/>
              <a:gd name="T39" fmla="*/ 2147483647 h 355"/>
              <a:gd name="T40" fmla="*/ 2147483647 w 503"/>
              <a:gd name="T41" fmla="*/ 2147483647 h 355"/>
              <a:gd name="T42" fmla="*/ 2147483647 w 503"/>
              <a:gd name="T43" fmla="*/ 2147483647 h 355"/>
              <a:gd name="T44" fmla="*/ 2147483647 w 503"/>
              <a:gd name="T45" fmla="*/ 2147483647 h 355"/>
              <a:gd name="T46" fmla="*/ 2147483647 w 503"/>
              <a:gd name="T47" fmla="*/ 2147483647 h 355"/>
              <a:gd name="T48" fmla="*/ 2147483647 w 503"/>
              <a:gd name="T49" fmla="*/ 2147483647 h 355"/>
              <a:gd name="T50" fmla="*/ 2147483647 w 503"/>
              <a:gd name="T51" fmla="*/ 2147483647 h 355"/>
              <a:gd name="T52" fmla="*/ 2147483647 w 503"/>
              <a:gd name="T53" fmla="*/ 2147483647 h 355"/>
              <a:gd name="T54" fmla="*/ 2147483647 w 503"/>
              <a:gd name="T55" fmla="*/ 2147483647 h 355"/>
              <a:gd name="T56" fmla="*/ 2147483647 w 503"/>
              <a:gd name="T57" fmla="*/ 2147483647 h 355"/>
              <a:gd name="T58" fmla="*/ 2147483647 w 503"/>
              <a:gd name="T59" fmla="*/ 2147483647 h 355"/>
              <a:gd name="T60" fmla="*/ 2147483647 w 503"/>
              <a:gd name="T61" fmla="*/ 2147483647 h 355"/>
              <a:gd name="T62" fmla="*/ 2147483647 w 503"/>
              <a:gd name="T63" fmla="*/ 2147483647 h 355"/>
              <a:gd name="T64" fmla="*/ 2147483647 w 503"/>
              <a:gd name="T65" fmla="*/ 2147483647 h 355"/>
              <a:gd name="T66" fmla="*/ 2147483647 w 503"/>
              <a:gd name="T67" fmla="*/ 2147483647 h 355"/>
              <a:gd name="T68" fmla="*/ 2147483647 w 503"/>
              <a:gd name="T69" fmla="*/ 2147483647 h 355"/>
              <a:gd name="T70" fmla="*/ 2147483647 w 503"/>
              <a:gd name="T71" fmla="*/ 0 h 355"/>
              <a:gd name="T72" fmla="*/ 2147483647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solidFill>
            <a:schemeClr val="bg1"/>
          </a:solidFill>
          <a:ln w="28575">
            <a:solidFill>
              <a:schemeClr val="tx1"/>
            </a:solidFill>
            <a:round/>
            <a:headEnd/>
            <a:tailEnd/>
          </a:ln>
        </p:spPr>
        <p:txBody>
          <a:bodyPr/>
          <a:lstStyle/>
          <a:p>
            <a:endParaRPr lang="en-US"/>
          </a:p>
        </p:txBody>
      </p:sp>
      <p:sp>
        <p:nvSpPr>
          <p:cNvPr id="8200" name="Rectangle 21"/>
          <p:cNvSpPr>
            <a:spLocks noChangeArrowheads="1"/>
          </p:cNvSpPr>
          <p:nvPr/>
        </p:nvSpPr>
        <p:spPr bwMode="auto">
          <a:xfrm>
            <a:off x="608013" y="3394075"/>
            <a:ext cx="1514475" cy="481013"/>
          </a:xfrm>
          <a:prstGeom prst="rect">
            <a:avLst/>
          </a:prstGeom>
          <a:solidFill>
            <a:schemeClr val="bg1"/>
          </a:solidFill>
          <a:ln w="28575">
            <a:solidFill>
              <a:schemeClr val="tx1"/>
            </a:solidFill>
            <a:miter lim="800000"/>
            <a:headEnd/>
            <a:tailEnd/>
          </a:ln>
        </p:spPr>
        <p:txBody>
          <a:bodyPr/>
          <a:lstStyle/>
          <a:p>
            <a:endParaRPr lang="en-US"/>
          </a:p>
        </p:txBody>
      </p:sp>
      <p:grpSp>
        <p:nvGrpSpPr>
          <p:cNvPr id="8201" name="Group 25" descr="Large confetti"/>
          <p:cNvGrpSpPr>
            <a:grpSpLocks/>
          </p:cNvGrpSpPr>
          <p:nvPr/>
        </p:nvGrpSpPr>
        <p:grpSpPr bwMode="auto">
          <a:xfrm>
            <a:off x="3111500" y="6337300"/>
            <a:ext cx="1516063" cy="736600"/>
            <a:chOff x="375" y="3720"/>
            <a:chExt cx="868" cy="450"/>
          </a:xfrm>
        </p:grpSpPr>
        <p:sp>
          <p:nvSpPr>
            <p:cNvPr id="8288" name="Freeform 26"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8289" name="Rectangle 27"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8290" name="Rectangle 28"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291" name="Rectangle 29"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292" name="Line 30"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8202" name="Group 31" descr="Large confetti"/>
          <p:cNvGrpSpPr>
            <a:grpSpLocks/>
          </p:cNvGrpSpPr>
          <p:nvPr/>
        </p:nvGrpSpPr>
        <p:grpSpPr bwMode="auto">
          <a:xfrm>
            <a:off x="4313238" y="6656388"/>
            <a:ext cx="1516062" cy="736600"/>
            <a:chOff x="375" y="3720"/>
            <a:chExt cx="868" cy="450"/>
          </a:xfrm>
        </p:grpSpPr>
        <p:sp>
          <p:nvSpPr>
            <p:cNvPr id="8283" name="Freeform 32"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8284" name="Rectangle 33"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8285" name="Rectangle 34"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286" name="Rectangle 35"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287" name="Line 36"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8203" name="Group 37" descr="Large confetti"/>
          <p:cNvGrpSpPr>
            <a:grpSpLocks/>
          </p:cNvGrpSpPr>
          <p:nvPr/>
        </p:nvGrpSpPr>
        <p:grpSpPr bwMode="auto">
          <a:xfrm>
            <a:off x="5535613" y="6977063"/>
            <a:ext cx="1516062" cy="736600"/>
            <a:chOff x="375" y="3720"/>
            <a:chExt cx="868" cy="450"/>
          </a:xfrm>
        </p:grpSpPr>
        <p:sp>
          <p:nvSpPr>
            <p:cNvPr id="8278" name="Freeform 38"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8279" name="Rectangle 39"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8280" name="Rectangle 40"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281" name="Rectangle 41"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282" name="Line 42"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8204" name="Freeform 44"/>
          <p:cNvSpPr>
            <a:spLocks/>
          </p:cNvSpPr>
          <p:nvPr/>
        </p:nvSpPr>
        <p:spPr bwMode="auto">
          <a:xfrm>
            <a:off x="3860800" y="3143250"/>
            <a:ext cx="1076325" cy="581025"/>
          </a:xfrm>
          <a:custGeom>
            <a:avLst/>
            <a:gdLst>
              <a:gd name="T0" fmla="*/ 2147483647 w 503"/>
              <a:gd name="T1" fmla="*/ 0 h 355"/>
              <a:gd name="T2" fmla="*/ 2147483647 w 503"/>
              <a:gd name="T3" fmla="*/ 2147483647 h 355"/>
              <a:gd name="T4" fmla="*/ 2147483647 w 503"/>
              <a:gd name="T5" fmla="*/ 2147483647 h 355"/>
              <a:gd name="T6" fmla="*/ 2147483647 w 503"/>
              <a:gd name="T7" fmla="*/ 2147483647 h 355"/>
              <a:gd name="T8" fmla="*/ 2147483647 w 503"/>
              <a:gd name="T9" fmla="*/ 2147483647 h 355"/>
              <a:gd name="T10" fmla="*/ 2147483647 w 503"/>
              <a:gd name="T11" fmla="*/ 2147483647 h 355"/>
              <a:gd name="T12" fmla="*/ 2147483647 w 503"/>
              <a:gd name="T13" fmla="*/ 2147483647 h 355"/>
              <a:gd name="T14" fmla="*/ 2147483647 w 503"/>
              <a:gd name="T15" fmla="*/ 2147483647 h 355"/>
              <a:gd name="T16" fmla="*/ 0 w 503"/>
              <a:gd name="T17" fmla="*/ 2147483647 h 355"/>
              <a:gd name="T18" fmla="*/ 0 w 503"/>
              <a:gd name="T19" fmla="*/ 2147483647 h 355"/>
              <a:gd name="T20" fmla="*/ 2147483647 w 503"/>
              <a:gd name="T21" fmla="*/ 2147483647 h 355"/>
              <a:gd name="T22" fmla="*/ 2147483647 w 503"/>
              <a:gd name="T23" fmla="*/ 2147483647 h 355"/>
              <a:gd name="T24" fmla="*/ 2147483647 w 503"/>
              <a:gd name="T25" fmla="*/ 2147483647 h 355"/>
              <a:gd name="T26" fmla="*/ 2147483647 w 503"/>
              <a:gd name="T27" fmla="*/ 2147483647 h 355"/>
              <a:gd name="T28" fmla="*/ 2147483647 w 503"/>
              <a:gd name="T29" fmla="*/ 2147483647 h 355"/>
              <a:gd name="T30" fmla="*/ 2147483647 w 503"/>
              <a:gd name="T31" fmla="*/ 2147483647 h 355"/>
              <a:gd name="T32" fmla="*/ 2147483647 w 503"/>
              <a:gd name="T33" fmla="*/ 2147483647 h 355"/>
              <a:gd name="T34" fmla="*/ 2147483647 w 503"/>
              <a:gd name="T35" fmla="*/ 2147483647 h 355"/>
              <a:gd name="T36" fmla="*/ 2147483647 w 503"/>
              <a:gd name="T37" fmla="*/ 2147483647 h 355"/>
              <a:gd name="T38" fmla="*/ 2147483647 w 503"/>
              <a:gd name="T39" fmla="*/ 2147483647 h 355"/>
              <a:gd name="T40" fmla="*/ 2147483647 w 503"/>
              <a:gd name="T41" fmla="*/ 2147483647 h 355"/>
              <a:gd name="T42" fmla="*/ 2147483647 w 503"/>
              <a:gd name="T43" fmla="*/ 2147483647 h 355"/>
              <a:gd name="T44" fmla="*/ 2147483647 w 503"/>
              <a:gd name="T45" fmla="*/ 2147483647 h 355"/>
              <a:gd name="T46" fmla="*/ 2147483647 w 503"/>
              <a:gd name="T47" fmla="*/ 2147483647 h 355"/>
              <a:gd name="T48" fmla="*/ 2147483647 w 503"/>
              <a:gd name="T49" fmla="*/ 2147483647 h 355"/>
              <a:gd name="T50" fmla="*/ 2147483647 w 503"/>
              <a:gd name="T51" fmla="*/ 2147483647 h 355"/>
              <a:gd name="T52" fmla="*/ 2147483647 w 503"/>
              <a:gd name="T53" fmla="*/ 2147483647 h 355"/>
              <a:gd name="T54" fmla="*/ 2147483647 w 503"/>
              <a:gd name="T55" fmla="*/ 2147483647 h 355"/>
              <a:gd name="T56" fmla="*/ 2147483647 w 503"/>
              <a:gd name="T57" fmla="*/ 2147483647 h 355"/>
              <a:gd name="T58" fmla="*/ 2147483647 w 503"/>
              <a:gd name="T59" fmla="*/ 2147483647 h 355"/>
              <a:gd name="T60" fmla="*/ 2147483647 w 503"/>
              <a:gd name="T61" fmla="*/ 2147483647 h 355"/>
              <a:gd name="T62" fmla="*/ 2147483647 w 503"/>
              <a:gd name="T63" fmla="*/ 2147483647 h 355"/>
              <a:gd name="T64" fmla="*/ 2147483647 w 503"/>
              <a:gd name="T65" fmla="*/ 2147483647 h 355"/>
              <a:gd name="T66" fmla="*/ 2147483647 w 503"/>
              <a:gd name="T67" fmla="*/ 2147483647 h 355"/>
              <a:gd name="T68" fmla="*/ 2147483647 w 503"/>
              <a:gd name="T69" fmla="*/ 2147483647 h 355"/>
              <a:gd name="T70" fmla="*/ 2147483647 w 503"/>
              <a:gd name="T71" fmla="*/ 0 h 355"/>
              <a:gd name="T72" fmla="*/ 2147483647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solidFill>
            <a:schemeClr val="bg1"/>
          </a:solidFill>
          <a:ln w="28575">
            <a:solidFill>
              <a:schemeClr val="tx1"/>
            </a:solidFill>
            <a:round/>
            <a:headEnd/>
            <a:tailEnd/>
          </a:ln>
        </p:spPr>
        <p:txBody>
          <a:bodyPr/>
          <a:lstStyle/>
          <a:p>
            <a:endParaRPr lang="en-US"/>
          </a:p>
        </p:txBody>
      </p:sp>
      <p:sp>
        <p:nvSpPr>
          <p:cNvPr id="8205" name="Rectangle 45"/>
          <p:cNvSpPr>
            <a:spLocks noChangeArrowheads="1"/>
          </p:cNvSpPr>
          <p:nvPr/>
        </p:nvSpPr>
        <p:spPr bwMode="auto">
          <a:xfrm>
            <a:off x="3857625" y="3398838"/>
            <a:ext cx="1516063" cy="481012"/>
          </a:xfrm>
          <a:prstGeom prst="rect">
            <a:avLst/>
          </a:prstGeom>
          <a:solidFill>
            <a:schemeClr val="bg1"/>
          </a:solidFill>
          <a:ln w="28575">
            <a:solidFill>
              <a:schemeClr val="tx1"/>
            </a:solidFill>
            <a:miter lim="800000"/>
            <a:headEnd/>
            <a:tailEnd/>
          </a:ln>
        </p:spPr>
        <p:txBody>
          <a:bodyPr/>
          <a:lstStyle/>
          <a:p>
            <a:endParaRPr lang="en-US"/>
          </a:p>
        </p:txBody>
      </p:sp>
      <p:sp>
        <p:nvSpPr>
          <p:cNvPr id="8206" name="Text Box 49"/>
          <p:cNvSpPr txBox="1">
            <a:spLocks noChangeArrowheads="1"/>
          </p:cNvSpPr>
          <p:nvPr/>
        </p:nvSpPr>
        <p:spPr bwMode="auto">
          <a:xfrm>
            <a:off x="974725" y="1487488"/>
            <a:ext cx="554038" cy="170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600">
                <a:solidFill>
                  <a:srgbClr val="E8E8E8"/>
                </a:solidFill>
                <a:latin typeface="Capitals" charset="0"/>
              </a:rPr>
              <a:t>C</a:t>
            </a:r>
          </a:p>
        </p:txBody>
      </p:sp>
      <p:sp>
        <p:nvSpPr>
          <p:cNvPr id="8207" name="Text Box 50"/>
          <p:cNvSpPr txBox="1">
            <a:spLocks noChangeArrowheads="1"/>
          </p:cNvSpPr>
          <p:nvPr/>
        </p:nvSpPr>
        <p:spPr bwMode="auto">
          <a:xfrm>
            <a:off x="3910013" y="1516063"/>
            <a:ext cx="555625" cy="170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600">
                <a:solidFill>
                  <a:srgbClr val="E8E8E8"/>
                </a:solidFill>
                <a:latin typeface="Capitals" charset="0"/>
              </a:rPr>
              <a:t>S</a:t>
            </a:r>
          </a:p>
        </p:txBody>
      </p:sp>
      <p:sp>
        <p:nvSpPr>
          <p:cNvPr id="8208" name="Text Box 51"/>
          <p:cNvSpPr txBox="1">
            <a:spLocks noChangeArrowheads="1"/>
          </p:cNvSpPr>
          <p:nvPr/>
        </p:nvSpPr>
        <p:spPr bwMode="auto">
          <a:xfrm>
            <a:off x="5437188" y="1420813"/>
            <a:ext cx="555625" cy="170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600">
                <a:solidFill>
                  <a:srgbClr val="E8E8E8"/>
                </a:solidFill>
                <a:latin typeface="Capitals" charset="0"/>
              </a:rPr>
              <a:t>J</a:t>
            </a:r>
          </a:p>
        </p:txBody>
      </p:sp>
      <p:grpSp>
        <p:nvGrpSpPr>
          <p:cNvPr id="8209" name="Group 52"/>
          <p:cNvGrpSpPr>
            <a:grpSpLocks/>
          </p:cNvGrpSpPr>
          <p:nvPr/>
        </p:nvGrpSpPr>
        <p:grpSpPr bwMode="auto">
          <a:xfrm>
            <a:off x="260726" y="4217269"/>
            <a:ext cx="2304475" cy="1469143"/>
            <a:chOff x="674" y="2782"/>
            <a:chExt cx="1320" cy="897"/>
          </a:xfrm>
        </p:grpSpPr>
        <p:sp>
          <p:nvSpPr>
            <p:cNvPr id="41013" name="Rectangle 53"/>
            <p:cNvSpPr>
              <a:spLocks noChangeArrowheads="1"/>
            </p:cNvSpPr>
            <p:nvPr/>
          </p:nvSpPr>
          <p:spPr bwMode="auto">
            <a:xfrm>
              <a:off x="674" y="2782"/>
              <a:ext cx="1320" cy="139"/>
            </a:xfrm>
            <a:prstGeom prst="rect">
              <a:avLst/>
            </a:prstGeom>
            <a:noFill/>
            <a:ln w="9525">
              <a:noFill/>
              <a:miter lim="800000"/>
              <a:headEnd/>
              <a:tailEnd/>
            </a:ln>
            <a:effectLst>
              <a:outerShdw blurRad="63500" dist="46662" dir="3284183" algn="ctr" rotWithShape="0">
                <a:srgbClr val="000000">
                  <a:alpha val="74998"/>
                </a:srgbClr>
              </a:outerShdw>
            </a:effectLst>
          </p:spPr>
          <p:txBody>
            <a:bodyPr wrap="square" lIns="0" tIns="0" rIns="0" bIns="0">
              <a:spAutoFit/>
            </a:bodyPr>
            <a:lstStyle/>
            <a:p>
              <a:pPr algn="ctr">
                <a:lnSpc>
                  <a:spcPct val="50000"/>
                </a:lnSpc>
                <a:defRPr/>
              </a:pPr>
              <a:r>
                <a:rPr lang="en-US" sz="2400" b="1" dirty="0">
                  <a:latin typeface="Comic Sans MS" charset="0"/>
                </a:rPr>
                <a:t>4 People:</a:t>
              </a:r>
              <a:endParaRPr lang="en-US" sz="2400" dirty="0">
                <a:latin typeface="Times" charset="0"/>
              </a:endParaRPr>
            </a:p>
          </p:txBody>
        </p:sp>
        <p:grpSp>
          <p:nvGrpSpPr>
            <p:cNvPr id="8273" name="Group 54"/>
            <p:cNvGrpSpPr>
              <a:grpSpLocks/>
            </p:cNvGrpSpPr>
            <p:nvPr/>
          </p:nvGrpSpPr>
          <p:grpSpPr bwMode="auto">
            <a:xfrm>
              <a:off x="812" y="3149"/>
              <a:ext cx="1093" cy="530"/>
              <a:chOff x="1241" y="2249"/>
              <a:chExt cx="1093" cy="530"/>
            </a:xfrm>
          </p:grpSpPr>
          <p:sp>
            <p:nvSpPr>
              <p:cNvPr id="41015" name="Line 55"/>
              <p:cNvSpPr>
                <a:spLocks noChangeShapeType="1"/>
              </p:cNvSpPr>
              <p:nvPr/>
            </p:nvSpPr>
            <p:spPr bwMode="auto">
              <a:xfrm>
                <a:off x="1241" y="2249"/>
                <a:ext cx="1084"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41016" name="Line 56"/>
              <p:cNvSpPr>
                <a:spLocks noChangeShapeType="1"/>
              </p:cNvSpPr>
              <p:nvPr/>
            </p:nvSpPr>
            <p:spPr bwMode="auto">
              <a:xfrm>
                <a:off x="1246" y="2422"/>
                <a:ext cx="1088"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41017" name="Line 57"/>
              <p:cNvSpPr>
                <a:spLocks noChangeShapeType="1"/>
              </p:cNvSpPr>
              <p:nvPr/>
            </p:nvSpPr>
            <p:spPr bwMode="auto">
              <a:xfrm>
                <a:off x="1244" y="2595"/>
                <a:ext cx="1088"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41018" name="Line 58"/>
              <p:cNvSpPr>
                <a:spLocks noChangeShapeType="1"/>
              </p:cNvSpPr>
              <p:nvPr/>
            </p:nvSpPr>
            <p:spPr bwMode="auto">
              <a:xfrm>
                <a:off x="1250" y="2779"/>
                <a:ext cx="1084"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grpSp>
      </p:grpSp>
      <p:sp>
        <p:nvSpPr>
          <p:cNvPr id="8210" name="Line 59"/>
          <p:cNvSpPr>
            <a:spLocks noChangeShapeType="1"/>
          </p:cNvSpPr>
          <p:nvPr/>
        </p:nvSpPr>
        <p:spPr bwMode="auto">
          <a:xfrm flipH="1">
            <a:off x="2112963" y="3016250"/>
            <a:ext cx="681037" cy="1436688"/>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211" name="Line 60"/>
          <p:cNvSpPr>
            <a:spLocks noChangeShapeType="1"/>
          </p:cNvSpPr>
          <p:nvPr/>
        </p:nvSpPr>
        <p:spPr bwMode="auto">
          <a:xfrm flipH="1">
            <a:off x="2432050" y="2995613"/>
            <a:ext cx="741363" cy="3051175"/>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8212" name="Group 61" descr="Dark vertical"/>
          <p:cNvGrpSpPr>
            <a:grpSpLocks/>
          </p:cNvGrpSpPr>
          <p:nvPr/>
        </p:nvGrpSpPr>
        <p:grpSpPr bwMode="auto">
          <a:xfrm>
            <a:off x="2370138" y="4191000"/>
            <a:ext cx="1514475" cy="738188"/>
            <a:chOff x="375" y="3720"/>
            <a:chExt cx="868" cy="450"/>
          </a:xfrm>
        </p:grpSpPr>
        <p:sp>
          <p:nvSpPr>
            <p:cNvPr id="8267" name="Freeform 62" descr="Dark vertical"/>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dkVert">
              <a:fgClr>
                <a:schemeClr val="accent1"/>
              </a:fgClr>
              <a:bgClr>
                <a:schemeClr val="bg1"/>
              </a:bgClr>
            </a:pattFill>
            <a:ln w="28575">
              <a:solidFill>
                <a:schemeClr val="tx1"/>
              </a:solidFill>
              <a:round/>
              <a:headEnd/>
              <a:tailEnd/>
            </a:ln>
          </p:spPr>
          <p:txBody>
            <a:bodyPr/>
            <a:lstStyle/>
            <a:p>
              <a:endParaRPr lang="en-US"/>
            </a:p>
          </p:txBody>
        </p:sp>
        <p:sp>
          <p:nvSpPr>
            <p:cNvPr id="8268" name="Rectangle 63" descr="Dark vertical"/>
            <p:cNvSpPr>
              <a:spLocks noChangeArrowheads="1"/>
            </p:cNvSpPr>
            <p:nvPr/>
          </p:nvSpPr>
          <p:spPr bwMode="auto">
            <a:xfrm>
              <a:off x="375" y="3876"/>
              <a:ext cx="868" cy="294"/>
            </a:xfrm>
            <a:prstGeom prst="rect">
              <a:avLst/>
            </a:prstGeom>
            <a:pattFill prst="dkVert">
              <a:fgClr>
                <a:schemeClr val="accent1"/>
              </a:fgClr>
              <a:bgClr>
                <a:schemeClr val="bg1"/>
              </a:bgClr>
            </a:pattFill>
            <a:ln w="28575">
              <a:solidFill>
                <a:schemeClr val="tx1"/>
              </a:solidFill>
              <a:miter lim="800000"/>
              <a:headEnd/>
              <a:tailEnd/>
            </a:ln>
          </p:spPr>
          <p:txBody>
            <a:bodyPr/>
            <a:lstStyle/>
            <a:p>
              <a:endParaRPr lang="en-US"/>
            </a:p>
          </p:txBody>
        </p:sp>
        <p:sp>
          <p:nvSpPr>
            <p:cNvPr id="8269" name="Rectangle 64" descr="Dark vertical"/>
            <p:cNvSpPr>
              <a:spLocks noChangeArrowheads="1"/>
            </p:cNvSpPr>
            <p:nvPr/>
          </p:nvSpPr>
          <p:spPr bwMode="auto">
            <a:xfrm>
              <a:off x="388"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270" name="Rectangle 65" descr="Dark vertical"/>
            <p:cNvSpPr>
              <a:spLocks noChangeArrowheads="1"/>
            </p:cNvSpPr>
            <p:nvPr/>
          </p:nvSpPr>
          <p:spPr bwMode="auto">
            <a:xfrm>
              <a:off x="660"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271" name="Line 66" descr="Dark vertical"/>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8213" name="Group 67" descr="Dark vertical"/>
          <p:cNvGrpSpPr>
            <a:grpSpLocks/>
          </p:cNvGrpSpPr>
          <p:nvPr/>
        </p:nvGrpSpPr>
        <p:grpSpPr bwMode="auto">
          <a:xfrm>
            <a:off x="3475038" y="4510088"/>
            <a:ext cx="1516062" cy="736600"/>
            <a:chOff x="375" y="3720"/>
            <a:chExt cx="868" cy="450"/>
          </a:xfrm>
        </p:grpSpPr>
        <p:sp>
          <p:nvSpPr>
            <p:cNvPr id="8262" name="Freeform 68" descr="Dark vertical"/>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dkVert">
              <a:fgClr>
                <a:schemeClr val="accent1"/>
              </a:fgClr>
              <a:bgClr>
                <a:schemeClr val="bg1"/>
              </a:bgClr>
            </a:pattFill>
            <a:ln w="28575">
              <a:solidFill>
                <a:schemeClr val="tx1"/>
              </a:solidFill>
              <a:round/>
              <a:headEnd/>
              <a:tailEnd/>
            </a:ln>
          </p:spPr>
          <p:txBody>
            <a:bodyPr/>
            <a:lstStyle/>
            <a:p>
              <a:endParaRPr lang="en-US"/>
            </a:p>
          </p:txBody>
        </p:sp>
        <p:sp>
          <p:nvSpPr>
            <p:cNvPr id="8263" name="Rectangle 69" descr="Dark vertical"/>
            <p:cNvSpPr>
              <a:spLocks noChangeArrowheads="1"/>
            </p:cNvSpPr>
            <p:nvPr/>
          </p:nvSpPr>
          <p:spPr bwMode="auto">
            <a:xfrm>
              <a:off x="375" y="3876"/>
              <a:ext cx="868" cy="294"/>
            </a:xfrm>
            <a:prstGeom prst="rect">
              <a:avLst/>
            </a:prstGeom>
            <a:pattFill prst="dkVert">
              <a:fgClr>
                <a:schemeClr val="accent1"/>
              </a:fgClr>
              <a:bgClr>
                <a:schemeClr val="bg1"/>
              </a:bgClr>
            </a:pattFill>
            <a:ln w="28575">
              <a:solidFill>
                <a:schemeClr val="tx1"/>
              </a:solidFill>
              <a:miter lim="800000"/>
              <a:headEnd/>
              <a:tailEnd/>
            </a:ln>
          </p:spPr>
          <p:txBody>
            <a:bodyPr/>
            <a:lstStyle/>
            <a:p>
              <a:endParaRPr lang="en-US"/>
            </a:p>
          </p:txBody>
        </p:sp>
        <p:sp>
          <p:nvSpPr>
            <p:cNvPr id="8264" name="Rectangle 70" descr="Dark vertical"/>
            <p:cNvSpPr>
              <a:spLocks noChangeArrowheads="1"/>
            </p:cNvSpPr>
            <p:nvPr/>
          </p:nvSpPr>
          <p:spPr bwMode="auto">
            <a:xfrm>
              <a:off x="388"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265" name="Rectangle 71" descr="Dark vertical"/>
            <p:cNvSpPr>
              <a:spLocks noChangeArrowheads="1"/>
            </p:cNvSpPr>
            <p:nvPr/>
          </p:nvSpPr>
          <p:spPr bwMode="auto">
            <a:xfrm>
              <a:off x="660"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266" name="Line 72" descr="Dark vertical"/>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8214" name="Group 73" descr="Dark vertical"/>
          <p:cNvGrpSpPr>
            <a:grpSpLocks/>
          </p:cNvGrpSpPr>
          <p:nvPr/>
        </p:nvGrpSpPr>
        <p:grpSpPr bwMode="auto">
          <a:xfrm>
            <a:off x="4562475" y="4830763"/>
            <a:ext cx="1516063" cy="736600"/>
            <a:chOff x="375" y="3720"/>
            <a:chExt cx="868" cy="450"/>
          </a:xfrm>
        </p:grpSpPr>
        <p:sp>
          <p:nvSpPr>
            <p:cNvPr id="8257" name="Freeform 74" descr="Dark vertical"/>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dkVert">
              <a:fgClr>
                <a:schemeClr val="accent1"/>
              </a:fgClr>
              <a:bgClr>
                <a:schemeClr val="bg1"/>
              </a:bgClr>
            </a:pattFill>
            <a:ln w="28575">
              <a:solidFill>
                <a:schemeClr val="tx1"/>
              </a:solidFill>
              <a:round/>
              <a:headEnd/>
              <a:tailEnd/>
            </a:ln>
          </p:spPr>
          <p:txBody>
            <a:bodyPr/>
            <a:lstStyle/>
            <a:p>
              <a:endParaRPr lang="en-US"/>
            </a:p>
          </p:txBody>
        </p:sp>
        <p:sp>
          <p:nvSpPr>
            <p:cNvPr id="8258" name="Rectangle 75" descr="Dark vertical"/>
            <p:cNvSpPr>
              <a:spLocks noChangeArrowheads="1"/>
            </p:cNvSpPr>
            <p:nvPr/>
          </p:nvSpPr>
          <p:spPr bwMode="auto">
            <a:xfrm>
              <a:off x="375" y="3876"/>
              <a:ext cx="868" cy="294"/>
            </a:xfrm>
            <a:prstGeom prst="rect">
              <a:avLst/>
            </a:prstGeom>
            <a:pattFill prst="dkVert">
              <a:fgClr>
                <a:schemeClr val="accent1"/>
              </a:fgClr>
              <a:bgClr>
                <a:schemeClr val="bg1"/>
              </a:bgClr>
            </a:pattFill>
            <a:ln w="28575">
              <a:solidFill>
                <a:schemeClr val="tx1"/>
              </a:solidFill>
              <a:miter lim="800000"/>
              <a:headEnd/>
              <a:tailEnd/>
            </a:ln>
          </p:spPr>
          <p:txBody>
            <a:bodyPr/>
            <a:lstStyle/>
            <a:p>
              <a:endParaRPr lang="en-US"/>
            </a:p>
          </p:txBody>
        </p:sp>
        <p:sp>
          <p:nvSpPr>
            <p:cNvPr id="8259" name="Rectangle 76" descr="Dark vertical"/>
            <p:cNvSpPr>
              <a:spLocks noChangeArrowheads="1"/>
            </p:cNvSpPr>
            <p:nvPr/>
          </p:nvSpPr>
          <p:spPr bwMode="auto">
            <a:xfrm>
              <a:off x="388"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260" name="Rectangle 77" descr="Dark vertical"/>
            <p:cNvSpPr>
              <a:spLocks noChangeArrowheads="1"/>
            </p:cNvSpPr>
            <p:nvPr/>
          </p:nvSpPr>
          <p:spPr bwMode="auto">
            <a:xfrm>
              <a:off x="660"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261" name="Line 78" descr="Dark vertical"/>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8215" name="Group 79" descr="Dark vertical"/>
          <p:cNvGrpSpPr>
            <a:grpSpLocks/>
          </p:cNvGrpSpPr>
          <p:nvPr/>
        </p:nvGrpSpPr>
        <p:grpSpPr bwMode="auto">
          <a:xfrm>
            <a:off x="5554663" y="5148263"/>
            <a:ext cx="1516062" cy="738187"/>
            <a:chOff x="375" y="3720"/>
            <a:chExt cx="868" cy="450"/>
          </a:xfrm>
        </p:grpSpPr>
        <p:sp>
          <p:nvSpPr>
            <p:cNvPr id="8252" name="Freeform 80" descr="Dark vertical"/>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dkVert">
              <a:fgClr>
                <a:schemeClr val="accent1"/>
              </a:fgClr>
              <a:bgClr>
                <a:schemeClr val="bg1"/>
              </a:bgClr>
            </a:pattFill>
            <a:ln w="28575">
              <a:solidFill>
                <a:schemeClr val="tx1"/>
              </a:solidFill>
              <a:round/>
              <a:headEnd/>
              <a:tailEnd/>
            </a:ln>
          </p:spPr>
          <p:txBody>
            <a:bodyPr/>
            <a:lstStyle/>
            <a:p>
              <a:endParaRPr lang="en-US"/>
            </a:p>
          </p:txBody>
        </p:sp>
        <p:sp>
          <p:nvSpPr>
            <p:cNvPr id="8253" name="Rectangle 81" descr="Dark vertical"/>
            <p:cNvSpPr>
              <a:spLocks noChangeArrowheads="1"/>
            </p:cNvSpPr>
            <p:nvPr/>
          </p:nvSpPr>
          <p:spPr bwMode="auto">
            <a:xfrm>
              <a:off x="375" y="3876"/>
              <a:ext cx="868" cy="294"/>
            </a:xfrm>
            <a:prstGeom prst="rect">
              <a:avLst/>
            </a:prstGeom>
            <a:pattFill prst="dkVert">
              <a:fgClr>
                <a:schemeClr val="accent1"/>
              </a:fgClr>
              <a:bgClr>
                <a:schemeClr val="bg1"/>
              </a:bgClr>
            </a:pattFill>
            <a:ln w="28575">
              <a:solidFill>
                <a:schemeClr val="tx1"/>
              </a:solidFill>
              <a:miter lim="800000"/>
              <a:headEnd/>
              <a:tailEnd/>
            </a:ln>
          </p:spPr>
          <p:txBody>
            <a:bodyPr/>
            <a:lstStyle/>
            <a:p>
              <a:endParaRPr lang="en-US"/>
            </a:p>
          </p:txBody>
        </p:sp>
        <p:sp>
          <p:nvSpPr>
            <p:cNvPr id="8254" name="Rectangle 82" descr="Dark vertical"/>
            <p:cNvSpPr>
              <a:spLocks noChangeArrowheads="1"/>
            </p:cNvSpPr>
            <p:nvPr/>
          </p:nvSpPr>
          <p:spPr bwMode="auto">
            <a:xfrm>
              <a:off x="388"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255" name="Rectangle 83" descr="Dark vertical"/>
            <p:cNvSpPr>
              <a:spLocks noChangeArrowheads="1"/>
            </p:cNvSpPr>
            <p:nvPr/>
          </p:nvSpPr>
          <p:spPr bwMode="auto">
            <a:xfrm>
              <a:off x="660"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256" name="Line 84" descr="Dark vertical"/>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8216" name="Text Box 85"/>
          <p:cNvSpPr txBox="1">
            <a:spLocks noChangeArrowheads="1"/>
          </p:cNvSpPr>
          <p:nvPr/>
        </p:nvSpPr>
        <p:spPr bwMode="auto">
          <a:xfrm>
            <a:off x="611188" y="4489450"/>
            <a:ext cx="3460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Times" charset="0"/>
              </a:rPr>
              <a:t>A</a:t>
            </a:r>
          </a:p>
        </p:txBody>
      </p:sp>
      <p:sp>
        <p:nvSpPr>
          <p:cNvPr id="8217" name="Text Box 86"/>
          <p:cNvSpPr txBox="1">
            <a:spLocks noChangeArrowheads="1"/>
          </p:cNvSpPr>
          <p:nvPr/>
        </p:nvSpPr>
        <p:spPr bwMode="auto">
          <a:xfrm>
            <a:off x="600075" y="4772025"/>
            <a:ext cx="3460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Times" charset="0"/>
              </a:rPr>
              <a:t>J</a:t>
            </a:r>
          </a:p>
        </p:txBody>
      </p:sp>
      <p:sp>
        <p:nvSpPr>
          <p:cNvPr id="8218" name="Text Box 87"/>
          <p:cNvSpPr txBox="1">
            <a:spLocks noChangeArrowheads="1"/>
          </p:cNvSpPr>
          <p:nvPr/>
        </p:nvSpPr>
        <p:spPr bwMode="auto">
          <a:xfrm>
            <a:off x="542925" y="5073650"/>
            <a:ext cx="3460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Times" charset="0"/>
              </a:rPr>
              <a:t>M</a:t>
            </a:r>
          </a:p>
        </p:txBody>
      </p:sp>
      <p:sp>
        <p:nvSpPr>
          <p:cNvPr id="8219" name="Text Box 88"/>
          <p:cNvSpPr txBox="1">
            <a:spLocks noChangeArrowheads="1"/>
          </p:cNvSpPr>
          <p:nvPr/>
        </p:nvSpPr>
        <p:spPr bwMode="auto">
          <a:xfrm>
            <a:off x="614363" y="5373688"/>
            <a:ext cx="3460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Times" charset="0"/>
              </a:rPr>
              <a:t>J</a:t>
            </a:r>
          </a:p>
        </p:txBody>
      </p:sp>
      <p:sp>
        <p:nvSpPr>
          <p:cNvPr id="8220" name="Text Box 89"/>
          <p:cNvSpPr txBox="1">
            <a:spLocks noChangeArrowheads="1"/>
          </p:cNvSpPr>
          <p:nvPr/>
        </p:nvSpPr>
        <p:spPr bwMode="auto">
          <a:xfrm>
            <a:off x="1184275" y="6465888"/>
            <a:ext cx="3444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Times" charset="0"/>
              </a:rPr>
              <a:t>A</a:t>
            </a:r>
          </a:p>
        </p:txBody>
      </p:sp>
      <p:sp>
        <p:nvSpPr>
          <p:cNvPr id="8221" name="Text Box 90"/>
          <p:cNvSpPr txBox="1">
            <a:spLocks noChangeArrowheads="1"/>
          </p:cNvSpPr>
          <p:nvPr/>
        </p:nvSpPr>
        <p:spPr bwMode="auto">
          <a:xfrm>
            <a:off x="1177925" y="6765925"/>
            <a:ext cx="3460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Times" charset="0"/>
              </a:rPr>
              <a:t>R</a:t>
            </a:r>
          </a:p>
        </p:txBody>
      </p:sp>
      <p:sp>
        <p:nvSpPr>
          <p:cNvPr id="8222" name="Text Box 91"/>
          <p:cNvSpPr txBox="1">
            <a:spLocks noChangeArrowheads="1"/>
          </p:cNvSpPr>
          <p:nvPr/>
        </p:nvSpPr>
        <p:spPr bwMode="auto">
          <a:xfrm>
            <a:off x="1173163" y="7104063"/>
            <a:ext cx="3460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Times" charset="0"/>
              </a:rPr>
              <a:t>C</a:t>
            </a:r>
          </a:p>
        </p:txBody>
      </p:sp>
      <p:sp>
        <p:nvSpPr>
          <p:cNvPr id="8226" name="Text Box 98"/>
          <p:cNvSpPr txBox="1">
            <a:spLocks noChangeArrowheads="1"/>
          </p:cNvSpPr>
          <p:nvPr/>
        </p:nvSpPr>
        <p:spPr bwMode="auto">
          <a:xfrm>
            <a:off x="6594475" y="87313"/>
            <a:ext cx="501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01</a:t>
            </a:r>
          </a:p>
        </p:txBody>
      </p:sp>
      <p:sp>
        <p:nvSpPr>
          <p:cNvPr id="8227" name="Line 99"/>
          <p:cNvSpPr>
            <a:spLocks noChangeShapeType="1"/>
          </p:cNvSpPr>
          <p:nvPr/>
        </p:nvSpPr>
        <p:spPr bwMode="auto">
          <a:xfrm>
            <a:off x="628650" y="3390900"/>
            <a:ext cx="1041400"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28" name="Line 100"/>
          <p:cNvSpPr>
            <a:spLocks noChangeShapeType="1"/>
          </p:cNvSpPr>
          <p:nvPr/>
        </p:nvSpPr>
        <p:spPr bwMode="auto">
          <a:xfrm>
            <a:off x="3879850" y="3403600"/>
            <a:ext cx="1041400"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30" name="Line 102"/>
          <p:cNvSpPr>
            <a:spLocks noChangeShapeType="1"/>
          </p:cNvSpPr>
          <p:nvPr/>
        </p:nvSpPr>
        <p:spPr bwMode="auto">
          <a:xfrm>
            <a:off x="711200" y="3403600"/>
            <a:ext cx="89535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31" name="Line 103"/>
          <p:cNvSpPr>
            <a:spLocks noChangeShapeType="1"/>
          </p:cNvSpPr>
          <p:nvPr/>
        </p:nvSpPr>
        <p:spPr bwMode="auto">
          <a:xfrm>
            <a:off x="3949700" y="3403600"/>
            <a:ext cx="89535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32" name="Text Box 105"/>
          <p:cNvSpPr txBox="1">
            <a:spLocks noChangeArrowheads="1"/>
          </p:cNvSpPr>
          <p:nvPr/>
        </p:nvSpPr>
        <p:spPr bwMode="auto">
          <a:xfrm>
            <a:off x="941388" y="1508125"/>
            <a:ext cx="996950" cy="170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600" b="1">
                <a:solidFill>
                  <a:srgbClr val="E32434"/>
                </a:solidFill>
                <a:latin typeface="Capitals" charset="0"/>
              </a:rPr>
              <a:t>C</a:t>
            </a:r>
          </a:p>
        </p:txBody>
      </p:sp>
      <p:sp>
        <p:nvSpPr>
          <p:cNvPr id="8233" name="Text Box 106"/>
          <p:cNvSpPr txBox="1">
            <a:spLocks noChangeArrowheads="1"/>
          </p:cNvSpPr>
          <p:nvPr/>
        </p:nvSpPr>
        <p:spPr bwMode="auto">
          <a:xfrm>
            <a:off x="2451100" y="1517650"/>
            <a:ext cx="996950" cy="170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600" b="1">
                <a:solidFill>
                  <a:srgbClr val="E32434"/>
                </a:solidFill>
                <a:latin typeface="Capitals" charset="0"/>
              </a:rPr>
              <a:t>7</a:t>
            </a:r>
          </a:p>
        </p:txBody>
      </p:sp>
      <p:sp>
        <p:nvSpPr>
          <p:cNvPr id="8234" name="Text Box 108"/>
          <p:cNvSpPr txBox="1">
            <a:spLocks noChangeArrowheads="1"/>
          </p:cNvSpPr>
          <p:nvPr/>
        </p:nvSpPr>
        <p:spPr bwMode="auto">
          <a:xfrm>
            <a:off x="3884613" y="1506538"/>
            <a:ext cx="996950" cy="170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600" b="1">
                <a:solidFill>
                  <a:srgbClr val="E32434"/>
                </a:solidFill>
                <a:latin typeface="Capitals" charset="0"/>
              </a:rPr>
              <a:t>S</a:t>
            </a:r>
          </a:p>
        </p:txBody>
      </p:sp>
      <p:sp>
        <p:nvSpPr>
          <p:cNvPr id="8235" name="Text Box 109"/>
          <p:cNvSpPr txBox="1">
            <a:spLocks noChangeArrowheads="1"/>
          </p:cNvSpPr>
          <p:nvPr/>
        </p:nvSpPr>
        <p:spPr bwMode="auto">
          <a:xfrm>
            <a:off x="5454650" y="1428750"/>
            <a:ext cx="996950" cy="170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600" b="1" dirty="0">
                <a:solidFill>
                  <a:srgbClr val="E32434"/>
                </a:solidFill>
                <a:latin typeface="Capitals" charset="0"/>
              </a:rPr>
              <a:t>J</a:t>
            </a:r>
          </a:p>
        </p:txBody>
      </p:sp>
      <p:sp>
        <p:nvSpPr>
          <p:cNvPr id="8236" name="Text Box 111"/>
          <p:cNvSpPr txBox="1">
            <a:spLocks noChangeArrowheads="1"/>
          </p:cNvSpPr>
          <p:nvPr/>
        </p:nvSpPr>
        <p:spPr bwMode="auto">
          <a:xfrm>
            <a:off x="584200" y="3154363"/>
            <a:ext cx="1303338"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solidFill>
                  <a:srgbClr val="E32434"/>
                </a:solidFill>
                <a:latin typeface="Capitals" charset="0"/>
              </a:rPr>
              <a:t>CREATION</a:t>
            </a:r>
          </a:p>
        </p:txBody>
      </p:sp>
      <p:sp>
        <p:nvSpPr>
          <p:cNvPr id="8237" name="Text Box 118"/>
          <p:cNvSpPr txBox="1">
            <a:spLocks noChangeArrowheads="1"/>
          </p:cNvSpPr>
          <p:nvPr/>
        </p:nvSpPr>
        <p:spPr bwMode="auto">
          <a:xfrm>
            <a:off x="4316413" y="6632575"/>
            <a:ext cx="1303337"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solidFill>
                  <a:srgbClr val="E32434"/>
                </a:solidFill>
                <a:latin typeface="Capitals" charset="0"/>
              </a:rPr>
              <a:t>ROYALTY</a:t>
            </a:r>
          </a:p>
        </p:txBody>
      </p:sp>
      <p:sp>
        <p:nvSpPr>
          <p:cNvPr id="8238" name="Text Box 119"/>
          <p:cNvSpPr txBox="1">
            <a:spLocks noChangeArrowheads="1"/>
          </p:cNvSpPr>
          <p:nvPr/>
        </p:nvSpPr>
        <p:spPr bwMode="auto">
          <a:xfrm>
            <a:off x="901700" y="4503738"/>
            <a:ext cx="12731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solidFill>
                  <a:srgbClr val="E32434"/>
                </a:solidFill>
                <a:latin typeface="Capitals" charset="0"/>
              </a:rPr>
              <a:t>ABRAHAM</a:t>
            </a:r>
          </a:p>
        </p:txBody>
      </p:sp>
      <p:sp>
        <p:nvSpPr>
          <p:cNvPr id="8239" name="Text Box 120"/>
          <p:cNvSpPr txBox="1">
            <a:spLocks noChangeArrowheads="1"/>
          </p:cNvSpPr>
          <p:nvPr/>
        </p:nvSpPr>
        <p:spPr bwMode="auto">
          <a:xfrm>
            <a:off x="5530850" y="6953250"/>
            <a:ext cx="130333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solidFill>
                  <a:srgbClr val="E32434"/>
                </a:solidFill>
                <a:latin typeface="Capitals" charset="0"/>
              </a:rPr>
              <a:t>CAPTIVITY</a:t>
            </a:r>
          </a:p>
        </p:txBody>
      </p:sp>
      <p:sp>
        <p:nvSpPr>
          <p:cNvPr id="8240" name="Text Box 121"/>
          <p:cNvSpPr txBox="1">
            <a:spLocks noChangeArrowheads="1"/>
          </p:cNvSpPr>
          <p:nvPr/>
        </p:nvSpPr>
        <p:spPr bwMode="auto">
          <a:xfrm>
            <a:off x="3702050" y="3136900"/>
            <a:ext cx="13033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00" b="1" dirty="0">
                <a:solidFill>
                  <a:srgbClr val="E32434"/>
                </a:solidFill>
                <a:latin typeface="Capitals" charset="0"/>
              </a:rPr>
              <a:t>SILENCE</a:t>
            </a:r>
          </a:p>
        </p:txBody>
      </p:sp>
      <p:sp>
        <p:nvSpPr>
          <p:cNvPr id="8241" name="Text Box 122"/>
          <p:cNvSpPr txBox="1">
            <a:spLocks noChangeArrowheads="1"/>
          </p:cNvSpPr>
          <p:nvPr/>
        </p:nvSpPr>
        <p:spPr bwMode="auto">
          <a:xfrm>
            <a:off x="3103563" y="6319838"/>
            <a:ext cx="1303337"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solidFill>
                  <a:srgbClr val="E32434"/>
                </a:solidFill>
                <a:latin typeface="Capitals" charset="0"/>
              </a:rPr>
              <a:t>ANARCHY</a:t>
            </a:r>
          </a:p>
        </p:txBody>
      </p:sp>
      <p:sp>
        <p:nvSpPr>
          <p:cNvPr id="8242" name="Text Box 123"/>
          <p:cNvSpPr txBox="1">
            <a:spLocks noChangeArrowheads="1"/>
          </p:cNvSpPr>
          <p:nvPr/>
        </p:nvSpPr>
        <p:spPr bwMode="auto">
          <a:xfrm>
            <a:off x="5491163" y="5138738"/>
            <a:ext cx="1303337"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solidFill>
                  <a:srgbClr val="E32434"/>
                </a:solidFill>
                <a:latin typeface="Capitals" charset="0"/>
              </a:rPr>
              <a:t>JOSHUA</a:t>
            </a:r>
          </a:p>
        </p:txBody>
      </p:sp>
      <p:sp>
        <p:nvSpPr>
          <p:cNvPr id="8243" name="Text Box 124"/>
          <p:cNvSpPr txBox="1">
            <a:spLocks noChangeArrowheads="1"/>
          </p:cNvSpPr>
          <p:nvPr/>
        </p:nvSpPr>
        <p:spPr bwMode="auto">
          <a:xfrm>
            <a:off x="4471988" y="4806950"/>
            <a:ext cx="1303337"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solidFill>
                  <a:srgbClr val="E32434"/>
                </a:solidFill>
                <a:latin typeface="Capitals" charset="0"/>
              </a:rPr>
              <a:t>MOSES</a:t>
            </a:r>
          </a:p>
        </p:txBody>
      </p:sp>
      <p:sp>
        <p:nvSpPr>
          <p:cNvPr id="8244" name="Text Box 125"/>
          <p:cNvSpPr txBox="1">
            <a:spLocks noChangeArrowheads="1"/>
          </p:cNvSpPr>
          <p:nvPr/>
        </p:nvSpPr>
        <p:spPr bwMode="auto">
          <a:xfrm>
            <a:off x="3338513" y="4494213"/>
            <a:ext cx="1303337"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solidFill>
                  <a:srgbClr val="E32434"/>
                </a:solidFill>
                <a:latin typeface="Capitals" charset="0"/>
              </a:rPr>
              <a:t>JOSEPH</a:t>
            </a:r>
          </a:p>
        </p:txBody>
      </p:sp>
      <p:sp>
        <p:nvSpPr>
          <p:cNvPr id="8245" name="Text Box 126"/>
          <p:cNvSpPr txBox="1">
            <a:spLocks noChangeArrowheads="1"/>
          </p:cNvSpPr>
          <p:nvPr/>
        </p:nvSpPr>
        <p:spPr bwMode="auto">
          <a:xfrm>
            <a:off x="2336800" y="4171950"/>
            <a:ext cx="130333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solidFill>
                  <a:srgbClr val="E32434"/>
                </a:solidFill>
                <a:latin typeface="Capitals" charset="0"/>
              </a:rPr>
              <a:t>ABRAHAM</a:t>
            </a:r>
          </a:p>
        </p:txBody>
      </p:sp>
      <p:sp>
        <p:nvSpPr>
          <p:cNvPr id="8246" name="Text Box 127"/>
          <p:cNvSpPr txBox="1">
            <a:spLocks noChangeArrowheads="1"/>
          </p:cNvSpPr>
          <p:nvPr/>
        </p:nvSpPr>
        <p:spPr bwMode="auto">
          <a:xfrm>
            <a:off x="901700" y="5072063"/>
            <a:ext cx="12731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solidFill>
                  <a:srgbClr val="E32434"/>
                </a:solidFill>
                <a:latin typeface="Capitals" charset="0"/>
              </a:rPr>
              <a:t>MOSES</a:t>
            </a:r>
            <a:endParaRPr lang="en-US" sz="1600" b="1">
              <a:latin typeface="Capitals" charset="0"/>
            </a:endParaRPr>
          </a:p>
        </p:txBody>
      </p:sp>
      <p:sp>
        <p:nvSpPr>
          <p:cNvPr id="8247" name="Text Box 128"/>
          <p:cNvSpPr txBox="1">
            <a:spLocks noChangeArrowheads="1"/>
          </p:cNvSpPr>
          <p:nvPr/>
        </p:nvSpPr>
        <p:spPr bwMode="auto">
          <a:xfrm>
            <a:off x="901700" y="4776788"/>
            <a:ext cx="12731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solidFill>
                  <a:srgbClr val="E32434"/>
                </a:solidFill>
                <a:latin typeface="Capitals" charset="0"/>
              </a:rPr>
              <a:t>JOSEPH</a:t>
            </a:r>
          </a:p>
        </p:txBody>
      </p:sp>
      <p:sp>
        <p:nvSpPr>
          <p:cNvPr id="8248" name="Text Box 129"/>
          <p:cNvSpPr txBox="1">
            <a:spLocks noChangeArrowheads="1"/>
          </p:cNvSpPr>
          <p:nvPr/>
        </p:nvSpPr>
        <p:spPr bwMode="auto">
          <a:xfrm>
            <a:off x="901700" y="5362575"/>
            <a:ext cx="12731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solidFill>
                  <a:srgbClr val="E32434"/>
                </a:solidFill>
                <a:latin typeface="Capitals" charset="0"/>
              </a:rPr>
              <a:t>JOSHUA</a:t>
            </a:r>
          </a:p>
        </p:txBody>
      </p:sp>
      <p:sp>
        <p:nvSpPr>
          <p:cNvPr id="8249" name="Text Box 130"/>
          <p:cNvSpPr txBox="1">
            <a:spLocks noChangeArrowheads="1"/>
          </p:cNvSpPr>
          <p:nvPr/>
        </p:nvSpPr>
        <p:spPr bwMode="auto">
          <a:xfrm>
            <a:off x="1468438" y="6492875"/>
            <a:ext cx="13176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solidFill>
                  <a:srgbClr val="E32434"/>
                </a:solidFill>
                <a:latin typeface="Capitals" charset="0"/>
              </a:rPr>
              <a:t>ANARCHY</a:t>
            </a:r>
          </a:p>
        </p:txBody>
      </p:sp>
      <p:sp>
        <p:nvSpPr>
          <p:cNvPr id="8250" name="Text Box 132"/>
          <p:cNvSpPr txBox="1">
            <a:spLocks noChangeArrowheads="1"/>
          </p:cNvSpPr>
          <p:nvPr/>
        </p:nvSpPr>
        <p:spPr bwMode="auto">
          <a:xfrm>
            <a:off x="1468438" y="6788150"/>
            <a:ext cx="13176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solidFill>
                  <a:srgbClr val="E32434"/>
                </a:solidFill>
                <a:latin typeface="Capitals" charset="0"/>
              </a:rPr>
              <a:t>ROYALTY</a:t>
            </a:r>
          </a:p>
        </p:txBody>
      </p:sp>
      <p:sp>
        <p:nvSpPr>
          <p:cNvPr id="8251" name="Text Box 133"/>
          <p:cNvSpPr txBox="1">
            <a:spLocks noChangeArrowheads="1"/>
          </p:cNvSpPr>
          <p:nvPr/>
        </p:nvSpPr>
        <p:spPr bwMode="auto">
          <a:xfrm>
            <a:off x="1468438" y="7102475"/>
            <a:ext cx="13176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solidFill>
                  <a:srgbClr val="E32434"/>
                </a:solidFill>
                <a:latin typeface="Capitals" charset="0"/>
              </a:rPr>
              <a:t>CAPTIVITY</a:t>
            </a:r>
          </a:p>
        </p:txBody>
      </p:sp>
      <p:grpSp>
        <p:nvGrpSpPr>
          <p:cNvPr id="3" name="Group 2">
            <a:extLst>
              <a:ext uri="{FF2B5EF4-FFF2-40B4-BE49-F238E27FC236}">
                <a16:creationId xmlns:a16="http://schemas.microsoft.com/office/drawing/2014/main" id="{5D32D3A5-5806-F34A-A642-5606FEE9436D}"/>
              </a:ext>
            </a:extLst>
          </p:cNvPr>
          <p:cNvGrpSpPr/>
          <p:nvPr/>
        </p:nvGrpSpPr>
        <p:grpSpPr>
          <a:xfrm>
            <a:off x="5524500" y="3144838"/>
            <a:ext cx="1516063" cy="773112"/>
            <a:chOff x="5524500" y="3144838"/>
            <a:chExt cx="1516063" cy="773112"/>
          </a:xfrm>
        </p:grpSpPr>
        <p:sp>
          <p:nvSpPr>
            <p:cNvPr id="8223" name="Freeform 93"/>
            <p:cNvSpPr>
              <a:spLocks/>
            </p:cNvSpPr>
            <p:nvPr/>
          </p:nvSpPr>
          <p:spPr bwMode="auto">
            <a:xfrm>
              <a:off x="5526088" y="3144838"/>
              <a:ext cx="1076325" cy="581025"/>
            </a:xfrm>
            <a:custGeom>
              <a:avLst/>
              <a:gdLst>
                <a:gd name="T0" fmla="*/ 2147483647 w 503"/>
                <a:gd name="T1" fmla="*/ 0 h 355"/>
                <a:gd name="T2" fmla="*/ 2147483647 w 503"/>
                <a:gd name="T3" fmla="*/ 2147483647 h 355"/>
                <a:gd name="T4" fmla="*/ 2147483647 w 503"/>
                <a:gd name="T5" fmla="*/ 2147483647 h 355"/>
                <a:gd name="T6" fmla="*/ 2147483647 w 503"/>
                <a:gd name="T7" fmla="*/ 2147483647 h 355"/>
                <a:gd name="T8" fmla="*/ 2147483647 w 503"/>
                <a:gd name="T9" fmla="*/ 2147483647 h 355"/>
                <a:gd name="T10" fmla="*/ 2147483647 w 503"/>
                <a:gd name="T11" fmla="*/ 2147483647 h 355"/>
                <a:gd name="T12" fmla="*/ 2147483647 w 503"/>
                <a:gd name="T13" fmla="*/ 2147483647 h 355"/>
                <a:gd name="T14" fmla="*/ 2147483647 w 503"/>
                <a:gd name="T15" fmla="*/ 2147483647 h 355"/>
                <a:gd name="T16" fmla="*/ 0 w 503"/>
                <a:gd name="T17" fmla="*/ 2147483647 h 355"/>
                <a:gd name="T18" fmla="*/ 0 w 503"/>
                <a:gd name="T19" fmla="*/ 2147483647 h 355"/>
                <a:gd name="T20" fmla="*/ 2147483647 w 503"/>
                <a:gd name="T21" fmla="*/ 2147483647 h 355"/>
                <a:gd name="T22" fmla="*/ 2147483647 w 503"/>
                <a:gd name="T23" fmla="*/ 2147483647 h 355"/>
                <a:gd name="T24" fmla="*/ 2147483647 w 503"/>
                <a:gd name="T25" fmla="*/ 2147483647 h 355"/>
                <a:gd name="T26" fmla="*/ 2147483647 w 503"/>
                <a:gd name="T27" fmla="*/ 2147483647 h 355"/>
                <a:gd name="T28" fmla="*/ 2147483647 w 503"/>
                <a:gd name="T29" fmla="*/ 2147483647 h 355"/>
                <a:gd name="T30" fmla="*/ 2147483647 w 503"/>
                <a:gd name="T31" fmla="*/ 2147483647 h 355"/>
                <a:gd name="T32" fmla="*/ 2147483647 w 503"/>
                <a:gd name="T33" fmla="*/ 2147483647 h 355"/>
                <a:gd name="T34" fmla="*/ 2147483647 w 503"/>
                <a:gd name="T35" fmla="*/ 2147483647 h 355"/>
                <a:gd name="T36" fmla="*/ 2147483647 w 503"/>
                <a:gd name="T37" fmla="*/ 2147483647 h 355"/>
                <a:gd name="T38" fmla="*/ 2147483647 w 503"/>
                <a:gd name="T39" fmla="*/ 2147483647 h 355"/>
                <a:gd name="T40" fmla="*/ 2147483647 w 503"/>
                <a:gd name="T41" fmla="*/ 2147483647 h 355"/>
                <a:gd name="T42" fmla="*/ 2147483647 w 503"/>
                <a:gd name="T43" fmla="*/ 2147483647 h 355"/>
                <a:gd name="T44" fmla="*/ 2147483647 w 503"/>
                <a:gd name="T45" fmla="*/ 2147483647 h 355"/>
                <a:gd name="T46" fmla="*/ 2147483647 w 503"/>
                <a:gd name="T47" fmla="*/ 2147483647 h 355"/>
                <a:gd name="T48" fmla="*/ 2147483647 w 503"/>
                <a:gd name="T49" fmla="*/ 2147483647 h 355"/>
                <a:gd name="T50" fmla="*/ 2147483647 w 503"/>
                <a:gd name="T51" fmla="*/ 2147483647 h 355"/>
                <a:gd name="T52" fmla="*/ 2147483647 w 503"/>
                <a:gd name="T53" fmla="*/ 2147483647 h 355"/>
                <a:gd name="T54" fmla="*/ 2147483647 w 503"/>
                <a:gd name="T55" fmla="*/ 2147483647 h 355"/>
                <a:gd name="T56" fmla="*/ 2147483647 w 503"/>
                <a:gd name="T57" fmla="*/ 2147483647 h 355"/>
                <a:gd name="T58" fmla="*/ 2147483647 w 503"/>
                <a:gd name="T59" fmla="*/ 2147483647 h 355"/>
                <a:gd name="T60" fmla="*/ 2147483647 w 503"/>
                <a:gd name="T61" fmla="*/ 2147483647 h 355"/>
                <a:gd name="T62" fmla="*/ 2147483647 w 503"/>
                <a:gd name="T63" fmla="*/ 2147483647 h 355"/>
                <a:gd name="T64" fmla="*/ 2147483647 w 503"/>
                <a:gd name="T65" fmla="*/ 2147483647 h 355"/>
                <a:gd name="T66" fmla="*/ 2147483647 w 503"/>
                <a:gd name="T67" fmla="*/ 2147483647 h 355"/>
                <a:gd name="T68" fmla="*/ 2147483647 w 503"/>
                <a:gd name="T69" fmla="*/ 2147483647 h 355"/>
                <a:gd name="T70" fmla="*/ 2147483647 w 503"/>
                <a:gd name="T71" fmla="*/ 0 h 355"/>
                <a:gd name="T72" fmla="*/ 2147483647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solidFill>
              <a:schemeClr val="bg1"/>
            </a:solidFill>
            <a:ln w="28575">
              <a:solidFill>
                <a:schemeClr val="tx1"/>
              </a:solidFill>
              <a:round/>
              <a:headEnd/>
              <a:tailEnd/>
            </a:ln>
          </p:spPr>
          <p:txBody>
            <a:bodyPr/>
            <a:lstStyle/>
            <a:p>
              <a:endParaRPr lang="en-US"/>
            </a:p>
          </p:txBody>
        </p:sp>
        <p:sp>
          <p:nvSpPr>
            <p:cNvPr id="8224" name="Rectangle 94"/>
            <p:cNvSpPr>
              <a:spLocks noChangeArrowheads="1"/>
            </p:cNvSpPr>
            <p:nvPr/>
          </p:nvSpPr>
          <p:spPr bwMode="auto">
            <a:xfrm>
              <a:off x="5524500" y="3436938"/>
              <a:ext cx="1516063" cy="481012"/>
            </a:xfrm>
            <a:prstGeom prst="rect">
              <a:avLst/>
            </a:prstGeom>
            <a:solidFill>
              <a:schemeClr val="bg1"/>
            </a:solidFill>
            <a:ln w="28575">
              <a:solidFill>
                <a:schemeClr val="tx1"/>
              </a:solidFill>
              <a:miter lim="800000"/>
              <a:headEnd/>
              <a:tailEnd/>
            </a:ln>
          </p:spPr>
          <p:txBody>
            <a:bodyPr/>
            <a:lstStyle/>
            <a:p>
              <a:endParaRPr lang="en-US"/>
            </a:p>
          </p:txBody>
        </p:sp>
        <p:sp>
          <p:nvSpPr>
            <p:cNvPr id="2" name="Rectangle 1">
              <a:extLst>
                <a:ext uri="{FF2B5EF4-FFF2-40B4-BE49-F238E27FC236}">
                  <a16:creationId xmlns:a16="http://schemas.microsoft.com/office/drawing/2014/main" id="{F016465B-72A4-4643-8F61-9462C34546A6}"/>
                </a:ext>
              </a:extLst>
            </p:cNvPr>
            <p:cNvSpPr/>
            <p:nvPr/>
          </p:nvSpPr>
          <p:spPr bwMode="auto">
            <a:xfrm>
              <a:off x="5539165" y="3383151"/>
              <a:ext cx="1055310" cy="16967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a:ln>
                  <a:noFill/>
                </a:ln>
                <a:solidFill>
                  <a:schemeClr val="tx1"/>
                </a:solidFill>
                <a:effectLst/>
                <a:latin typeface="Century Gothic" pitchFamily="-107" charset="0"/>
              </a:endParaRPr>
            </a:p>
          </p:txBody>
        </p:sp>
        <p:sp>
          <p:nvSpPr>
            <p:cNvPr id="8229" name="Line 101"/>
            <p:cNvSpPr>
              <a:spLocks noChangeShapeType="1"/>
            </p:cNvSpPr>
            <p:nvPr/>
          </p:nvSpPr>
          <p:spPr bwMode="auto">
            <a:xfrm flipV="1">
              <a:off x="5590044" y="3400775"/>
              <a:ext cx="936625" cy="8529"/>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8225" name="Rectangle 97"/>
          <p:cNvSpPr>
            <a:spLocks noChangeArrowheads="1"/>
          </p:cNvSpPr>
          <p:nvPr/>
        </p:nvSpPr>
        <p:spPr bwMode="auto">
          <a:xfrm>
            <a:off x="5642087" y="3121367"/>
            <a:ext cx="742511"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500" b="1" dirty="0">
                <a:solidFill>
                  <a:srgbClr val="E32433"/>
                </a:solidFill>
                <a:latin typeface="Capitals" pitchFamily="2" charset="0"/>
              </a:rPr>
              <a:t>JESUS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5"/>
          <p:cNvSpPr txBox="1">
            <a:spLocks noChangeArrowheads="1"/>
          </p:cNvSpPr>
          <p:nvPr/>
        </p:nvSpPr>
        <p:spPr bwMode="auto">
          <a:xfrm>
            <a:off x="715963" y="1044575"/>
            <a:ext cx="6043612"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Helvetica" charset="0"/>
              </a:rPr>
              <a:t>Now…try your hand at opening your mental Bible File,     either by yourself or by drilling or quizzing someone else.</a:t>
            </a:r>
          </a:p>
        </p:txBody>
      </p:sp>
      <p:sp>
        <p:nvSpPr>
          <p:cNvPr id="39942" name="Rectangle 6"/>
          <p:cNvSpPr>
            <a:spLocks noChangeArrowheads="1"/>
          </p:cNvSpPr>
          <p:nvPr/>
        </p:nvSpPr>
        <p:spPr bwMode="auto">
          <a:xfrm>
            <a:off x="690563" y="6896100"/>
            <a:ext cx="1922462" cy="1095375"/>
          </a:xfrm>
          <a:prstGeom prst="rect">
            <a:avLst/>
          </a:prstGeom>
          <a:noFill/>
          <a:ln w="9525">
            <a:noFill/>
            <a:miter lim="800000"/>
            <a:headEnd/>
            <a:tailEnd/>
          </a:ln>
          <a:effectLst>
            <a:outerShdw blurRad="63500" dist="46662" dir="3284183" algn="ctr" rotWithShape="0">
              <a:srgbClr val="000000">
                <a:alpha val="74998"/>
              </a:srgbClr>
            </a:outerShdw>
          </a:effectLst>
        </p:spPr>
        <p:txBody>
          <a:bodyPr lIns="0" tIns="0" rIns="0" bIns="0">
            <a:spAutoFit/>
          </a:bodyPr>
          <a:lstStyle/>
          <a:p>
            <a:pPr>
              <a:defRPr/>
            </a:pPr>
            <a:r>
              <a:rPr lang="en-US" sz="2400" b="1">
                <a:latin typeface="Comic Sans MS" charset="0"/>
              </a:rPr>
              <a:t>YOUR MENTAL BIBLE FILE!</a:t>
            </a:r>
            <a:endParaRPr lang="en-US" sz="2400">
              <a:latin typeface="Times" charset="0"/>
            </a:endParaRPr>
          </a:p>
        </p:txBody>
      </p:sp>
      <p:sp>
        <p:nvSpPr>
          <p:cNvPr id="9219" name="Text Box 8"/>
          <p:cNvSpPr txBox="1">
            <a:spLocks noChangeArrowheads="1"/>
          </p:cNvSpPr>
          <p:nvPr/>
        </p:nvSpPr>
        <p:spPr bwMode="auto">
          <a:xfrm>
            <a:off x="3646488" y="6188075"/>
            <a:ext cx="3395662"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Times" charset="0"/>
              </a:rPr>
              <a:t>Therefore, the ten words…      and your ten file folder labels…     	are:</a:t>
            </a:r>
          </a:p>
        </p:txBody>
      </p:sp>
      <p:sp>
        <p:nvSpPr>
          <p:cNvPr id="9220" name="Text Box 10"/>
          <p:cNvSpPr txBox="1">
            <a:spLocks noChangeArrowheads="1"/>
          </p:cNvSpPr>
          <p:nvPr/>
        </p:nvSpPr>
        <p:spPr bwMode="auto">
          <a:xfrm>
            <a:off x="696913" y="2619375"/>
            <a:ext cx="32305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a:latin typeface="Times" charset="0"/>
              </a:rPr>
              <a:t>7 = 4+3 </a:t>
            </a:r>
            <a:r>
              <a:rPr lang="en-US" sz="1800" b="1">
                <a:latin typeface="Times" charset="0"/>
              </a:rPr>
              <a:t> breaks out into:</a:t>
            </a:r>
          </a:p>
        </p:txBody>
      </p:sp>
      <p:sp>
        <p:nvSpPr>
          <p:cNvPr id="9221" name="Text Box 11"/>
          <p:cNvSpPr txBox="1">
            <a:spLocks noChangeArrowheads="1"/>
          </p:cNvSpPr>
          <p:nvPr/>
        </p:nvSpPr>
        <p:spPr bwMode="auto">
          <a:xfrm>
            <a:off x="3838575" y="2719388"/>
            <a:ext cx="33337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u="sng">
                <a:latin typeface="Helvetica" charset="0"/>
              </a:rPr>
              <a:t>4 PEOPLE &amp;  3 SOCIETIES</a:t>
            </a:r>
          </a:p>
        </p:txBody>
      </p:sp>
      <p:sp>
        <p:nvSpPr>
          <p:cNvPr id="9222" name="Text Box 13"/>
          <p:cNvSpPr txBox="1">
            <a:spLocks noChangeArrowheads="1"/>
          </p:cNvSpPr>
          <p:nvPr/>
        </p:nvSpPr>
        <p:spPr bwMode="auto">
          <a:xfrm>
            <a:off x="703263" y="2179638"/>
            <a:ext cx="3716337"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Times" charset="0"/>
              </a:rPr>
              <a:t>The letter </a:t>
            </a:r>
            <a:r>
              <a:rPr lang="ja-JP" altLang="en-US" sz="1800" b="1">
                <a:latin typeface="Times" charset="0"/>
              </a:rPr>
              <a:t>“</a:t>
            </a:r>
            <a:r>
              <a:rPr lang="en-US" altLang="ja-JP" sz="1800" b="1">
                <a:latin typeface="Times" charset="0"/>
              </a:rPr>
              <a:t>C</a:t>
            </a:r>
            <a:r>
              <a:rPr lang="ja-JP" altLang="en-US" sz="1800" b="1">
                <a:latin typeface="Times" charset="0"/>
              </a:rPr>
              <a:t>”</a:t>
            </a:r>
            <a:r>
              <a:rPr lang="en-US" altLang="ja-JP" sz="1800" b="1">
                <a:latin typeface="Times" charset="0"/>
              </a:rPr>
              <a:t> stands for:</a:t>
            </a:r>
            <a:endParaRPr lang="en-US" sz="1800" b="1">
              <a:latin typeface="Times" charset="0"/>
            </a:endParaRPr>
          </a:p>
        </p:txBody>
      </p:sp>
      <p:sp>
        <p:nvSpPr>
          <p:cNvPr id="9223" name="Text Box 14"/>
          <p:cNvSpPr txBox="1">
            <a:spLocks noChangeArrowheads="1"/>
          </p:cNvSpPr>
          <p:nvPr/>
        </p:nvSpPr>
        <p:spPr bwMode="auto">
          <a:xfrm>
            <a:off x="5016500" y="2178050"/>
            <a:ext cx="24066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u="sng">
                <a:latin typeface="Helvetica" charset="0"/>
              </a:rPr>
              <a:t>CREATION</a:t>
            </a:r>
          </a:p>
        </p:txBody>
      </p:sp>
      <p:sp>
        <p:nvSpPr>
          <p:cNvPr id="9224" name="Text Box 15"/>
          <p:cNvSpPr txBox="1">
            <a:spLocks noChangeArrowheads="1"/>
          </p:cNvSpPr>
          <p:nvPr/>
        </p:nvSpPr>
        <p:spPr bwMode="auto">
          <a:xfrm>
            <a:off x="2576513" y="5235575"/>
            <a:ext cx="34417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Times" charset="0"/>
              </a:rPr>
              <a:t>The letter </a:t>
            </a:r>
            <a:r>
              <a:rPr lang="ja-JP" altLang="en-US" sz="1800" b="1">
                <a:latin typeface="Times" charset="0"/>
              </a:rPr>
              <a:t>“</a:t>
            </a:r>
            <a:r>
              <a:rPr lang="en-US" altLang="ja-JP" sz="1800" b="1">
                <a:latin typeface="Times" charset="0"/>
              </a:rPr>
              <a:t>S</a:t>
            </a:r>
            <a:r>
              <a:rPr lang="ja-JP" altLang="en-US" sz="1800" b="1">
                <a:latin typeface="Times" charset="0"/>
              </a:rPr>
              <a:t>”</a:t>
            </a:r>
            <a:r>
              <a:rPr lang="en-US" altLang="ja-JP" sz="1800" b="1">
                <a:latin typeface="Times" charset="0"/>
              </a:rPr>
              <a:t> stands for:</a:t>
            </a:r>
            <a:endParaRPr lang="en-US" sz="1800" b="1">
              <a:latin typeface="Times" charset="0"/>
            </a:endParaRPr>
          </a:p>
        </p:txBody>
      </p:sp>
      <p:sp>
        <p:nvSpPr>
          <p:cNvPr id="9225" name="Text Box 16"/>
          <p:cNvSpPr txBox="1">
            <a:spLocks noChangeArrowheads="1"/>
          </p:cNvSpPr>
          <p:nvPr/>
        </p:nvSpPr>
        <p:spPr bwMode="auto">
          <a:xfrm>
            <a:off x="5237163" y="5249863"/>
            <a:ext cx="159226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u="sng">
                <a:latin typeface="Helvetica" charset="0"/>
              </a:rPr>
              <a:t>SILENCE</a:t>
            </a:r>
          </a:p>
        </p:txBody>
      </p:sp>
      <p:sp>
        <p:nvSpPr>
          <p:cNvPr id="9226" name="Text Box 17"/>
          <p:cNvSpPr txBox="1">
            <a:spLocks noChangeArrowheads="1"/>
          </p:cNvSpPr>
          <p:nvPr/>
        </p:nvSpPr>
        <p:spPr bwMode="auto">
          <a:xfrm>
            <a:off x="3095625" y="5759450"/>
            <a:ext cx="32131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Times" charset="0"/>
              </a:rPr>
              <a:t>The letter </a:t>
            </a:r>
            <a:r>
              <a:rPr lang="ja-JP" altLang="en-US" sz="1800" b="1">
                <a:latin typeface="Times" charset="0"/>
              </a:rPr>
              <a:t>“</a:t>
            </a:r>
            <a:r>
              <a:rPr lang="en-US" altLang="ja-JP" sz="1800" b="1">
                <a:latin typeface="Times" charset="0"/>
              </a:rPr>
              <a:t>J</a:t>
            </a:r>
            <a:r>
              <a:rPr lang="ja-JP" altLang="en-US" sz="1800" b="1">
                <a:latin typeface="Times" charset="0"/>
              </a:rPr>
              <a:t>”</a:t>
            </a:r>
            <a:r>
              <a:rPr lang="en-US" altLang="ja-JP" sz="1800" b="1">
                <a:latin typeface="Times" charset="0"/>
              </a:rPr>
              <a:t> stands for:</a:t>
            </a:r>
            <a:endParaRPr lang="en-US" sz="1800" b="1">
              <a:latin typeface="Times" charset="0"/>
            </a:endParaRPr>
          </a:p>
        </p:txBody>
      </p:sp>
      <p:sp>
        <p:nvSpPr>
          <p:cNvPr id="9227" name="Text Box 18"/>
          <p:cNvSpPr txBox="1">
            <a:spLocks noChangeArrowheads="1"/>
          </p:cNvSpPr>
          <p:nvPr/>
        </p:nvSpPr>
        <p:spPr bwMode="auto">
          <a:xfrm>
            <a:off x="5486400" y="5765800"/>
            <a:ext cx="17462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u="sng">
                <a:latin typeface="Helvetica" charset="0"/>
              </a:rPr>
              <a:t>JESUS</a:t>
            </a:r>
          </a:p>
        </p:txBody>
      </p:sp>
      <p:sp>
        <p:nvSpPr>
          <p:cNvPr id="9228" name="Text Box 20"/>
          <p:cNvSpPr txBox="1">
            <a:spLocks noChangeArrowheads="1"/>
          </p:cNvSpPr>
          <p:nvPr/>
        </p:nvSpPr>
        <p:spPr bwMode="auto">
          <a:xfrm>
            <a:off x="609600" y="1706563"/>
            <a:ext cx="42386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Times" charset="0"/>
              </a:rPr>
              <a:t> The key to opening your Bible file is:</a:t>
            </a:r>
          </a:p>
        </p:txBody>
      </p:sp>
      <p:sp>
        <p:nvSpPr>
          <p:cNvPr id="9229" name="Line 22"/>
          <p:cNvSpPr>
            <a:spLocks noChangeShapeType="1"/>
          </p:cNvSpPr>
          <p:nvPr/>
        </p:nvSpPr>
        <p:spPr bwMode="auto">
          <a:xfrm>
            <a:off x="5978525" y="1836738"/>
            <a:ext cx="112713"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30" name="Text Box 24"/>
          <p:cNvSpPr txBox="1">
            <a:spLocks noChangeArrowheads="1"/>
          </p:cNvSpPr>
          <p:nvPr/>
        </p:nvSpPr>
        <p:spPr bwMode="auto">
          <a:xfrm>
            <a:off x="679450" y="3136900"/>
            <a:ext cx="34369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Times" charset="0"/>
              </a:rPr>
              <a:t>The FOUR PEOPLE are:</a:t>
            </a:r>
          </a:p>
        </p:txBody>
      </p:sp>
      <p:sp>
        <p:nvSpPr>
          <p:cNvPr id="9231" name="Text Box 25"/>
          <p:cNvSpPr txBox="1">
            <a:spLocks noChangeArrowheads="1"/>
          </p:cNvSpPr>
          <p:nvPr/>
        </p:nvSpPr>
        <p:spPr bwMode="auto">
          <a:xfrm>
            <a:off x="3776663" y="3121025"/>
            <a:ext cx="1509712" cy="1069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u="sng">
                <a:latin typeface="Helvetica" charset="0"/>
              </a:rPr>
              <a:t>ABRAHAM               JOSEPH                        MOSES                       JOSHUA</a:t>
            </a:r>
          </a:p>
        </p:txBody>
      </p:sp>
      <p:sp>
        <p:nvSpPr>
          <p:cNvPr id="9232" name="Text Box 26"/>
          <p:cNvSpPr txBox="1">
            <a:spLocks noChangeArrowheads="1"/>
          </p:cNvSpPr>
          <p:nvPr/>
        </p:nvSpPr>
        <p:spPr bwMode="auto">
          <a:xfrm>
            <a:off x="992188" y="3438525"/>
            <a:ext cx="2960687"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i="1">
                <a:latin typeface="Times" charset="0"/>
              </a:rPr>
              <a:t>Then…call out the group, leaving out one. Answer is ?</a:t>
            </a:r>
          </a:p>
        </p:txBody>
      </p:sp>
      <p:sp>
        <p:nvSpPr>
          <p:cNvPr id="9233" name="Text Box 28"/>
          <p:cNvSpPr txBox="1">
            <a:spLocks noChangeArrowheads="1"/>
          </p:cNvSpPr>
          <p:nvPr/>
        </p:nvSpPr>
        <p:spPr bwMode="auto">
          <a:xfrm>
            <a:off x="679450" y="4265613"/>
            <a:ext cx="380841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Times" charset="0"/>
              </a:rPr>
              <a:t>The THREE SOCIETIES are:</a:t>
            </a:r>
          </a:p>
        </p:txBody>
      </p:sp>
      <p:sp>
        <p:nvSpPr>
          <p:cNvPr id="9234" name="Text Box 29"/>
          <p:cNvSpPr txBox="1">
            <a:spLocks noChangeArrowheads="1"/>
          </p:cNvSpPr>
          <p:nvPr/>
        </p:nvSpPr>
        <p:spPr bwMode="auto">
          <a:xfrm>
            <a:off x="4003675" y="4265613"/>
            <a:ext cx="1509713"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u="sng">
                <a:latin typeface="Helvetica" charset="0"/>
              </a:rPr>
              <a:t>ANARCHY               ROYALTY                        CAPTIVITY</a:t>
            </a:r>
          </a:p>
        </p:txBody>
      </p:sp>
      <p:sp>
        <p:nvSpPr>
          <p:cNvPr id="9235" name="Text Box 30"/>
          <p:cNvSpPr txBox="1">
            <a:spLocks noChangeArrowheads="1"/>
          </p:cNvSpPr>
          <p:nvPr/>
        </p:nvSpPr>
        <p:spPr bwMode="auto">
          <a:xfrm>
            <a:off x="814388" y="4578350"/>
            <a:ext cx="29781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i="1">
                <a:latin typeface="Times" charset="0"/>
              </a:rPr>
              <a:t>Also…call out the group, leaving out one. Answer is ?</a:t>
            </a:r>
          </a:p>
        </p:txBody>
      </p:sp>
      <p:grpSp>
        <p:nvGrpSpPr>
          <p:cNvPr id="9236" name="Group 32" descr="Large confetti"/>
          <p:cNvGrpSpPr>
            <a:grpSpLocks/>
          </p:cNvGrpSpPr>
          <p:nvPr/>
        </p:nvGrpSpPr>
        <p:grpSpPr bwMode="auto">
          <a:xfrm>
            <a:off x="923925" y="5216525"/>
            <a:ext cx="1516063" cy="738188"/>
            <a:chOff x="375" y="3720"/>
            <a:chExt cx="868" cy="450"/>
          </a:xfrm>
        </p:grpSpPr>
        <p:sp>
          <p:nvSpPr>
            <p:cNvPr id="9304" name="Freeform 33"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9305" name="Rectangle 34"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9306" name="Rectangle 35"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9307" name="Rectangle 36"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9308" name="Line 37"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9237" name="Group 38" descr="Large confetti"/>
          <p:cNvGrpSpPr>
            <a:grpSpLocks/>
          </p:cNvGrpSpPr>
          <p:nvPr/>
        </p:nvGrpSpPr>
        <p:grpSpPr bwMode="auto">
          <a:xfrm>
            <a:off x="1187450" y="5537200"/>
            <a:ext cx="1516063" cy="736600"/>
            <a:chOff x="375" y="3720"/>
            <a:chExt cx="868" cy="450"/>
          </a:xfrm>
        </p:grpSpPr>
        <p:sp>
          <p:nvSpPr>
            <p:cNvPr id="9299" name="Freeform 39"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9300" name="Rectangle 40"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9301" name="Rectangle 41"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9302" name="Rectangle 42"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9303" name="Line 43"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9238" name="Group 44" descr="Large confetti"/>
          <p:cNvGrpSpPr>
            <a:grpSpLocks/>
          </p:cNvGrpSpPr>
          <p:nvPr/>
        </p:nvGrpSpPr>
        <p:grpSpPr bwMode="auto">
          <a:xfrm>
            <a:off x="1470025" y="5837238"/>
            <a:ext cx="1516063" cy="738187"/>
            <a:chOff x="375" y="3720"/>
            <a:chExt cx="868" cy="450"/>
          </a:xfrm>
        </p:grpSpPr>
        <p:sp>
          <p:nvSpPr>
            <p:cNvPr id="9294" name="Freeform 45"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9295" name="Rectangle 46"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9296" name="Rectangle 47"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9297" name="Rectangle 48"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9298" name="Line 49"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9239" name="Group 50" descr="Large confetti"/>
          <p:cNvGrpSpPr>
            <a:grpSpLocks/>
          </p:cNvGrpSpPr>
          <p:nvPr/>
        </p:nvGrpSpPr>
        <p:grpSpPr bwMode="auto">
          <a:xfrm>
            <a:off x="1752600" y="6157913"/>
            <a:ext cx="1516063" cy="738187"/>
            <a:chOff x="375" y="3720"/>
            <a:chExt cx="868" cy="450"/>
          </a:xfrm>
        </p:grpSpPr>
        <p:sp>
          <p:nvSpPr>
            <p:cNvPr id="9289" name="Freeform 51"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9290" name="Rectangle 52"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9291" name="Rectangle 53"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9292" name="Rectangle 54"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9293" name="Line 55"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9240" name="Group 56" descr="Large confetti"/>
          <p:cNvGrpSpPr>
            <a:grpSpLocks/>
          </p:cNvGrpSpPr>
          <p:nvPr/>
        </p:nvGrpSpPr>
        <p:grpSpPr bwMode="auto">
          <a:xfrm>
            <a:off x="2055813" y="6477000"/>
            <a:ext cx="1516062" cy="736600"/>
            <a:chOff x="375" y="3720"/>
            <a:chExt cx="868" cy="450"/>
          </a:xfrm>
        </p:grpSpPr>
        <p:sp>
          <p:nvSpPr>
            <p:cNvPr id="9284" name="Freeform 57"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9285" name="Rectangle 58"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9286" name="Rectangle 59"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9287" name="Rectangle 60"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9288" name="Line 61"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9241" name="Group 62" descr="Large confetti"/>
          <p:cNvGrpSpPr>
            <a:grpSpLocks/>
          </p:cNvGrpSpPr>
          <p:nvPr/>
        </p:nvGrpSpPr>
        <p:grpSpPr bwMode="auto">
          <a:xfrm>
            <a:off x="2357438" y="6815138"/>
            <a:ext cx="1516062" cy="736600"/>
            <a:chOff x="375" y="3720"/>
            <a:chExt cx="868" cy="450"/>
          </a:xfrm>
        </p:grpSpPr>
        <p:sp>
          <p:nvSpPr>
            <p:cNvPr id="9279" name="Freeform 63"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9280" name="Rectangle 64"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9281" name="Rectangle 65"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9282" name="Rectangle 66"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9283" name="Line 67"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9242" name="Group 68" descr="Large confetti"/>
          <p:cNvGrpSpPr>
            <a:grpSpLocks/>
          </p:cNvGrpSpPr>
          <p:nvPr/>
        </p:nvGrpSpPr>
        <p:grpSpPr bwMode="auto">
          <a:xfrm>
            <a:off x="2640013" y="7134225"/>
            <a:ext cx="1516062" cy="736600"/>
            <a:chOff x="375" y="3720"/>
            <a:chExt cx="868" cy="450"/>
          </a:xfrm>
        </p:grpSpPr>
        <p:sp>
          <p:nvSpPr>
            <p:cNvPr id="9274" name="Freeform 69"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9275" name="Rectangle 70"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9276" name="Rectangle 71"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9277" name="Rectangle 72"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9278" name="Line 73"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9243" name="Group 74" descr="Large confetti"/>
          <p:cNvGrpSpPr>
            <a:grpSpLocks/>
          </p:cNvGrpSpPr>
          <p:nvPr/>
        </p:nvGrpSpPr>
        <p:grpSpPr bwMode="auto">
          <a:xfrm>
            <a:off x="2922588" y="7472363"/>
            <a:ext cx="1516062" cy="736600"/>
            <a:chOff x="375" y="3720"/>
            <a:chExt cx="868" cy="450"/>
          </a:xfrm>
        </p:grpSpPr>
        <p:sp>
          <p:nvSpPr>
            <p:cNvPr id="9269" name="Freeform 75"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9270" name="Rectangle 76"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9271" name="Rectangle 77"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9272" name="Rectangle 78"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9273" name="Line 79"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9244" name="Group 80" descr="Large confetti"/>
          <p:cNvGrpSpPr>
            <a:grpSpLocks/>
          </p:cNvGrpSpPr>
          <p:nvPr/>
        </p:nvGrpSpPr>
        <p:grpSpPr bwMode="auto">
          <a:xfrm>
            <a:off x="3206750" y="7808913"/>
            <a:ext cx="1514475" cy="736600"/>
            <a:chOff x="375" y="3720"/>
            <a:chExt cx="868" cy="450"/>
          </a:xfrm>
        </p:grpSpPr>
        <p:sp>
          <p:nvSpPr>
            <p:cNvPr id="9264" name="Freeform 81"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9265" name="Rectangle 82"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9266" name="Rectangle 83"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9267" name="Rectangle 84"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9268" name="Line 85"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9245" name="Group 86" descr="Large confetti"/>
          <p:cNvGrpSpPr>
            <a:grpSpLocks/>
          </p:cNvGrpSpPr>
          <p:nvPr/>
        </p:nvGrpSpPr>
        <p:grpSpPr bwMode="auto">
          <a:xfrm>
            <a:off x="3508375" y="8147050"/>
            <a:ext cx="1516063" cy="736600"/>
            <a:chOff x="375" y="3720"/>
            <a:chExt cx="868" cy="450"/>
          </a:xfrm>
        </p:grpSpPr>
        <p:sp>
          <p:nvSpPr>
            <p:cNvPr id="9259" name="Freeform 87"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9260" name="Rectangle 88"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9261" name="Rectangle 89"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9262" name="Rectangle 90"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9263" name="Line 91"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9246" name="Text Box 92"/>
          <p:cNvSpPr txBox="1">
            <a:spLocks noChangeArrowheads="1"/>
          </p:cNvSpPr>
          <p:nvPr/>
        </p:nvSpPr>
        <p:spPr bwMode="auto">
          <a:xfrm>
            <a:off x="896938" y="5211763"/>
            <a:ext cx="2386012"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CREATION</a:t>
            </a:r>
          </a:p>
        </p:txBody>
      </p:sp>
      <p:sp>
        <p:nvSpPr>
          <p:cNvPr id="9247" name="Text Box 93"/>
          <p:cNvSpPr txBox="1">
            <a:spLocks noChangeArrowheads="1"/>
          </p:cNvSpPr>
          <p:nvPr/>
        </p:nvSpPr>
        <p:spPr bwMode="auto">
          <a:xfrm>
            <a:off x="1181100" y="5549900"/>
            <a:ext cx="238442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ABRAHAM</a:t>
            </a:r>
          </a:p>
        </p:txBody>
      </p:sp>
      <p:sp>
        <p:nvSpPr>
          <p:cNvPr id="9248" name="Text Box 94"/>
          <p:cNvSpPr txBox="1">
            <a:spLocks noChangeArrowheads="1"/>
          </p:cNvSpPr>
          <p:nvPr/>
        </p:nvSpPr>
        <p:spPr bwMode="auto">
          <a:xfrm>
            <a:off x="1554163" y="5840413"/>
            <a:ext cx="2386012"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JOSEPH</a:t>
            </a:r>
          </a:p>
        </p:txBody>
      </p:sp>
      <p:sp>
        <p:nvSpPr>
          <p:cNvPr id="9249" name="Text Box 95"/>
          <p:cNvSpPr txBox="1">
            <a:spLocks noChangeArrowheads="1"/>
          </p:cNvSpPr>
          <p:nvPr/>
        </p:nvSpPr>
        <p:spPr bwMode="auto">
          <a:xfrm>
            <a:off x="1831975" y="6156325"/>
            <a:ext cx="23860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MOSES</a:t>
            </a:r>
          </a:p>
        </p:txBody>
      </p:sp>
      <p:sp>
        <p:nvSpPr>
          <p:cNvPr id="9250" name="Text Box 96"/>
          <p:cNvSpPr txBox="1">
            <a:spLocks noChangeArrowheads="1"/>
          </p:cNvSpPr>
          <p:nvPr/>
        </p:nvSpPr>
        <p:spPr bwMode="auto">
          <a:xfrm>
            <a:off x="2128838" y="6470650"/>
            <a:ext cx="238601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JOSHUA</a:t>
            </a:r>
          </a:p>
        </p:txBody>
      </p:sp>
      <p:sp>
        <p:nvSpPr>
          <p:cNvPr id="9251" name="Text Box 97"/>
          <p:cNvSpPr txBox="1">
            <a:spLocks noChangeArrowheads="1"/>
          </p:cNvSpPr>
          <p:nvPr/>
        </p:nvSpPr>
        <p:spPr bwMode="auto">
          <a:xfrm>
            <a:off x="2335213" y="6800850"/>
            <a:ext cx="238442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ANARCHY</a:t>
            </a:r>
          </a:p>
        </p:txBody>
      </p:sp>
      <p:sp>
        <p:nvSpPr>
          <p:cNvPr id="9252" name="Text Box 98"/>
          <p:cNvSpPr txBox="1">
            <a:spLocks noChangeArrowheads="1"/>
          </p:cNvSpPr>
          <p:nvPr/>
        </p:nvSpPr>
        <p:spPr bwMode="auto">
          <a:xfrm>
            <a:off x="2630488" y="7135813"/>
            <a:ext cx="238442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ROYALTY</a:t>
            </a:r>
          </a:p>
        </p:txBody>
      </p:sp>
      <p:sp>
        <p:nvSpPr>
          <p:cNvPr id="9253" name="Text Box 99"/>
          <p:cNvSpPr txBox="1">
            <a:spLocks noChangeArrowheads="1"/>
          </p:cNvSpPr>
          <p:nvPr/>
        </p:nvSpPr>
        <p:spPr bwMode="auto">
          <a:xfrm>
            <a:off x="2930525" y="7469188"/>
            <a:ext cx="238442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CAPTIVITY</a:t>
            </a:r>
          </a:p>
        </p:txBody>
      </p:sp>
      <p:sp>
        <p:nvSpPr>
          <p:cNvPr id="9254" name="Text Box 100"/>
          <p:cNvSpPr txBox="1">
            <a:spLocks noChangeArrowheads="1"/>
          </p:cNvSpPr>
          <p:nvPr/>
        </p:nvSpPr>
        <p:spPr bwMode="auto">
          <a:xfrm>
            <a:off x="3279775" y="7810500"/>
            <a:ext cx="238442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SILENCE</a:t>
            </a:r>
          </a:p>
        </p:txBody>
      </p:sp>
      <p:sp>
        <p:nvSpPr>
          <p:cNvPr id="9255" name="Text Box 101"/>
          <p:cNvSpPr txBox="1">
            <a:spLocks noChangeArrowheads="1"/>
          </p:cNvSpPr>
          <p:nvPr/>
        </p:nvSpPr>
        <p:spPr bwMode="auto">
          <a:xfrm>
            <a:off x="3514725" y="8101013"/>
            <a:ext cx="238601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Helvetica" charset="0"/>
              </a:rPr>
              <a:t>JESUS</a:t>
            </a:r>
          </a:p>
        </p:txBody>
      </p:sp>
      <p:sp>
        <p:nvSpPr>
          <p:cNvPr id="9256" name="AutoShape 102"/>
          <p:cNvSpPr>
            <a:spLocks noChangeArrowheads="1"/>
          </p:cNvSpPr>
          <p:nvPr/>
        </p:nvSpPr>
        <p:spPr bwMode="auto">
          <a:xfrm rot="5766511">
            <a:off x="4822032" y="7249318"/>
            <a:ext cx="1911350" cy="1135063"/>
          </a:xfrm>
          <a:prstGeom prst="curvedDownArrow">
            <a:avLst>
              <a:gd name="adj1" fmla="val 33678"/>
              <a:gd name="adj2" fmla="val 67357"/>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9257" name="Text Box 104"/>
          <p:cNvSpPr txBox="1">
            <a:spLocks noChangeArrowheads="1"/>
          </p:cNvSpPr>
          <p:nvPr/>
        </p:nvSpPr>
        <p:spPr bwMode="auto">
          <a:xfrm>
            <a:off x="6594475" y="87313"/>
            <a:ext cx="501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02</a:t>
            </a:r>
          </a:p>
        </p:txBody>
      </p:sp>
      <p:sp>
        <p:nvSpPr>
          <p:cNvPr id="9258" name="Text Box 106"/>
          <p:cNvSpPr txBox="1">
            <a:spLocks noChangeArrowheads="1"/>
          </p:cNvSpPr>
          <p:nvPr/>
        </p:nvSpPr>
        <p:spPr bwMode="auto">
          <a:xfrm>
            <a:off x="5075238" y="1620838"/>
            <a:ext cx="22272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u="sng">
                <a:latin typeface="Helvetica" charset="0"/>
              </a:rPr>
              <a:t>C  7  S  J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405" name="Rectangle 101"/>
          <p:cNvSpPr>
            <a:spLocks noChangeArrowheads="1"/>
          </p:cNvSpPr>
          <p:nvPr/>
        </p:nvSpPr>
        <p:spPr bwMode="auto">
          <a:xfrm>
            <a:off x="1454150" y="7583488"/>
            <a:ext cx="541338" cy="487362"/>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RS</a:t>
            </a:r>
            <a:endParaRPr lang="en-US" sz="4400">
              <a:solidFill>
                <a:srgbClr val="E32434"/>
              </a:solidFill>
              <a:effectLst>
                <a:outerShdw blurRad="38100" dist="38100" dir="2700000" algn="tl">
                  <a:srgbClr val="DDDDDD"/>
                </a:outerShdw>
              </a:effectLst>
              <a:latin typeface="Comic Sans MS" charset="0"/>
            </a:endParaRPr>
          </a:p>
        </p:txBody>
      </p:sp>
      <p:sp>
        <p:nvSpPr>
          <p:cNvPr id="10242" name="Freeform 102"/>
          <p:cNvSpPr>
            <a:spLocks/>
          </p:cNvSpPr>
          <p:nvPr/>
        </p:nvSpPr>
        <p:spPr bwMode="auto">
          <a:xfrm>
            <a:off x="5565775" y="5473700"/>
            <a:ext cx="1420813" cy="2346325"/>
          </a:xfrm>
          <a:custGeom>
            <a:avLst/>
            <a:gdLst>
              <a:gd name="T0" fmla="*/ 2147483647 w 507"/>
              <a:gd name="T1" fmla="*/ 2147483647 h 760"/>
              <a:gd name="T2" fmla="*/ 2147483647 w 507"/>
              <a:gd name="T3" fmla="*/ 0 h 760"/>
              <a:gd name="T4" fmla="*/ 2147483647 w 507"/>
              <a:gd name="T5" fmla="*/ 2147483647 h 760"/>
              <a:gd name="T6" fmla="*/ 2147483647 w 507"/>
              <a:gd name="T7" fmla="*/ 2147483647 h 760"/>
              <a:gd name="T8" fmla="*/ 2147483647 w 507"/>
              <a:gd name="T9" fmla="*/ 2147483647 h 760"/>
              <a:gd name="T10" fmla="*/ 2147483647 w 507"/>
              <a:gd name="T11" fmla="*/ 2147483647 h 760"/>
              <a:gd name="T12" fmla="*/ 2147483647 w 507"/>
              <a:gd name="T13" fmla="*/ 2147483647 h 760"/>
              <a:gd name="T14" fmla="*/ 2147483647 w 507"/>
              <a:gd name="T15" fmla="*/ 2147483647 h 760"/>
              <a:gd name="T16" fmla="*/ 2147483647 w 507"/>
              <a:gd name="T17" fmla="*/ 2147483647 h 760"/>
              <a:gd name="T18" fmla="*/ 2147483647 w 507"/>
              <a:gd name="T19" fmla="*/ 2147483647 h 760"/>
              <a:gd name="T20" fmla="*/ 2147483647 w 507"/>
              <a:gd name="T21" fmla="*/ 2147483647 h 760"/>
              <a:gd name="T22" fmla="*/ 2147483647 w 507"/>
              <a:gd name="T23" fmla="*/ 2147483647 h 760"/>
              <a:gd name="T24" fmla="*/ 2147483647 w 507"/>
              <a:gd name="T25" fmla="*/ 2147483647 h 760"/>
              <a:gd name="T26" fmla="*/ 2147483647 w 507"/>
              <a:gd name="T27" fmla="*/ 2147483647 h 760"/>
              <a:gd name="T28" fmla="*/ 2147483647 w 507"/>
              <a:gd name="T29" fmla="*/ 2147483647 h 760"/>
              <a:gd name="T30" fmla="*/ 2147483647 w 507"/>
              <a:gd name="T31" fmla="*/ 2147483647 h 760"/>
              <a:gd name="T32" fmla="*/ 2147483647 w 507"/>
              <a:gd name="T33" fmla="*/ 2147483647 h 760"/>
              <a:gd name="T34" fmla="*/ 2147483647 w 507"/>
              <a:gd name="T35" fmla="*/ 2147483647 h 760"/>
              <a:gd name="T36" fmla="*/ 2147483647 w 507"/>
              <a:gd name="T37" fmla="*/ 2147483647 h 760"/>
              <a:gd name="T38" fmla="*/ 2147483647 w 507"/>
              <a:gd name="T39" fmla="*/ 2147483647 h 760"/>
              <a:gd name="T40" fmla="*/ 2147483647 w 507"/>
              <a:gd name="T41" fmla="*/ 2147483647 h 760"/>
              <a:gd name="T42" fmla="*/ 2147483647 w 507"/>
              <a:gd name="T43" fmla="*/ 2147483647 h 760"/>
              <a:gd name="T44" fmla="*/ 2147483647 w 507"/>
              <a:gd name="T45" fmla="*/ 2147483647 h 760"/>
              <a:gd name="T46" fmla="*/ 2147483647 w 507"/>
              <a:gd name="T47" fmla="*/ 2147483647 h 760"/>
              <a:gd name="T48" fmla="*/ 2147483647 w 507"/>
              <a:gd name="T49" fmla="*/ 2147483647 h 760"/>
              <a:gd name="T50" fmla="*/ 2147483647 w 507"/>
              <a:gd name="T51" fmla="*/ 2147483647 h 760"/>
              <a:gd name="T52" fmla="*/ 2147483647 w 507"/>
              <a:gd name="T53" fmla="*/ 2147483647 h 760"/>
              <a:gd name="T54" fmla="*/ 2147483647 w 507"/>
              <a:gd name="T55" fmla="*/ 2147483647 h 760"/>
              <a:gd name="T56" fmla="*/ 2147483647 w 507"/>
              <a:gd name="T57" fmla="*/ 2147483647 h 760"/>
              <a:gd name="T58" fmla="*/ 2147483647 w 507"/>
              <a:gd name="T59" fmla="*/ 2147483647 h 760"/>
              <a:gd name="T60" fmla="*/ 2147483647 w 507"/>
              <a:gd name="T61" fmla="*/ 2147483647 h 760"/>
              <a:gd name="T62" fmla="*/ 2147483647 w 507"/>
              <a:gd name="T63" fmla="*/ 2147483647 h 760"/>
              <a:gd name="T64" fmla="*/ 2147483647 w 507"/>
              <a:gd name="T65" fmla="*/ 2147483647 h 760"/>
              <a:gd name="T66" fmla="*/ 2147483647 w 507"/>
              <a:gd name="T67" fmla="*/ 2147483647 h 760"/>
              <a:gd name="T68" fmla="*/ 2147483647 w 507"/>
              <a:gd name="T69" fmla="*/ 2147483647 h 760"/>
              <a:gd name="T70" fmla="*/ 2147483647 w 507"/>
              <a:gd name="T71" fmla="*/ 2147483647 h 760"/>
              <a:gd name="T72" fmla="*/ 2147483647 w 507"/>
              <a:gd name="T73" fmla="*/ 2147483647 h 760"/>
              <a:gd name="T74" fmla="*/ 2147483647 w 507"/>
              <a:gd name="T75" fmla="*/ 2147483647 h 760"/>
              <a:gd name="T76" fmla="*/ 2147483647 w 507"/>
              <a:gd name="T77" fmla="*/ 2147483647 h 760"/>
              <a:gd name="T78" fmla="*/ 2147483647 w 507"/>
              <a:gd name="T79" fmla="*/ 2147483647 h 760"/>
              <a:gd name="T80" fmla="*/ 2147483647 w 507"/>
              <a:gd name="T81" fmla="*/ 2147483647 h 760"/>
              <a:gd name="T82" fmla="*/ 2147483647 w 507"/>
              <a:gd name="T83" fmla="*/ 2147483647 h 760"/>
              <a:gd name="T84" fmla="*/ 2147483647 w 507"/>
              <a:gd name="T85" fmla="*/ 2147483647 h 760"/>
              <a:gd name="T86" fmla="*/ 2147483647 w 507"/>
              <a:gd name="T87" fmla="*/ 2147483647 h 760"/>
              <a:gd name="T88" fmla="*/ 2147483647 w 507"/>
              <a:gd name="T89" fmla="*/ 2147483647 h 760"/>
              <a:gd name="T90" fmla="*/ 2147483647 w 507"/>
              <a:gd name="T91" fmla="*/ 2147483647 h 760"/>
              <a:gd name="T92" fmla="*/ 2147483647 w 507"/>
              <a:gd name="T93" fmla="*/ 2147483647 h 760"/>
              <a:gd name="T94" fmla="*/ 2147483647 w 507"/>
              <a:gd name="T95" fmla="*/ 2147483647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chemeClr val="tx1"/>
          </a:solidFill>
          <a:ln w="9525">
            <a:solidFill>
              <a:schemeClr val="tx1"/>
            </a:solidFill>
            <a:round/>
            <a:headEnd/>
            <a:tailEnd/>
          </a:ln>
        </p:spPr>
        <p:txBody>
          <a:bodyPr/>
          <a:lstStyle/>
          <a:p>
            <a:endParaRPr lang="en-US"/>
          </a:p>
        </p:txBody>
      </p:sp>
      <p:sp>
        <p:nvSpPr>
          <p:cNvPr id="226407" name="Rectangle 103"/>
          <p:cNvSpPr>
            <a:spLocks noChangeArrowheads="1"/>
          </p:cNvSpPr>
          <p:nvPr/>
        </p:nvSpPr>
        <p:spPr bwMode="auto">
          <a:xfrm>
            <a:off x="4037013" y="4867275"/>
            <a:ext cx="514350" cy="487363"/>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ER</a:t>
            </a:r>
            <a:endParaRPr lang="en-US" sz="4400">
              <a:solidFill>
                <a:srgbClr val="E32434"/>
              </a:solidFill>
              <a:effectLst>
                <a:outerShdw blurRad="38100" dist="38100" dir="2700000" algn="tl">
                  <a:srgbClr val="DDDDDD"/>
                </a:outerShdw>
              </a:effectLst>
              <a:latin typeface="Comic Sans MS" charset="0"/>
            </a:endParaRPr>
          </a:p>
        </p:txBody>
      </p:sp>
      <p:sp>
        <p:nvSpPr>
          <p:cNvPr id="10244" name="Freeform 104"/>
          <p:cNvSpPr>
            <a:spLocks/>
          </p:cNvSpPr>
          <p:nvPr/>
        </p:nvSpPr>
        <p:spPr bwMode="auto">
          <a:xfrm>
            <a:off x="862013" y="6302375"/>
            <a:ext cx="1860550" cy="1674813"/>
          </a:xfrm>
          <a:custGeom>
            <a:avLst/>
            <a:gdLst>
              <a:gd name="T0" fmla="*/ 2147483647 w 665"/>
              <a:gd name="T1" fmla="*/ 2147483647 h 542"/>
              <a:gd name="T2" fmla="*/ 2147483647 w 665"/>
              <a:gd name="T3" fmla="*/ 2147483647 h 542"/>
              <a:gd name="T4" fmla="*/ 2147483647 w 665"/>
              <a:gd name="T5" fmla="*/ 2147483647 h 542"/>
              <a:gd name="T6" fmla="*/ 2147483647 w 665"/>
              <a:gd name="T7" fmla="*/ 2147483647 h 542"/>
              <a:gd name="T8" fmla="*/ 2147483647 w 665"/>
              <a:gd name="T9" fmla="*/ 2147483647 h 542"/>
              <a:gd name="T10" fmla="*/ 2147483647 w 665"/>
              <a:gd name="T11" fmla="*/ 2147483647 h 542"/>
              <a:gd name="T12" fmla="*/ 2147483647 w 665"/>
              <a:gd name="T13" fmla="*/ 2147483647 h 542"/>
              <a:gd name="T14" fmla="*/ 2147483647 w 665"/>
              <a:gd name="T15" fmla="*/ 2147483647 h 542"/>
              <a:gd name="T16" fmla="*/ 2147483647 w 665"/>
              <a:gd name="T17" fmla="*/ 2147483647 h 542"/>
              <a:gd name="T18" fmla="*/ 2147483647 w 665"/>
              <a:gd name="T19" fmla="*/ 2147483647 h 542"/>
              <a:gd name="T20" fmla="*/ 2147483647 w 665"/>
              <a:gd name="T21" fmla="*/ 2147483647 h 542"/>
              <a:gd name="T22" fmla="*/ 2147483647 w 665"/>
              <a:gd name="T23" fmla="*/ 2147483647 h 542"/>
              <a:gd name="T24" fmla="*/ 2147483647 w 665"/>
              <a:gd name="T25" fmla="*/ 2147483647 h 542"/>
              <a:gd name="T26" fmla="*/ 2147483647 w 665"/>
              <a:gd name="T27" fmla="*/ 2147483647 h 542"/>
              <a:gd name="T28" fmla="*/ 2147483647 w 665"/>
              <a:gd name="T29" fmla="*/ 2147483647 h 542"/>
              <a:gd name="T30" fmla="*/ 2147483647 w 665"/>
              <a:gd name="T31" fmla="*/ 2147483647 h 542"/>
              <a:gd name="T32" fmla="*/ 2147483647 w 665"/>
              <a:gd name="T33" fmla="*/ 2147483647 h 542"/>
              <a:gd name="T34" fmla="*/ 2147483647 w 665"/>
              <a:gd name="T35" fmla="*/ 2147483647 h 542"/>
              <a:gd name="T36" fmla="*/ 2147483647 w 665"/>
              <a:gd name="T37" fmla="*/ 2147483647 h 542"/>
              <a:gd name="T38" fmla="*/ 2147483647 w 665"/>
              <a:gd name="T39" fmla="*/ 2147483647 h 542"/>
              <a:gd name="T40" fmla="*/ 2147483647 w 665"/>
              <a:gd name="T41" fmla="*/ 2147483647 h 542"/>
              <a:gd name="T42" fmla="*/ 2147483647 w 665"/>
              <a:gd name="T43" fmla="*/ 2147483647 h 542"/>
              <a:gd name="T44" fmla="*/ 2147483647 w 665"/>
              <a:gd name="T45" fmla="*/ 2147483647 h 542"/>
              <a:gd name="T46" fmla="*/ 2147483647 w 665"/>
              <a:gd name="T47" fmla="*/ 2147483647 h 542"/>
              <a:gd name="T48" fmla="*/ 2147483647 w 665"/>
              <a:gd name="T49" fmla="*/ 2147483647 h 542"/>
              <a:gd name="T50" fmla="*/ 2147483647 w 665"/>
              <a:gd name="T51" fmla="*/ 2147483647 h 542"/>
              <a:gd name="T52" fmla="*/ 2147483647 w 665"/>
              <a:gd name="T53" fmla="*/ 2147483647 h 542"/>
              <a:gd name="T54" fmla="*/ 2147483647 w 665"/>
              <a:gd name="T55" fmla="*/ 2147483647 h 542"/>
              <a:gd name="T56" fmla="*/ 2147483647 w 665"/>
              <a:gd name="T57" fmla="*/ 2147483647 h 542"/>
              <a:gd name="T58" fmla="*/ 2147483647 w 665"/>
              <a:gd name="T59" fmla="*/ 2147483647 h 542"/>
              <a:gd name="T60" fmla="*/ 2147483647 w 665"/>
              <a:gd name="T61" fmla="*/ 2147483647 h 542"/>
              <a:gd name="T62" fmla="*/ 2147483647 w 665"/>
              <a:gd name="T63" fmla="*/ 2147483647 h 542"/>
              <a:gd name="T64" fmla="*/ 2147483647 w 665"/>
              <a:gd name="T65" fmla="*/ 2147483647 h 542"/>
              <a:gd name="T66" fmla="*/ 2147483647 w 665"/>
              <a:gd name="T67" fmla="*/ 2147483647 h 542"/>
              <a:gd name="T68" fmla="*/ 2147483647 w 665"/>
              <a:gd name="T69" fmla="*/ 2147483647 h 542"/>
              <a:gd name="T70" fmla="*/ 2147483647 w 665"/>
              <a:gd name="T71" fmla="*/ 2147483647 h 542"/>
              <a:gd name="T72" fmla="*/ 2147483647 w 665"/>
              <a:gd name="T73" fmla="*/ 2147483647 h 542"/>
              <a:gd name="T74" fmla="*/ 2147483647 w 665"/>
              <a:gd name="T75" fmla="*/ 2147483647 h 542"/>
              <a:gd name="T76" fmla="*/ 2147483647 w 665"/>
              <a:gd name="T77" fmla="*/ 2147483647 h 542"/>
              <a:gd name="T78" fmla="*/ 2147483647 w 665"/>
              <a:gd name="T79" fmla="*/ 2147483647 h 542"/>
              <a:gd name="T80" fmla="*/ 2147483647 w 665"/>
              <a:gd name="T81" fmla="*/ 2147483647 h 542"/>
              <a:gd name="T82" fmla="*/ 2147483647 w 665"/>
              <a:gd name="T83" fmla="*/ 2147483647 h 542"/>
              <a:gd name="T84" fmla="*/ 2147483647 w 665"/>
              <a:gd name="T85" fmla="*/ 2147483647 h 542"/>
              <a:gd name="T86" fmla="*/ 2147483647 w 665"/>
              <a:gd name="T87" fmla="*/ 2147483647 h 542"/>
              <a:gd name="T88" fmla="*/ 2147483647 w 665"/>
              <a:gd name="T89" fmla="*/ 2147483647 h 542"/>
              <a:gd name="T90" fmla="*/ 2147483647 w 665"/>
              <a:gd name="T91" fmla="*/ 2147483647 h 542"/>
              <a:gd name="T92" fmla="*/ 2147483647 w 665"/>
              <a:gd name="T93" fmla="*/ 2147483647 h 542"/>
              <a:gd name="T94" fmla="*/ 2147483647 w 665"/>
              <a:gd name="T95" fmla="*/ 2147483647 h 542"/>
              <a:gd name="T96" fmla="*/ 2147483647 w 665"/>
              <a:gd name="T97" fmla="*/ 2147483647 h 542"/>
              <a:gd name="T98" fmla="*/ 2147483647 w 665"/>
              <a:gd name="T99" fmla="*/ 2147483647 h 542"/>
              <a:gd name="T100" fmla="*/ 0 w 665"/>
              <a:gd name="T101" fmla="*/ 2147483647 h 542"/>
              <a:gd name="T102" fmla="*/ 2147483647 w 665"/>
              <a:gd name="T103" fmla="*/ 2147483647 h 542"/>
              <a:gd name="T104" fmla="*/ 2147483647 w 665"/>
              <a:gd name="T105" fmla="*/ 2147483647 h 542"/>
              <a:gd name="T106" fmla="*/ 2147483647 w 665"/>
              <a:gd name="T107" fmla="*/ 2147483647 h 542"/>
              <a:gd name="T108" fmla="*/ 2147483647 w 665"/>
              <a:gd name="T109" fmla="*/ 2147483647 h 542"/>
              <a:gd name="T110" fmla="*/ 2147483647 w 665"/>
              <a:gd name="T111" fmla="*/ 2147483647 h 542"/>
              <a:gd name="T112" fmla="*/ 2147483647 w 665"/>
              <a:gd name="T113" fmla="*/ 2147483647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chemeClr val="tx1"/>
          </a:solidFill>
          <a:ln w="9525">
            <a:solidFill>
              <a:schemeClr val="tx1"/>
            </a:solidFill>
            <a:round/>
            <a:headEnd/>
            <a:tailEnd/>
          </a:ln>
        </p:spPr>
        <p:txBody>
          <a:bodyPr/>
          <a:lstStyle/>
          <a:p>
            <a:endParaRPr lang="en-US"/>
          </a:p>
        </p:txBody>
      </p:sp>
      <p:sp>
        <p:nvSpPr>
          <p:cNvPr id="226409" name="Rectangle 105"/>
          <p:cNvSpPr>
            <a:spLocks noChangeArrowheads="1"/>
          </p:cNvSpPr>
          <p:nvPr/>
        </p:nvSpPr>
        <p:spPr bwMode="auto">
          <a:xfrm>
            <a:off x="6226175" y="6272213"/>
            <a:ext cx="492125" cy="487362"/>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PG</a:t>
            </a:r>
            <a:endParaRPr lang="en-US" sz="4400">
              <a:solidFill>
                <a:srgbClr val="E32434"/>
              </a:solidFill>
              <a:effectLst>
                <a:outerShdw blurRad="38100" dist="38100" dir="2700000" algn="tl">
                  <a:srgbClr val="DDDDDD"/>
                </a:outerShdw>
              </a:effectLst>
              <a:latin typeface="Comic Sans MS" charset="0"/>
            </a:endParaRPr>
          </a:p>
        </p:txBody>
      </p:sp>
      <p:sp>
        <p:nvSpPr>
          <p:cNvPr id="10246" name="Freeform 106"/>
          <p:cNvSpPr>
            <a:spLocks/>
          </p:cNvSpPr>
          <p:nvPr/>
        </p:nvSpPr>
        <p:spPr bwMode="auto">
          <a:xfrm>
            <a:off x="1995488" y="3876675"/>
            <a:ext cx="306387" cy="390525"/>
          </a:xfrm>
          <a:custGeom>
            <a:avLst/>
            <a:gdLst>
              <a:gd name="T0" fmla="*/ 2147483647 w 110"/>
              <a:gd name="T1" fmla="*/ 2147483647 h 126"/>
              <a:gd name="T2" fmla="*/ 2147483647 w 110"/>
              <a:gd name="T3" fmla="*/ 2147483647 h 126"/>
              <a:gd name="T4" fmla="*/ 2147483647 w 110"/>
              <a:gd name="T5" fmla="*/ 2147483647 h 126"/>
              <a:gd name="T6" fmla="*/ 2147483647 w 110"/>
              <a:gd name="T7" fmla="*/ 2147483647 h 126"/>
              <a:gd name="T8" fmla="*/ 2147483647 w 110"/>
              <a:gd name="T9" fmla="*/ 2147483647 h 126"/>
              <a:gd name="T10" fmla="*/ 2147483647 w 110"/>
              <a:gd name="T11" fmla="*/ 2147483647 h 126"/>
              <a:gd name="T12" fmla="*/ 2147483647 w 110"/>
              <a:gd name="T13" fmla="*/ 2147483647 h 126"/>
              <a:gd name="T14" fmla="*/ 2147483647 w 110"/>
              <a:gd name="T15" fmla="*/ 2147483647 h 126"/>
              <a:gd name="T16" fmla="*/ 2147483647 w 110"/>
              <a:gd name="T17" fmla="*/ 2147483647 h 126"/>
              <a:gd name="T18" fmla="*/ 2147483647 w 110"/>
              <a:gd name="T19" fmla="*/ 2147483647 h 126"/>
              <a:gd name="T20" fmla="*/ 2147483647 w 110"/>
              <a:gd name="T21" fmla="*/ 2147483647 h 126"/>
              <a:gd name="T22" fmla="*/ 2147483647 w 110"/>
              <a:gd name="T23" fmla="*/ 2147483647 h 126"/>
              <a:gd name="T24" fmla="*/ 2147483647 w 110"/>
              <a:gd name="T25" fmla="*/ 2147483647 h 126"/>
              <a:gd name="T26" fmla="*/ 2147483647 w 110"/>
              <a:gd name="T27" fmla="*/ 2147483647 h 126"/>
              <a:gd name="T28" fmla="*/ 2147483647 w 110"/>
              <a:gd name="T29" fmla="*/ 2147483647 h 126"/>
              <a:gd name="T30" fmla="*/ 2147483647 w 110"/>
              <a:gd name="T31" fmla="*/ 2147483647 h 126"/>
              <a:gd name="T32" fmla="*/ 2147483647 w 110"/>
              <a:gd name="T33" fmla="*/ 2147483647 h 126"/>
              <a:gd name="T34" fmla="*/ 2147483647 w 110"/>
              <a:gd name="T35" fmla="*/ 2147483647 h 126"/>
              <a:gd name="T36" fmla="*/ 0 w 110"/>
              <a:gd name="T37" fmla="*/ 2147483647 h 126"/>
              <a:gd name="T38" fmla="*/ 0 w 110"/>
              <a:gd name="T39" fmla="*/ 2147483647 h 126"/>
              <a:gd name="T40" fmla="*/ 2147483647 w 110"/>
              <a:gd name="T41" fmla="*/ 2147483647 h 126"/>
              <a:gd name="T42" fmla="*/ 2147483647 w 110"/>
              <a:gd name="T43" fmla="*/ 2147483647 h 126"/>
              <a:gd name="T44" fmla="*/ 2147483647 w 110"/>
              <a:gd name="T45" fmla="*/ 2147483647 h 126"/>
              <a:gd name="T46" fmla="*/ 2147483647 w 110"/>
              <a:gd name="T47" fmla="*/ 2147483647 h 126"/>
              <a:gd name="T48" fmla="*/ 2147483647 w 110"/>
              <a:gd name="T49" fmla="*/ 2147483647 h 126"/>
              <a:gd name="T50" fmla="*/ 2147483647 w 110"/>
              <a:gd name="T51" fmla="*/ 2147483647 h 126"/>
              <a:gd name="T52" fmla="*/ 2147483647 w 110"/>
              <a:gd name="T53" fmla="*/ 2147483647 h 126"/>
              <a:gd name="T54" fmla="*/ 2147483647 w 110"/>
              <a:gd name="T55" fmla="*/ 2147483647 h 126"/>
              <a:gd name="T56" fmla="*/ 2147483647 w 110"/>
              <a:gd name="T57" fmla="*/ 2147483647 h 126"/>
              <a:gd name="T58" fmla="*/ 2147483647 w 110"/>
              <a:gd name="T59" fmla="*/ 2147483647 h 126"/>
              <a:gd name="T60" fmla="*/ 2147483647 w 110"/>
              <a:gd name="T61" fmla="*/ 2147483647 h 126"/>
              <a:gd name="T62" fmla="*/ 2147483647 w 110"/>
              <a:gd name="T63" fmla="*/ 2147483647 h 126"/>
              <a:gd name="T64" fmla="*/ 2147483647 w 110"/>
              <a:gd name="T65" fmla="*/ 2147483647 h 126"/>
              <a:gd name="T66" fmla="*/ 2147483647 w 110"/>
              <a:gd name="T67" fmla="*/ 0 h 126"/>
              <a:gd name="T68" fmla="*/ 2147483647 w 110"/>
              <a:gd name="T69" fmla="*/ 2147483647 h 126"/>
              <a:gd name="T70" fmla="*/ 2147483647 w 110"/>
              <a:gd name="T71" fmla="*/ 2147483647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chemeClr val="tx1"/>
          </a:solidFill>
          <a:ln w="9525">
            <a:solidFill>
              <a:schemeClr val="tx1"/>
            </a:solidFill>
            <a:round/>
            <a:headEnd/>
            <a:tailEnd/>
          </a:ln>
        </p:spPr>
        <p:txBody>
          <a:bodyPr/>
          <a:lstStyle/>
          <a:p>
            <a:endParaRPr lang="en-US"/>
          </a:p>
        </p:txBody>
      </p:sp>
      <p:sp>
        <p:nvSpPr>
          <p:cNvPr id="10247" name="Freeform 107"/>
          <p:cNvSpPr>
            <a:spLocks/>
          </p:cNvSpPr>
          <p:nvPr/>
        </p:nvSpPr>
        <p:spPr bwMode="auto">
          <a:xfrm>
            <a:off x="1809750" y="4648200"/>
            <a:ext cx="455613" cy="1044575"/>
          </a:xfrm>
          <a:custGeom>
            <a:avLst/>
            <a:gdLst>
              <a:gd name="T0" fmla="*/ 2147483647 w 163"/>
              <a:gd name="T1" fmla="*/ 2147483647 h 338"/>
              <a:gd name="T2" fmla="*/ 2147483647 w 163"/>
              <a:gd name="T3" fmla="*/ 2147483647 h 338"/>
              <a:gd name="T4" fmla="*/ 2147483647 w 163"/>
              <a:gd name="T5" fmla="*/ 2147483647 h 338"/>
              <a:gd name="T6" fmla="*/ 2147483647 w 163"/>
              <a:gd name="T7" fmla="*/ 2147483647 h 338"/>
              <a:gd name="T8" fmla="*/ 2147483647 w 163"/>
              <a:gd name="T9" fmla="*/ 2147483647 h 338"/>
              <a:gd name="T10" fmla="*/ 2147483647 w 163"/>
              <a:gd name="T11" fmla="*/ 2147483647 h 338"/>
              <a:gd name="T12" fmla="*/ 2147483647 w 163"/>
              <a:gd name="T13" fmla="*/ 2147483647 h 338"/>
              <a:gd name="T14" fmla="*/ 2147483647 w 163"/>
              <a:gd name="T15" fmla="*/ 2147483647 h 338"/>
              <a:gd name="T16" fmla="*/ 2147483647 w 163"/>
              <a:gd name="T17" fmla="*/ 2147483647 h 338"/>
              <a:gd name="T18" fmla="*/ 2147483647 w 163"/>
              <a:gd name="T19" fmla="*/ 2147483647 h 338"/>
              <a:gd name="T20" fmla="*/ 2147483647 w 163"/>
              <a:gd name="T21" fmla="*/ 2147483647 h 338"/>
              <a:gd name="T22" fmla="*/ 2147483647 w 163"/>
              <a:gd name="T23" fmla="*/ 2147483647 h 338"/>
              <a:gd name="T24" fmla="*/ 2147483647 w 163"/>
              <a:gd name="T25" fmla="*/ 2147483647 h 338"/>
              <a:gd name="T26" fmla="*/ 0 w 163"/>
              <a:gd name="T27" fmla="*/ 2147483647 h 338"/>
              <a:gd name="T28" fmla="*/ 2147483647 w 163"/>
              <a:gd name="T29" fmla="*/ 2147483647 h 338"/>
              <a:gd name="T30" fmla="*/ 2147483647 w 163"/>
              <a:gd name="T31" fmla="*/ 2147483647 h 338"/>
              <a:gd name="T32" fmla="*/ 2147483647 w 163"/>
              <a:gd name="T33" fmla="*/ 2147483647 h 338"/>
              <a:gd name="T34" fmla="*/ 2147483647 w 163"/>
              <a:gd name="T35" fmla="*/ 2147483647 h 338"/>
              <a:gd name="T36" fmla="*/ 2147483647 w 163"/>
              <a:gd name="T37" fmla="*/ 2147483647 h 338"/>
              <a:gd name="T38" fmla="*/ 2147483647 w 163"/>
              <a:gd name="T39" fmla="*/ 2147483647 h 338"/>
              <a:gd name="T40" fmla="*/ 2147483647 w 163"/>
              <a:gd name="T41" fmla="*/ 2147483647 h 338"/>
              <a:gd name="T42" fmla="*/ 2147483647 w 163"/>
              <a:gd name="T43" fmla="*/ 2147483647 h 338"/>
              <a:gd name="T44" fmla="*/ 2147483647 w 163"/>
              <a:gd name="T45" fmla="*/ 2147483647 h 338"/>
              <a:gd name="T46" fmla="*/ 2147483647 w 163"/>
              <a:gd name="T47" fmla="*/ 2147483647 h 338"/>
              <a:gd name="T48" fmla="*/ 2147483647 w 163"/>
              <a:gd name="T49" fmla="*/ 2147483647 h 338"/>
              <a:gd name="T50" fmla="*/ 2147483647 w 163"/>
              <a:gd name="T51" fmla="*/ 2147483647 h 338"/>
              <a:gd name="T52" fmla="*/ 2147483647 w 163"/>
              <a:gd name="T53" fmla="*/ 2147483647 h 338"/>
              <a:gd name="T54" fmla="*/ 2147483647 w 163"/>
              <a:gd name="T55" fmla="*/ 2147483647 h 338"/>
              <a:gd name="T56" fmla="*/ 2147483647 w 163"/>
              <a:gd name="T57" fmla="*/ 2147483647 h 338"/>
              <a:gd name="T58" fmla="*/ 2147483647 w 163"/>
              <a:gd name="T59" fmla="*/ 2147483647 h 338"/>
              <a:gd name="T60" fmla="*/ 2147483647 w 163"/>
              <a:gd name="T61" fmla="*/ 2147483647 h 338"/>
              <a:gd name="T62" fmla="*/ 2147483647 w 163"/>
              <a:gd name="T63" fmla="*/ 2147483647 h 338"/>
              <a:gd name="T64" fmla="*/ 2147483647 w 163"/>
              <a:gd name="T65" fmla="*/ 2147483647 h 338"/>
              <a:gd name="T66" fmla="*/ 2147483647 w 163"/>
              <a:gd name="T67" fmla="*/ 2147483647 h 338"/>
              <a:gd name="T68" fmla="*/ 2147483647 w 163"/>
              <a:gd name="T69" fmla="*/ 2147483647 h 338"/>
              <a:gd name="T70" fmla="*/ 2147483647 w 163"/>
              <a:gd name="T71" fmla="*/ 2147483647 h 338"/>
              <a:gd name="T72" fmla="*/ 2147483647 w 163"/>
              <a:gd name="T73" fmla="*/ 2147483647 h 338"/>
              <a:gd name="T74" fmla="*/ 2147483647 w 163"/>
              <a:gd name="T75" fmla="*/ 2147483647 h 338"/>
              <a:gd name="T76" fmla="*/ 2147483647 w 163"/>
              <a:gd name="T77" fmla="*/ 2147483647 h 338"/>
              <a:gd name="T78" fmla="*/ 2147483647 w 163"/>
              <a:gd name="T79" fmla="*/ 2147483647 h 338"/>
              <a:gd name="T80" fmla="*/ 2147483647 w 163"/>
              <a:gd name="T81" fmla="*/ 2147483647 h 338"/>
              <a:gd name="T82" fmla="*/ 2147483647 w 163"/>
              <a:gd name="T83" fmla="*/ 2147483647 h 338"/>
              <a:gd name="T84" fmla="*/ 2147483647 w 163"/>
              <a:gd name="T85" fmla="*/ 2147483647 h 338"/>
              <a:gd name="T86" fmla="*/ 2147483647 w 163"/>
              <a:gd name="T87" fmla="*/ 2147483647 h 338"/>
              <a:gd name="T88" fmla="*/ 2147483647 w 163"/>
              <a:gd name="T89" fmla="*/ 2147483647 h 338"/>
              <a:gd name="T90" fmla="*/ 2147483647 w 163"/>
              <a:gd name="T91" fmla="*/ 2147483647 h 338"/>
              <a:gd name="T92" fmla="*/ 2147483647 w 163"/>
              <a:gd name="T93" fmla="*/ 2147483647 h 338"/>
              <a:gd name="T94" fmla="*/ 2147483647 w 163"/>
              <a:gd name="T95" fmla="*/ 2147483647 h 338"/>
              <a:gd name="T96" fmla="*/ 2147483647 w 163"/>
              <a:gd name="T97" fmla="*/ 2147483647 h 338"/>
              <a:gd name="T98" fmla="*/ 2147483647 w 163"/>
              <a:gd name="T99" fmla="*/ 2147483647 h 338"/>
              <a:gd name="T100" fmla="*/ 2147483647 w 163"/>
              <a:gd name="T101" fmla="*/ 2147483647 h 338"/>
              <a:gd name="T102" fmla="*/ 2147483647 w 163"/>
              <a:gd name="T103" fmla="*/ 2147483647 h 338"/>
              <a:gd name="T104" fmla="*/ 2147483647 w 163"/>
              <a:gd name="T105" fmla="*/ 2147483647 h 338"/>
              <a:gd name="T106" fmla="*/ 2147483647 w 163"/>
              <a:gd name="T107" fmla="*/ 2147483647 h 338"/>
              <a:gd name="T108" fmla="*/ 2147483647 w 163"/>
              <a:gd name="T109" fmla="*/ 2147483647 h 338"/>
              <a:gd name="T110" fmla="*/ 2147483647 w 163"/>
              <a:gd name="T111" fmla="*/ 2147483647 h 338"/>
              <a:gd name="T112" fmla="*/ 2147483647 w 163"/>
              <a:gd name="T113" fmla="*/ 2147483647 h 338"/>
              <a:gd name="T114" fmla="*/ 2147483647 w 163"/>
              <a:gd name="T115" fmla="*/ 2147483647 h 338"/>
              <a:gd name="T116" fmla="*/ 2147483647 w 163"/>
              <a:gd name="T117" fmla="*/ 2147483647 h 338"/>
              <a:gd name="T118" fmla="*/ 2147483647 w 163"/>
              <a:gd name="T119" fmla="*/ 2147483647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chemeClr val="tx1"/>
          </a:solidFill>
          <a:ln w="19050">
            <a:solidFill>
              <a:schemeClr val="tx1"/>
            </a:solidFill>
            <a:round/>
            <a:headEnd/>
            <a:tailEnd/>
          </a:ln>
        </p:spPr>
        <p:txBody>
          <a:bodyPr/>
          <a:lstStyle/>
          <a:p>
            <a:endParaRPr lang="en-US"/>
          </a:p>
        </p:txBody>
      </p:sp>
      <p:sp>
        <p:nvSpPr>
          <p:cNvPr id="10248" name="Freeform 108"/>
          <p:cNvSpPr>
            <a:spLocks/>
          </p:cNvSpPr>
          <p:nvPr/>
        </p:nvSpPr>
        <p:spPr bwMode="auto">
          <a:xfrm>
            <a:off x="2068513" y="4211638"/>
            <a:ext cx="107950" cy="520700"/>
          </a:xfrm>
          <a:custGeom>
            <a:avLst/>
            <a:gdLst>
              <a:gd name="T0" fmla="*/ 2147483647 w 38"/>
              <a:gd name="T1" fmla="*/ 2147483647 h 168"/>
              <a:gd name="T2" fmla="*/ 2147483647 w 38"/>
              <a:gd name="T3" fmla="*/ 2147483647 h 168"/>
              <a:gd name="T4" fmla="*/ 2147483647 w 38"/>
              <a:gd name="T5" fmla="*/ 2147483647 h 168"/>
              <a:gd name="T6" fmla="*/ 2147483647 w 38"/>
              <a:gd name="T7" fmla="*/ 2147483647 h 168"/>
              <a:gd name="T8" fmla="*/ 2147483647 w 38"/>
              <a:gd name="T9" fmla="*/ 2147483647 h 168"/>
              <a:gd name="T10" fmla="*/ 2147483647 w 38"/>
              <a:gd name="T11" fmla="*/ 2147483647 h 168"/>
              <a:gd name="T12" fmla="*/ 2147483647 w 38"/>
              <a:gd name="T13" fmla="*/ 2147483647 h 168"/>
              <a:gd name="T14" fmla="*/ 2147483647 w 38"/>
              <a:gd name="T15" fmla="*/ 2147483647 h 168"/>
              <a:gd name="T16" fmla="*/ 2147483647 w 38"/>
              <a:gd name="T17" fmla="*/ 2147483647 h 168"/>
              <a:gd name="T18" fmla="*/ 2147483647 w 38"/>
              <a:gd name="T19" fmla="*/ 2147483647 h 168"/>
              <a:gd name="T20" fmla="*/ 2147483647 w 38"/>
              <a:gd name="T21" fmla="*/ 2147483647 h 168"/>
              <a:gd name="T22" fmla="*/ 2147483647 w 38"/>
              <a:gd name="T23" fmla="*/ 2147483647 h 168"/>
              <a:gd name="T24" fmla="*/ 2147483647 w 38"/>
              <a:gd name="T25" fmla="*/ 2147483647 h 168"/>
              <a:gd name="T26" fmla="*/ 2147483647 w 38"/>
              <a:gd name="T27" fmla="*/ 2147483647 h 168"/>
              <a:gd name="T28" fmla="*/ 2147483647 w 38"/>
              <a:gd name="T29" fmla="*/ 2147483647 h 168"/>
              <a:gd name="T30" fmla="*/ 2147483647 w 38"/>
              <a:gd name="T31" fmla="*/ 2147483647 h 168"/>
              <a:gd name="T32" fmla="*/ 0 w 38"/>
              <a:gd name="T33" fmla="*/ 2147483647 h 168"/>
              <a:gd name="T34" fmla="*/ 0 w 38"/>
              <a:gd name="T35" fmla="*/ 2147483647 h 168"/>
              <a:gd name="T36" fmla="*/ 0 w 38"/>
              <a:gd name="T37" fmla="*/ 2147483647 h 168"/>
              <a:gd name="T38" fmla="*/ 0 w 38"/>
              <a:gd name="T39" fmla="*/ 2147483647 h 168"/>
              <a:gd name="T40" fmla="*/ 2147483647 w 38"/>
              <a:gd name="T41" fmla="*/ 2147483647 h 168"/>
              <a:gd name="T42" fmla="*/ 2147483647 w 38"/>
              <a:gd name="T43" fmla="*/ 2147483647 h 168"/>
              <a:gd name="T44" fmla="*/ 2147483647 w 38"/>
              <a:gd name="T45" fmla="*/ 2147483647 h 168"/>
              <a:gd name="T46" fmla="*/ 2147483647 w 38"/>
              <a:gd name="T47" fmla="*/ 2147483647 h 168"/>
              <a:gd name="T48" fmla="*/ 2147483647 w 38"/>
              <a:gd name="T49" fmla="*/ 2147483647 h 168"/>
              <a:gd name="T50" fmla="*/ 2147483647 w 38"/>
              <a:gd name="T51" fmla="*/ 2147483647 h 168"/>
              <a:gd name="T52" fmla="*/ 2147483647 w 38"/>
              <a:gd name="T53" fmla="*/ 2147483647 h 168"/>
              <a:gd name="T54" fmla="*/ 2147483647 w 38"/>
              <a:gd name="T55" fmla="*/ 2147483647 h 168"/>
              <a:gd name="T56" fmla="*/ 2147483647 w 38"/>
              <a:gd name="T57" fmla="*/ 2147483647 h 168"/>
              <a:gd name="T58" fmla="*/ 2147483647 w 38"/>
              <a:gd name="T59" fmla="*/ 2147483647 h 168"/>
              <a:gd name="T60" fmla="*/ 2147483647 w 38"/>
              <a:gd name="T61" fmla="*/ 2147483647 h 168"/>
              <a:gd name="T62" fmla="*/ 2147483647 w 38"/>
              <a:gd name="T63" fmla="*/ 2147483647 h 168"/>
              <a:gd name="T64" fmla="*/ 2147483647 w 38"/>
              <a:gd name="T65" fmla="*/ 2147483647 h 168"/>
              <a:gd name="T66" fmla="*/ 2147483647 w 38"/>
              <a:gd name="T67" fmla="*/ 2147483647 h 168"/>
              <a:gd name="T68" fmla="*/ 2147483647 w 38"/>
              <a:gd name="T69" fmla="*/ 2147483647 h 168"/>
              <a:gd name="T70" fmla="*/ 2147483647 w 38"/>
              <a:gd name="T71" fmla="*/ 2147483647 h 168"/>
              <a:gd name="T72" fmla="*/ 2147483647 w 38"/>
              <a:gd name="T73" fmla="*/ 2147483647 h 168"/>
              <a:gd name="T74" fmla="*/ 2147483647 w 38"/>
              <a:gd name="T75" fmla="*/ 2147483647 h 168"/>
              <a:gd name="T76" fmla="*/ 2147483647 w 38"/>
              <a:gd name="T77" fmla="*/ 2147483647 h 168"/>
              <a:gd name="T78" fmla="*/ 2147483647 w 38"/>
              <a:gd name="T79" fmla="*/ 2147483647 h 168"/>
              <a:gd name="T80" fmla="*/ 2147483647 w 38"/>
              <a:gd name="T81" fmla="*/ 2147483647 h 168"/>
              <a:gd name="T82" fmla="*/ 2147483647 w 38"/>
              <a:gd name="T83" fmla="*/ 2147483647 h 168"/>
              <a:gd name="T84" fmla="*/ 2147483647 w 38"/>
              <a:gd name="T85" fmla="*/ 2147483647 h 168"/>
              <a:gd name="T86" fmla="*/ 2147483647 w 38"/>
              <a:gd name="T87" fmla="*/ 2147483647 h 168"/>
              <a:gd name="T88" fmla="*/ 2147483647 w 38"/>
              <a:gd name="T89" fmla="*/ 2147483647 h 168"/>
              <a:gd name="T90" fmla="*/ 2147483647 w 38"/>
              <a:gd name="T91" fmla="*/ 2147483647 h 168"/>
              <a:gd name="T92" fmla="*/ 2147483647 w 38"/>
              <a:gd name="T93" fmla="*/ 0 h 168"/>
              <a:gd name="T94" fmla="*/ 2147483647 w 38"/>
              <a:gd name="T95" fmla="*/ 2147483647 h 168"/>
              <a:gd name="T96" fmla="*/ 2147483647 w 38"/>
              <a:gd name="T97" fmla="*/ 2147483647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chemeClr val="tx1"/>
          </a:solidFill>
          <a:ln w="9525">
            <a:solidFill>
              <a:schemeClr val="tx1"/>
            </a:solidFill>
            <a:round/>
            <a:headEnd/>
            <a:tailEnd/>
          </a:ln>
        </p:spPr>
        <p:txBody>
          <a:bodyPr/>
          <a:lstStyle/>
          <a:p>
            <a:endParaRPr lang="en-US"/>
          </a:p>
        </p:txBody>
      </p:sp>
      <p:sp>
        <p:nvSpPr>
          <p:cNvPr id="226413" name="Rectangle 109"/>
          <p:cNvSpPr>
            <a:spLocks noChangeArrowheads="1"/>
          </p:cNvSpPr>
          <p:nvPr/>
        </p:nvSpPr>
        <p:spPr bwMode="auto">
          <a:xfrm>
            <a:off x="1192213" y="6604000"/>
            <a:ext cx="641350" cy="487363"/>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MS</a:t>
            </a:r>
            <a:endParaRPr lang="en-US" sz="4400">
              <a:solidFill>
                <a:srgbClr val="E32434"/>
              </a:solidFill>
              <a:effectLst>
                <a:outerShdw blurRad="38100" dist="38100" dir="2700000" algn="tl">
                  <a:srgbClr val="DDDDDD"/>
                </a:outerShdw>
              </a:effectLst>
              <a:latin typeface="Comic Sans MS" charset="0"/>
            </a:endParaRPr>
          </a:p>
        </p:txBody>
      </p:sp>
      <p:sp>
        <p:nvSpPr>
          <p:cNvPr id="226414" name="Rectangle 110"/>
          <p:cNvSpPr>
            <a:spLocks noChangeArrowheads="1"/>
          </p:cNvSpPr>
          <p:nvPr/>
        </p:nvSpPr>
        <p:spPr bwMode="auto">
          <a:xfrm>
            <a:off x="1993900" y="5502275"/>
            <a:ext cx="574675" cy="487363"/>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DS</a:t>
            </a:r>
            <a:endParaRPr lang="en-US" sz="4400">
              <a:solidFill>
                <a:srgbClr val="E32434"/>
              </a:solidFill>
              <a:effectLst>
                <a:outerShdw blurRad="38100" dist="38100" dir="2700000" algn="tl">
                  <a:srgbClr val="DDDDDD"/>
                </a:outerShdw>
              </a:effectLst>
              <a:latin typeface="Comic Sans MS" charset="0"/>
            </a:endParaRPr>
          </a:p>
        </p:txBody>
      </p:sp>
      <p:sp>
        <p:nvSpPr>
          <p:cNvPr id="10251" name="Oval 111"/>
          <p:cNvSpPr>
            <a:spLocks noChangeArrowheads="1"/>
          </p:cNvSpPr>
          <p:nvPr/>
        </p:nvSpPr>
        <p:spPr bwMode="auto">
          <a:xfrm>
            <a:off x="5495925" y="5964238"/>
            <a:ext cx="209550" cy="227012"/>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6416" name="Rectangle 112"/>
          <p:cNvSpPr>
            <a:spLocks noChangeArrowheads="1"/>
          </p:cNvSpPr>
          <p:nvPr/>
        </p:nvSpPr>
        <p:spPr bwMode="auto">
          <a:xfrm>
            <a:off x="5184775" y="5738813"/>
            <a:ext cx="300038" cy="487362"/>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U</a:t>
            </a:r>
            <a:endParaRPr lang="en-US" sz="4400">
              <a:solidFill>
                <a:srgbClr val="E32434"/>
              </a:solidFill>
              <a:effectLst>
                <a:outerShdw blurRad="38100" dist="38100" dir="2700000" algn="tl">
                  <a:srgbClr val="DDDDDD"/>
                </a:outerShdw>
              </a:effectLst>
              <a:latin typeface="Comic Sans MS" charset="0"/>
            </a:endParaRPr>
          </a:p>
        </p:txBody>
      </p:sp>
      <p:sp>
        <p:nvSpPr>
          <p:cNvPr id="226417" name="Rectangle 113"/>
          <p:cNvSpPr>
            <a:spLocks noChangeArrowheads="1"/>
          </p:cNvSpPr>
          <p:nvPr/>
        </p:nvSpPr>
        <p:spPr bwMode="auto">
          <a:xfrm>
            <a:off x="4503738" y="4111625"/>
            <a:ext cx="255587" cy="487363"/>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B</a:t>
            </a:r>
            <a:endParaRPr lang="en-US" sz="4400">
              <a:solidFill>
                <a:srgbClr val="E32434"/>
              </a:solidFill>
              <a:effectLst>
                <a:outerShdw blurRad="38100" dist="38100" dir="2700000" algn="tl">
                  <a:srgbClr val="DDDDDD"/>
                </a:outerShdw>
              </a:effectLst>
              <a:latin typeface="Comic Sans MS" charset="0"/>
            </a:endParaRPr>
          </a:p>
        </p:txBody>
      </p:sp>
      <p:sp>
        <p:nvSpPr>
          <p:cNvPr id="10254" name="Oval 114"/>
          <p:cNvSpPr>
            <a:spLocks noChangeArrowheads="1"/>
          </p:cNvSpPr>
          <p:nvPr/>
        </p:nvSpPr>
        <p:spPr bwMode="auto">
          <a:xfrm>
            <a:off x="4306888" y="4337050"/>
            <a:ext cx="207962" cy="230188"/>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255" name="Oval 115"/>
          <p:cNvSpPr>
            <a:spLocks noChangeArrowheads="1"/>
          </p:cNvSpPr>
          <p:nvPr/>
        </p:nvSpPr>
        <p:spPr bwMode="auto">
          <a:xfrm>
            <a:off x="1611313" y="3941763"/>
            <a:ext cx="206375" cy="227012"/>
          </a:xfrm>
          <a:prstGeom prst="ellipse">
            <a:avLst/>
          </a:prstGeom>
          <a:solidFill>
            <a:schemeClr val="tx1"/>
          </a:solidFill>
          <a:ln w="9525">
            <a:solidFill>
              <a:schemeClr val="tx1"/>
            </a:solidFill>
            <a:round/>
            <a:headEnd/>
            <a:tailEnd/>
          </a:ln>
        </p:spPr>
        <p:txBody>
          <a:bodyPr/>
          <a:lstStyle/>
          <a:p>
            <a:endParaRPr lang="en-US"/>
          </a:p>
        </p:txBody>
      </p:sp>
      <p:sp>
        <p:nvSpPr>
          <p:cNvPr id="226420" name="Rectangle 116"/>
          <p:cNvSpPr>
            <a:spLocks noChangeArrowheads="1"/>
          </p:cNvSpPr>
          <p:nvPr/>
        </p:nvSpPr>
        <p:spPr bwMode="auto">
          <a:xfrm>
            <a:off x="1247775" y="3738563"/>
            <a:ext cx="282575" cy="549275"/>
          </a:xfrm>
          <a:prstGeom prst="rect">
            <a:avLst/>
          </a:prstGeom>
          <a:noFill/>
          <a:ln w="9525">
            <a:noFill/>
            <a:miter lim="800000"/>
            <a:headEnd/>
            <a:tailEnd/>
          </a:ln>
          <a:effectLst/>
        </p:spPr>
        <p:txBody>
          <a:bodyPr wrap="none" lIns="0" tIns="0" rIns="0" bIns="0">
            <a:spAutoFit/>
          </a:bodyPr>
          <a:lstStyle/>
          <a:p>
            <a:pPr>
              <a:defRPr/>
            </a:pPr>
            <a:r>
              <a:rPr lang="en-US" sz="3600" b="1">
                <a:solidFill>
                  <a:srgbClr val="E32434"/>
                </a:solidFill>
                <a:effectLst>
                  <a:outerShdw blurRad="38100" dist="38100" dir="2700000" algn="tl">
                    <a:srgbClr val="DDDDDD"/>
                  </a:outerShdw>
                </a:effectLst>
                <a:latin typeface="Comic Sans MS" charset="0"/>
              </a:rPr>
              <a:t>C</a:t>
            </a:r>
            <a:endParaRPr lang="en-US" sz="4800">
              <a:solidFill>
                <a:srgbClr val="E32434"/>
              </a:solidFill>
              <a:effectLst>
                <a:outerShdw blurRad="38100" dist="38100" dir="2700000" algn="tl">
                  <a:srgbClr val="DDDDDD"/>
                </a:outerShdw>
              </a:effectLst>
              <a:latin typeface="Comic Sans MS" charset="0"/>
            </a:endParaRPr>
          </a:p>
        </p:txBody>
      </p:sp>
      <p:sp>
        <p:nvSpPr>
          <p:cNvPr id="10257" name="Oval 117"/>
          <p:cNvSpPr>
            <a:spLocks noChangeArrowheads="1"/>
          </p:cNvSpPr>
          <p:nvPr/>
        </p:nvSpPr>
        <p:spPr bwMode="auto">
          <a:xfrm>
            <a:off x="1536700" y="4578350"/>
            <a:ext cx="206375" cy="230188"/>
          </a:xfrm>
          <a:prstGeom prst="ellipse">
            <a:avLst/>
          </a:prstGeom>
          <a:solidFill>
            <a:schemeClr val="tx1"/>
          </a:solidFill>
          <a:ln w="9525">
            <a:solidFill>
              <a:schemeClr val="tx1"/>
            </a:solidFill>
            <a:round/>
            <a:headEnd/>
            <a:tailEnd/>
          </a:ln>
        </p:spPr>
        <p:txBody>
          <a:bodyPr/>
          <a:lstStyle/>
          <a:p>
            <a:endParaRPr lang="en-US"/>
          </a:p>
        </p:txBody>
      </p:sp>
      <p:sp>
        <p:nvSpPr>
          <p:cNvPr id="226422" name="Rectangle 118"/>
          <p:cNvSpPr>
            <a:spLocks noChangeArrowheads="1"/>
          </p:cNvSpPr>
          <p:nvPr/>
        </p:nvSpPr>
        <p:spPr bwMode="auto">
          <a:xfrm>
            <a:off x="1211263" y="4516438"/>
            <a:ext cx="304800" cy="549275"/>
          </a:xfrm>
          <a:prstGeom prst="rect">
            <a:avLst/>
          </a:prstGeom>
          <a:noFill/>
          <a:ln w="9525">
            <a:noFill/>
            <a:miter lim="800000"/>
            <a:headEnd/>
            <a:tailEnd/>
          </a:ln>
          <a:effectLst/>
        </p:spPr>
        <p:txBody>
          <a:bodyPr wrap="none" lIns="0" tIns="0" rIns="0" bIns="0">
            <a:spAutoFit/>
          </a:bodyPr>
          <a:lstStyle/>
          <a:p>
            <a:pPr>
              <a:defRPr/>
            </a:pPr>
            <a:r>
              <a:rPr lang="en-US" sz="3600" b="1">
                <a:solidFill>
                  <a:srgbClr val="E32434"/>
                </a:solidFill>
                <a:effectLst>
                  <a:outerShdw blurRad="38100" dist="38100" dir="2700000" algn="tl">
                    <a:srgbClr val="DDDDDD"/>
                  </a:outerShdw>
                </a:effectLst>
                <a:latin typeface="Comic Sans MS" charset="0"/>
              </a:rPr>
              <a:t>J</a:t>
            </a:r>
            <a:endParaRPr lang="en-US" sz="4800">
              <a:solidFill>
                <a:srgbClr val="E32434"/>
              </a:solidFill>
              <a:effectLst>
                <a:outerShdw blurRad="38100" dist="38100" dir="2700000" algn="tl">
                  <a:srgbClr val="DDDDDD"/>
                </a:outerShdw>
              </a:effectLst>
              <a:latin typeface="Comic Sans MS" charset="0"/>
            </a:endParaRPr>
          </a:p>
        </p:txBody>
      </p:sp>
      <p:sp>
        <p:nvSpPr>
          <p:cNvPr id="10259" name="Oval 119"/>
          <p:cNvSpPr>
            <a:spLocks noChangeArrowheads="1"/>
          </p:cNvSpPr>
          <p:nvPr/>
        </p:nvSpPr>
        <p:spPr bwMode="auto">
          <a:xfrm>
            <a:off x="1785938" y="6323013"/>
            <a:ext cx="212725" cy="230187"/>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6424" name="Rectangle 120"/>
          <p:cNvSpPr>
            <a:spLocks noChangeArrowheads="1"/>
          </p:cNvSpPr>
          <p:nvPr/>
        </p:nvSpPr>
        <p:spPr bwMode="auto">
          <a:xfrm>
            <a:off x="2008188" y="6075363"/>
            <a:ext cx="504825" cy="487362"/>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KB</a:t>
            </a:r>
            <a:endParaRPr lang="en-US" sz="4400">
              <a:solidFill>
                <a:srgbClr val="E32434"/>
              </a:solidFill>
              <a:effectLst>
                <a:outerShdw blurRad="38100" dist="38100" dir="2700000" algn="tl">
                  <a:srgbClr val="DDDDDD"/>
                </a:outerShdw>
              </a:effectLst>
              <a:latin typeface="Comic Sans MS" charset="0"/>
            </a:endParaRPr>
          </a:p>
        </p:txBody>
      </p:sp>
      <p:sp>
        <p:nvSpPr>
          <p:cNvPr id="10261" name="Oval 121"/>
          <p:cNvSpPr>
            <a:spLocks noChangeArrowheads="1"/>
          </p:cNvSpPr>
          <p:nvPr/>
        </p:nvSpPr>
        <p:spPr bwMode="auto">
          <a:xfrm>
            <a:off x="1792288" y="7089775"/>
            <a:ext cx="206375" cy="233363"/>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262" name="Oval 122"/>
          <p:cNvSpPr>
            <a:spLocks noChangeArrowheads="1"/>
          </p:cNvSpPr>
          <p:nvPr/>
        </p:nvSpPr>
        <p:spPr bwMode="auto">
          <a:xfrm>
            <a:off x="300038" y="5592763"/>
            <a:ext cx="214312" cy="225425"/>
          </a:xfrm>
          <a:prstGeom prst="ellipse">
            <a:avLst/>
          </a:prstGeom>
          <a:solidFill>
            <a:schemeClr val="tx1"/>
          </a:solidFill>
          <a:ln w="9525">
            <a:solidFill>
              <a:schemeClr val="tx1"/>
            </a:solidFill>
            <a:round/>
            <a:headEnd/>
            <a:tailEnd/>
          </a:ln>
        </p:spPr>
        <p:txBody>
          <a:bodyPr/>
          <a:lstStyle/>
          <a:p>
            <a:endParaRPr lang="en-US"/>
          </a:p>
        </p:txBody>
      </p:sp>
      <p:sp>
        <p:nvSpPr>
          <p:cNvPr id="226427" name="Rectangle 123"/>
          <p:cNvSpPr>
            <a:spLocks noChangeArrowheads="1"/>
          </p:cNvSpPr>
          <p:nvPr/>
        </p:nvSpPr>
        <p:spPr bwMode="auto">
          <a:xfrm>
            <a:off x="514350" y="5407025"/>
            <a:ext cx="254000" cy="487363"/>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E</a:t>
            </a:r>
            <a:endParaRPr lang="en-US" sz="4400">
              <a:solidFill>
                <a:srgbClr val="E32434"/>
              </a:solidFill>
              <a:effectLst>
                <a:outerShdw blurRad="38100" dist="38100" dir="2700000" algn="tl">
                  <a:srgbClr val="DDDDDD"/>
                </a:outerShdw>
              </a:effectLst>
              <a:latin typeface="Comic Sans MS" charset="0"/>
            </a:endParaRPr>
          </a:p>
        </p:txBody>
      </p:sp>
      <p:sp>
        <p:nvSpPr>
          <p:cNvPr id="226428" name="Rectangle 124"/>
          <p:cNvSpPr>
            <a:spLocks noChangeArrowheads="1"/>
          </p:cNvSpPr>
          <p:nvPr/>
        </p:nvSpPr>
        <p:spPr bwMode="auto">
          <a:xfrm>
            <a:off x="2605088" y="4521200"/>
            <a:ext cx="688975" cy="487363"/>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MN</a:t>
            </a:r>
            <a:endParaRPr lang="en-US" sz="4400">
              <a:solidFill>
                <a:srgbClr val="E32434"/>
              </a:solidFill>
              <a:effectLst>
                <a:outerShdw blurRad="38100" dist="38100" dir="2700000" algn="tl">
                  <a:srgbClr val="DDDDDD"/>
                </a:outerShdw>
              </a:effectLst>
              <a:latin typeface="Comic Sans MS" charset="0"/>
            </a:endParaRPr>
          </a:p>
        </p:txBody>
      </p:sp>
      <p:sp>
        <p:nvSpPr>
          <p:cNvPr id="226429" name="Rectangle 125"/>
          <p:cNvSpPr>
            <a:spLocks noChangeArrowheads="1"/>
          </p:cNvSpPr>
          <p:nvPr/>
        </p:nvSpPr>
        <p:spPr bwMode="auto">
          <a:xfrm>
            <a:off x="3055938" y="7029450"/>
            <a:ext cx="160337" cy="441325"/>
          </a:xfrm>
          <a:prstGeom prst="rect">
            <a:avLst/>
          </a:prstGeom>
          <a:noFill/>
          <a:ln w="9525">
            <a:noFill/>
            <a:miter lim="800000"/>
            <a:headEnd/>
            <a:tailEnd/>
          </a:ln>
          <a:effectLst/>
        </p:spPr>
        <p:txBody>
          <a:bodyPr wrap="none" lIns="0" tIns="0" rIns="0" bIns="0">
            <a:spAutoFit/>
          </a:bodyPr>
          <a:lstStyle/>
          <a:p>
            <a:pPr>
              <a:defRPr/>
            </a:pPr>
            <a:r>
              <a:rPr lang="ja-JP" altLang="en-US" sz="2900" b="1">
                <a:solidFill>
                  <a:srgbClr val="E32434"/>
                </a:solidFill>
                <a:effectLst>
                  <a:outerShdw blurRad="38100" dist="38100" dir="2700000" algn="tl">
                    <a:srgbClr val="DDDDDD"/>
                  </a:outerShdw>
                </a:effectLst>
                <a:latin typeface="Comic Sans MS" charset="0"/>
              </a:rPr>
              <a:t>“</a:t>
            </a:r>
            <a:endParaRPr lang="en-US" sz="3600">
              <a:solidFill>
                <a:srgbClr val="E32434"/>
              </a:solidFill>
              <a:effectLst>
                <a:outerShdw blurRad="38100" dist="38100" dir="2700000" algn="tl">
                  <a:srgbClr val="DDDDDD"/>
                </a:outerShdw>
              </a:effectLst>
              <a:latin typeface="Times" charset="0"/>
            </a:endParaRPr>
          </a:p>
        </p:txBody>
      </p:sp>
      <p:sp>
        <p:nvSpPr>
          <p:cNvPr id="226430" name="Rectangle 126"/>
          <p:cNvSpPr>
            <a:spLocks noChangeArrowheads="1"/>
          </p:cNvSpPr>
          <p:nvPr/>
        </p:nvSpPr>
        <p:spPr bwMode="auto">
          <a:xfrm>
            <a:off x="3409950" y="7466013"/>
            <a:ext cx="1446213" cy="441325"/>
          </a:xfrm>
          <a:prstGeom prst="rect">
            <a:avLst/>
          </a:prstGeom>
          <a:noFill/>
          <a:ln w="9525">
            <a:noFill/>
            <a:miter lim="800000"/>
            <a:headEnd/>
            <a:tailEnd/>
          </a:ln>
          <a:effectLst/>
        </p:spPr>
        <p:txBody>
          <a:bodyPr wrap="none" lIns="0" tIns="0" rIns="0" bIns="0">
            <a:spAutoFit/>
          </a:bodyPr>
          <a:lstStyle/>
          <a:p>
            <a:pPr>
              <a:defRPr/>
            </a:pPr>
            <a:r>
              <a:rPr lang="en-US" sz="2900" b="1">
                <a:solidFill>
                  <a:srgbClr val="E32434"/>
                </a:solidFill>
                <a:effectLst>
                  <a:outerShdw blurRad="38100" dist="38100" dir="2700000" algn="tl">
                    <a:srgbClr val="DDDDDD"/>
                  </a:outerShdw>
                </a:effectLst>
                <a:latin typeface="Comic Sans MS" charset="0"/>
              </a:rPr>
              <a:t>OF THE</a:t>
            </a:r>
            <a:endParaRPr lang="en-US" sz="3600">
              <a:solidFill>
                <a:srgbClr val="E32434"/>
              </a:solidFill>
              <a:effectLst>
                <a:outerShdw blurRad="38100" dist="38100" dir="2700000" algn="tl">
                  <a:srgbClr val="DDDDDD"/>
                </a:outerShdw>
              </a:effectLst>
              <a:latin typeface="Times" charset="0"/>
            </a:endParaRPr>
          </a:p>
        </p:txBody>
      </p:sp>
      <p:sp>
        <p:nvSpPr>
          <p:cNvPr id="226431" name="Rectangle 127"/>
          <p:cNvSpPr>
            <a:spLocks noChangeArrowheads="1"/>
          </p:cNvSpPr>
          <p:nvPr/>
        </p:nvSpPr>
        <p:spPr bwMode="auto">
          <a:xfrm>
            <a:off x="3354388" y="7888288"/>
            <a:ext cx="1708150" cy="441325"/>
          </a:xfrm>
          <a:prstGeom prst="rect">
            <a:avLst/>
          </a:prstGeom>
          <a:noFill/>
          <a:ln w="9525">
            <a:noFill/>
            <a:miter lim="800000"/>
            <a:headEnd/>
            <a:tailEnd/>
          </a:ln>
          <a:effectLst/>
        </p:spPr>
        <p:txBody>
          <a:bodyPr wrap="none" lIns="0" tIns="0" rIns="0" bIns="0">
            <a:spAutoFit/>
          </a:bodyPr>
          <a:lstStyle/>
          <a:p>
            <a:pPr>
              <a:defRPr/>
            </a:pPr>
            <a:r>
              <a:rPr lang="en-US" sz="2900" b="1">
                <a:solidFill>
                  <a:srgbClr val="E32434"/>
                </a:solidFill>
                <a:effectLst>
                  <a:outerShdw blurRad="38100" dist="38100" dir="2700000" algn="tl">
                    <a:srgbClr val="DDDDDD"/>
                  </a:outerShdw>
                </a:effectLst>
                <a:latin typeface="Comic Sans MS" charset="0"/>
              </a:rPr>
              <a:t>ACTION</a:t>
            </a:r>
            <a:r>
              <a:rPr lang="ja-JP" altLang="en-US" sz="2900" b="1">
                <a:solidFill>
                  <a:srgbClr val="E32434"/>
                </a:solidFill>
                <a:effectLst>
                  <a:outerShdw blurRad="38100" dist="38100" dir="2700000" algn="tl">
                    <a:srgbClr val="DDDDDD"/>
                  </a:outerShdw>
                </a:effectLst>
                <a:latin typeface="Comic Sans MS" charset="0"/>
              </a:rPr>
              <a:t>”</a:t>
            </a:r>
            <a:endParaRPr lang="en-US" sz="3600">
              <a:solidFill>
                <a:srgbClr val="E32434"/>
              </a:solidFill>
              <a:effectLst>
                <a:outerShdw blurRad="38100" dist="38100" dir="2700000" algn="tl">
                  <a:srgbClr val="DDDDDD"/>
                </a:outerShdw>
              </a:effectLst>
              <a:latin typeface="Times" charset="0"/>
            </a:endParaRPr>
          </a:p>
        </p:txBody>
      </p:sp>
      <p:sp>
        <p:nvSpPr>
          <p:cNvPr id="10268" name="Line 128"/>
          <p:cNvSpPr>
            <a:spLocks noChangeShapeType="1"/>
          </p:cNvSpPr>
          <p:nvPr/>
        </p:nvSpPr>
        <p:spPr bwMode="auto">
          <a:xfrm>
            <a:off x="755650" y="4951413"/>
            <a:ext cx="6381750"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6433" name="Rectangle 129"/>
          <p:cNvSpPr>
            <a:spLocks noChangeArrowheads="1"/>
          </p:cNvSpPr>
          <p:nvPr/>
        </p:nvSpPr>
        <p:spPr bwMode="auto">
          <a:xfrm>
            <a:off x="3106738" y="6972300"/>
            <a:ext cx="2374900" cy="533400"/>
          </a:xfrm>
          <a:prstGeom prst="rect">
            <a:avLst/>
          </a:prstGeom>
          <a:noFill/>
          <a:ln w="9525">
            <a:noFill/>
            <a:miter lim="800000"/>
            <a:headEnd/>
            <a:tailEnd/>
          </a:ln>
          <a:effectLst/>
        </p:spPr>
        <p:txBody>
          <a:bodyPr wrap="none">
            <a:spAutoFit/>
          </a:bodyPr>
          <a:lstStyle/>
          <a:p>
            <a:pPr>
              <a:defRPr/>
            </a:pPr>
            <a:r>
              <a:rPr lang="en-US" sz="2900" b="1">
                <a:solidFill>
                  <a:srgbClr val="E32434"/>
                </a:solidFill>
                <a:effectLst>
                  <a:outerShdw blurRad="38100" dist="38100" dir="2700000" algn="tl">
                    <a:srgbClr val="DDDDDD"/>
                  </a:outerShdw>
                </a:effectLst>
                <a:latin typeface="Comic Sans MS" charset="0"/>
              </a:rPr>
              <a:t>THE STAGE</a:t>
            </a:r>
          </a:p>
        </p:txBody>
      </p:sp>
      <p:sp>
        <p:nvSpPr>
          <p:cNvPr id="10270" name="Oval 130"/>
          <p:cNvSpPr>
            <a:spLocks noChangeArrowheads="1"/>
          </p:cNvSpPr>
          <p:nvPr/>
        </p:nvSpPr>
        <p:spPr bwMode="auto">
          <a:xfrm>
            <a:off x="2413000" y="4729163"/>
            <a:ext cx="206375" cy="230187"/>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6435" name="Rectangle 131"/>
          <p:cNvSpPr>
            <a:spLocks noChangeArrowheads="1"/>
          </p:cNvSpPr>
          <p:nvPr/>
        </p:nvSpPr>
        <p:spPr bwMode="auto">
          <a:xfrm>
            <a:off x="2798763" y="800100"/>
            <a:ext cx="3548062" cy="244475"/>
          </a:xfrm>
          <a:prstGeom prst="rect">
            <a:avLst/>
          </a:prstGeom>
          <a:noFill/>
          <a:ln w="9525">
            <a:noFill/>
            <a:miter lim="800000"/>
            <a:headEnd/>
            <a:tailEnd/>
          </a:ln>
          <a:effectLst/>
        </p:spPr>
        <p:txBody>
          <a:bodyPr wrap="none" lIns="0" tIns="0" rIns="0" bIns="0">
            <a:spAutoFit/>
          </a:bodyPr>
          <a:lstStyle/>
          <a:p>
            <a:pPr>
              <a:defRPr/>
            </a:pPr>
            <a:r>
              <a:rPr lang="en-US" sz="1600" b="1" i="1">
                <a:effectLst>
                  <a:outerShdw blurRad="38100" dist="38100" dir="2700000" algn="tl">
                    <a:srgbClr val="DDDDDD"/>
                  </a:outerShdw>
                </a:effectLst>
                <a:latin typeface="Comic Sans MS" charset="0"/>
              </a:rPr>
              <a:t> DRESSING THE BIBLICAL STAGE</a:t>
            </a:r>
            <a:endParaRPr lang="en-US" sz="1600" b="1" i="1">
              <a:effectLst>
                <a:outerShdw blurRad="38100" dist="38100" dir="2700000" algn="tl">
                  <a:srgbClr val="DDDDDD"/>
                </a:outerShdw>
              </a:effectLst>
              <a:latin typeface="Times" charset="0"/>
            </a:endParaRPr>
          </a:p>
        </p:txBody>
      </p:sp>
      <p:sp>
        <p:nvSpPr>
          <p:cNvPr id="226436" name="Rectangle 132"/>
          <p:cNvSpPr>
            <a:spLocks noChangeArrowheads="1"/>
          </p:cNvSpPr>
          <p:nvPr/>
        </p:nvSpPr>
        <p:spPr bwMode="auto">
          <a:xfrm>
            <a:off x="4335463" y="2608263"/>
            <a:ext cx="312737" cy="487362"/>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H</a:t>
            </a:r>
            <a:endParaRPr lang="en-US" sz="4400">
              <a:solidFill>
                <a:srgbClr val="E32434"/>
              </a:solidFill>
              <a:effectLst>
                <a:outerShdw blurRad="38100" dist="38100" dir="2700000" algn="tl">
                  <a:srgbClr val="DDDDDD"/>
                </a:outerShdw>
              </a:effectLst>
              <a:latin typeface="Comic Sans MS" charset="0"/>
            </a:endParaRPr>
          </a:p>
        </p:txBody>
      </p:sp>
      <p:sp>
        <p:nvSpPr>
          <p:cNvPr id="10273" name="Oval 133"/>
          <p:cNvSpPr>
            <a:spLocks noChangeArrowheads="1"/>
          </p:cNvSpPr>
          <p:nvPr/>
        </p:nvSpPr>
        <p:spPr bwMode="auto">
          <a:xfrm>
            <a:off x="4117975" y="2894013"/>
            <a:ext cx="211138" cy="231775"/>
          </a:xfrm>
          <a:prstGeom prst="ellipse">
            <a:avLst/>
          </a:prstGeom>
          <a:solidFill>
            <a:schemeClr val="tx1"/>
          </a:solidFill>
          <a:ln w="9525">
            <a:solidFill>
              <a:schemeClr val="tx1"/>
            </a:solidFill>
            <a:round/>
            <a:headEnd/>
            <a:tailEnd/>
          </a:ln>
        </p:spPr>
        <p:txBody>
          <a:bodyPr/>
          <a:lstStyle/>
          <a:p>
            <a:endParaRPr lang="en-US"/>
          </a:p>
        </p:txBody>
      </p:sp>
      <p:sp>
        <p:nvSpPr>
          <p:cNvPr id="226438" name="Rectangle 134"/>
          <p:cNvSpPr>
            <a:spLocks noChangeArrowheads="1"/>
          </p:cNvSpPr>
          <p:nvPr/>
        </p:nvSpPr>
        <p:spPr bwMode="auto">
          <a:xfrm>
            <a:off x="5934075" y="2271713"/>
            <a:ext cx="925513" cy="487362"/>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N(A)</a:t>
            </a:r>
            <a:endParaRPr lang="en-US" sz="4400">
              <a:solidFill>
                <a:srgbClr val="E32434"/>
              </a:solidFill>
              <a:effectLst>
                <a:outerShdw blurRad="38100" dist="38100" dir="2700000" algn="tl">
                  <a:srgbClr val="DDDDDD"/>
                </a:outerShdw>
              </a:effectLst>
              <a:latin typeface="Comic Sans MS" charset="0"/>
            </a:endParaRPr>
          </a:p>
        </p:txBody>
      </p:sp>
      <p:sp>
        <p:nvSpPr>
          <p:cNvPr id="10275" name="Oval 135"/>
          <p:cNvSpPr>
            <a:spLocks noChangeArrowheads="1"/>
          </p:cNvSpPr>
          <p:nvPr/>
        </p:nvSpPr>
        <p:spPr bwMode="auto">
          <a:xfrm>
            <a:off x="5676900" y="2519363"/>
            <a:ext cx="206375" cy="233362"/>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6440" name="Rectangle 136"/>
          <p:cNvSpPr>
            <a:spLocks noChangeArrowheads="1"/>
          </p:cNvSpPr>
          <p:nvPr/>
        </p:nvSpPr>
        <p:spPr bwMode="auto">
          <a:xfrm>
            <a:off x="747713" y="2298700"/>
            <a:ext cx="641350" cy="487363"/>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MS</a:t>
            </a:r>
            <a:endParaRPr lang="en-US" sz="4400">
              <a:solidFill>
                <a:srgbClr val="E32434"/>
              </a:solidFill>
              <a:effectLst>
                <a:outerShdw blurRad="38100" dist="38100" dir="2700000" algn="tl">
                  <a:srgbClr val="DDDDDD"/>
                </a:outerShdw>
              </a:effectLst>
              <a:latin typeface="Comic Sans MS" charset="0"/>
            </a:endParaRPr>
          </a:p>
        </p:txBody>
      </p:sp>
      <p:sp>
        <p:nvSpPr>
          <p:cNvPr id="226441" name="Freeform 137"/>
          <p:cNvSpPr>
            <a:spLocks/>
          </p:cNvSpPr>
          <p:nvPr/>
        </p:nvSpPr>
        <p:spPr bwMode="auto">
          <a:xfrm>
            <a:off x="411163" y="1638300"/>
            <a:ext cx="1603375" cy="3389313"/>
          </a:xfrm>
          <a:custGeom>
            <a:avLst/>
            <a:gdLst/>
            <a:ahLst/>
            <a:cxnLst>
              <a:cxn ang="0">
                <a:pos x="550" y="1"/>
              </a:cxn>
              <a:cxn ang="0">
                <a:pos x="542" y="4"/>
              </a:cxn>
              <a:cxn ang="0">
                <a:pos x="548" y="35"/>
              </a:cxn>
              <a:cxn ang="0">
                <a:pos x="554" y="73"/>
              </a:cxn>
              <a:cxn ang="0">
                <a:pos x="561" y="128"/>
              </a:cxn>
              <a:cxn ang="0">
                <a:pos x="561" y="189"/>
              </a:cxn>
              <a:cxn ang="0">
                <a:pos x="561" y="249"/>
              </a:cxn>
              <a:cxn ang="0">
                <a:pos x="549" y="296"/>
              </a:cxn>
              <a:cxn ang="0">
                <a:pos x="542" y="343"/>
              </a:cxn>
              <a:cxn ang="0">
                <a:pos x="535" y="399"/>
              </a:cxn>
              <a:cxn ang="0">
                <a:pos x="515" y="441"/>
              </a:cxn>
              <a:cxn ang="0">
                <a:pos x="508" y="494"/>
              </a:cxn>
              <a:cxn ang="0">
                <a:pos x="495" y="535"/>
              </a:cxn>
              <a:cxn ang="0">
                <a:pos x="470" y="595"/>
              </a:cxn>
              <a:cxn ang="0">
                <a:pos x="455" y="637"/>
              </a:cxn>
              <a:cxn ang="0">
                <a:pos x="424" y="695"/>
              </a:cxn>
              <a:cxn ang="0">
                <a:pos x="404" y="729"/>
              </a:cxn>
              <a:cxn ang="0">
                <a:pos x="384" y="758"/>
              </a:cxn>
              <a:cxn ang="0">
                <a:pos x="357" y="799"/>
              </a:cxn>
              <a:cxn ang="0">
                <a:pos x="332" y="838"/>
              </a:cxn>
              <a:cxn ang="0">
                <a:pos x="312" y="865"/>
              </a:cxn>
              <a:cxn ang="0">
                <a:pos x="301" y="884"/>
              </a:cxn>
              <a:cxn ang="0">
                <a:pos x="286" y="913"/>
              </a:cxn>
              <a:cxn ang="0">
                <a:pos x="266" y="933"/>
              </a:cxn>
              <a:cxn ang="0">
                <a:pos x="226" y="967"/>
              </a:cxn>
              <a:cxn ang="0">
                <a:pos x="189" y="1000"/>
              </a:cxn>
              <a:cxn ang="0">
                <a:pos x="160" y="1021"/>
              </a:cxn>
              <a:cxn ang="0">
                <a:pos x="96" y="1054"/>
              </a:cxn>
              <a:cxn ang="0">
                <a:pos x="57" y="1068"/>
              </a:cxn>
              <a:cxn ang="0">
                <a:pos x="6" y="1087"/>
              </a:cxn>
              <a:cxn ang="0">
                <a:pos x="0" y="1093"/>
              </a:cxn>
              <a:cxn ang="0">
                <a:pos x="6" y="1099"/>
              </a:cxn>
              <a:cxn ang="0">
                <a:pos x="49" y="1086"/>
              </a:cxn>
              <a:cxn ang="0">
                <a:pos x="84" y="1078"/>
              </a:cxn>
              <a:cxn ang="0">
                <a:pos x="148" y="1045"/>
              </a:cxn>
              <a:cxn ang="0">
                <a:pos x="183" y="1024"/>
              </a:cxn>
              <a:cxn ang="0">
                <a:pos x="227" y="991"/>
              </a:cxn>
              <a:cxn ang="0">
                <a:pos x="247" y="970"/>
              </a:cxn>
              <a:cxn ang="0">
                <a:pos x="276" y="940"/>
              </a:cxn>
              <a:cxn ang="0">
                <a:pos x="296" y="920"/>
              </a:cxn>
              <a:cxn ang="0">
                <a:pos x="321" y="888"/>
              </a:cxn>
              <a:cxn ang="0">
                <a:pos x="322" y="872"/>
              </a:cxn>
              <a:cxn ang="0">
                <a:pos x="341" y="847"/>
              </a:cxn>
              <a:cxn ang="0">
                <a:pos x="368" y="804"/>
              </a:cxn>
              <a:cxn ang="0">
                <a:pos x="395" y="763"/>
              </a:cxn>
              <a:cxn ang="0">
                <a:pos x="415" y="736"/>
              </a:cxn>
              <a:cxn ang="0">
                <a:pos x="434" y="702"/>
              </a:cxn>
              <a:cxn ang="0">
                <a:pos x="467" y="641"/>
              </a:cxn>
              <a:cxn ang="0">
                <a:pos x="474" y="614"/>
              </a:cxn>
              <a:cxn ang="0">
                <a:pos x="500" y="552"/>
              </a:cxn>
              <a:cxn ang="0">
                <a:pos x="507" y="524"/>
              </a:cxn>
              <a:cxn ang="0">
                <a:pos x="520" y="495"/>
              </a:cxn>
              <a:cxn ang="0">
                <a:pos x="527" y="454"/>
              </a:cxn>
              <a:cxn ang="0">
                <a:pos x="547" y="403"/>
              </a:cxn>
              <a:cxn ang="0">
                <a:pos x="547" y="367"/>
              </a:cxn>
              <a:cxn ang="0">
                <a:pos x="560" y="325"/>
              </a:cxn>
              <a:cxn ang="0">
                <a:pos x="566" y="284"/>
              </a:cxn>
              <a:cxn ang="0">
                <a:pos x="573" y="250"/>
              </a:cxn>
              <a:cxn ang="0">
                <a:pos x="573" y="203"/>
              </a:cxn>
              <a:cxn ang="0">
                <a:pos x="573" y="141"/>
              </a:cxn>
              <a:cxn ang="0">
                <a:pos x="573" y="92"/>
              </a:cxn>
              <a:cxn ang="0">
                <a:pos x="560" y="45"/>
              </a:cxn>
              <a:cxn ang="0">
                <a:pos x="553" y="6"/>
              </a:cxn>
            </a:cxnLst>
            <a:rect l="0" t="0" r="r" b="b"/>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45" y="824"/>
                </a:lnTo>
                <a:lnTo>
                  <a:pt x="332" y="838"/>
                </a:lnTo>
                <a:lnTo>
                  <a:pt x="331" y="840"/>
                </a:lnTo>
                <a:lnTo>
                  <a:pt x="325" y="851"/>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83"/>
                </a:lnTo>
                <a:lnTo>
                  <a:pt x="322" y="872"/>
                </a:lnTo>
                <a:lnTo>
                  <a:pt x="334" y="860"/>
                </a:lnTo>
                <a:lnTo>
                  <a:pt x="335" y="858"/>
                </a:lnTo>
                <a:lnTo>
                  <a:pt x="341" y="847"/>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38"/>
                </a:lnTo>
                <a:lnTo>
                  <a:pt x="467" y="626"/>
                </a:lnTo>
                <a:lnTo>
                  <a:pt x="474" y="614"/>
                </a:lnTo>
                <a:lnTo>
                  <a:pt x="481" y="600"/>
                </a:lnTo>
                <a:lnTo>
                  <a:pt x="487" y="586"/>
                </a:lnTo>
                <a:lnTo>
                  <a:pt x="494" y="566"/>
                </a:lnTo>
                <a:lnTo>
                  <a:pt x="500" y="552"/>
                </a:lnTo>
                <a:lnTo>
                  <a:pt x="507" y="539"/>
                </a:lnTo>
                <a:lnTo>
                  <a:pt x="507" y="536"/>
                </a:lnTo>
                <a:lnTo>
                  <a:pt x="507" y="536"/>
                </a:lnTo>
                <a:lnTo>
                  <a:pt x="507" y="524"/>
                </a:lnTo>
                <a:lnTo>
                  <a:pt x="514" y="512"/>
                </a:lnTo>
                <a:lnTo>
                  <a:pt x="520" y="498"/>
                </a:lnTo>
                <a:lnTo>
                  <a:pt x="520" y="495"/>
                </a:lnTo>
                <a:lnTo>
                  <a:pt x="520" y="495"/>
                </a:lnTo>
                <a:lnTo>
                  <a:pt x="520" y="476"/>
                </a:lnTo>
                <a:lnTo>
                  <a:pt x="527" y="457"/>
                </a:lnTo>
                <a:lnTo>
                  <a:pt x="527" y="454"/>
                </a:lnTo>
                <a:lnTo>
                  <a:pt x="527" y="454"/>
                </a:lnTo>
                <a:lnTo>
                  <a:pt x="527" y="443"/>
                </a:lnTo>
                <a:lnTo>
                  <a:pt x="533" y="430"/>
                </a:lnTo>
                <a:lnTo>
                  <a:pt x="540" y="416"/>
                </a:lnTo>
                <a:lnTo>
                  <a:pt x="547" y="403"/>
                </a:lnTo>
                <a:lnTo>
                  <a:pt x="547" y="400"/>
                </a:lnTo>
                <a:lnTo>
                  <a:pt x="547" y="400"/>
                </a:lnTo>
                <a:lnTo>
                  <a:pt x="547" y="386"/>
                </a:lnTo>
                <a:lnTo>
                  <a:pt x="547" y="367"/>
                </a:lnTo>
                <a:lnTo>
                  <a:pt x="553" y="348"/>
                </a:lnTo>
                <a:lnTo>
                  <a:pt x="560" y="328"/>
                </a:lnTo>
                <a:lnTo>
                  <a:pt x="560" y="325"/>
                </a:lnTo>
                <a:lnTo>
                  <a:pt x="560" y="325"/>
                </a:lnTo>
                <a:lnTo>
                  <a:pt x="560" y="311"/>
                </a:lnTo>
                <a:lnTo>
                  <a:pt x="560" y="300"/>
                </a:lnTo>
                <a:lnTo>
                  <a:pt x="566" y="287"/>
                </a:lnTo>
                <a:lnTo>
                  <a:pt x="566" y="284"/>
                </a:lnTo>
                <a:lnTo>
                  <a:pt x="566" y="284"/>
                </a:lnTo>
                <a:lnTo>
                  <a:pt x="566" y="266"/>
                </a:lnTo>
                <a:lnTo>
                  <a:pt x="573" y="253"/>
                </a:lnTo>
                <a:lnTo>
                  <a:pt x="573" y="250"/>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chemeClr val="tx1"/>
          </a:solidFill>
          <a:ln w="9525">
            <a:solidFill>
              <a:schemeClr val="tx1"/>
            </a:solidFill>
            <a:round/>
            <a:headEnd/>
            <a:tailEnd/>
          </a:ln>
          <a:effectLst>
            <a:outerShdw blurRad="63500" dist="38099" dir="2700000" algn="ctr" rotWithShape="0">
              <a:srgbClr val="DEDEDE">
                <a:alpha val="74998"/>
              </a:srgbClr>
            </a:outerShdw>
          </a:effectLst>
        </p:spPr>
        <p:txBody>
          <a:bodyPr/>
          <a:lstStyle/>
          <a:p>
            <a:pPr>
              <a:defRPr/>
            </a:pPr>
            <a:endParaRPr lang="en-US">
              <a:latin typeface="Century Gothic" pitchFamily="-107" charset="0"/>
              <a:ea typeface="+mn-ea"/>
              <a:cs typeface="+mn-cs"/>
            </a:endParaRPr>
          </a:p>
        </p:txBody>
      </p:sp>
      <p:sp>
        <p:nvSpPr>
          <p:cNvPr id="226442" name="Freeform 138"/>
          <p:cNvSpPr>
            <a:spLocks/>
          </p:cNvSpPr>
          <p:nvPr/>
        </p:nvSpPr>
        <p:spPr bwMode="auto">
          <a:xfrm>
            <a:off x="2287588" y="2946400"/>
            <a:ext cx="3997325" cy="3244850"/>
          </a:xfrm>
          <a:custGeom>
            <a:avLst/>
            <a:gdLst/>
            <a:ahLst/>
            <a:cxnLst>
              <a:cxn ang="0">
                <a:pos x="1431" y="1044"/>
              </a:cxn>
              <a:cxn ang="0">
                <a:pos x="1366" y="1020"/>
              </a:cxn>
              <a:cxn ang="0">
                <a:pos x="1315" y="987"/>
              </a:cxn>
              <a:cxn ang="0">
                <a:pos x="1247" y="953"/>
              </a:cxn>
              <a:cxn ang="0">
                <a:pos x="1164" y="904"/>
              </a:cxn>
              <a:cxn ang="0">
                <a:pos x="1082" y="856"/>
              </a:cxn>
              <a:cxn ang="0">
                <a:pos x="1030" y="822"/>
              </a:cxn>
              <a:cxn ang="0">
                <a:pos x="975" y="787"/>
              </a:cxn>
              <a:cxn ang="0">
                <a:pos x="919" y="745"/>
              </a:cxn>
              <a:cxn ang="0">
                <a:pos x="834" y="679"/>
              </a:cxn>
              <a:cxn ang="0">
                <a:pos x="772" y="615"/>
              </a:cxn>
              <a:cxn ang="0">
                <a:pos x="738" y="560"/>
              </a:cxn>
              <a:cxn ang="0">
                <a:pos x="656" y="484"/>
              </a:cxn>
              <a:cxn ang="0">
                <a:pos x="616" y="436"/>
              </a:cxn>
              <a:cxn ang="0">
                <a:pos x="569" y="390"/>
              </a:cxn>
              <a:cxn ang="0">
                <a:pos x="521" y="328"/>
              </a:cxn>
              <a:cxn ang="0">
                <a:pos x="481" y="266"/>
              </a:cxn>
              <a:cxn ang="0">
                <a:pos x="439" y="195"/>
              </a:cxn>
              <a:cxn ang="0">
                <a:pos x="379" y="128"/>
              </a:cxn>
              <a:cxn ang="0">
                <a:pos x="342" y="91"/>
              </a:cxn>
              <a:cxn ang="0">
                <a:pos x="304" y="59"/>
              </a:cxn>
              <a:cxn ang="0">
                <a:pos x="233" y="29"/>
              </a:cxn>
              <a:cxn ang="0">
                <a:pos x="156" y="7"/>
              </a:cxn>
              <a:cxn ang="0">
                <a:pos x="86" y="7"/>
              </a:cxn>
              <a:cxn ang="0">
                <a:pos x="16" y="30"/>
              </a:cxn>
              <a:cxn ang="0">
                <a:pos x="0" y="102"/>
              </a:cxn>
              <a:cxn ang="0">
                <a:pos x="36" y="156"/>
              </a:cxn>
              <a:cxn ang="0">
                <a:pos x="92" y="191"/>
              </a:cxn>
              <a:cxn ang="0">
                <a:pos x="140" y="197"/>
              </a:cxn>
              <a:cxn ang="0">
                <a:pos x="122" y="179"/>
              </a:cxn>
              <a:cxn ang="0">
                <a:pos x="46" y="149"/>
              </a:cxn>
              <a:cxn ang="0">
                <a:pos x="12" y="89"/>
              </a:cxn>
              <a:cxn ang="0">
                <a:pos x="62" y="19"/>
              </a:cxn>
              <a:cxn ang="0">
                <a:pos x="140" y="19"/>
              </a:cxn>
              <a:cxn ang="0">
                <a:pos x="216" y="32"/>
              </a:cxn>
              <a:cxn ang="0">
                <a:pos x="300" y="78"/>
              </a:cxn>
              <a:cxn ang="0">
                <a:pos x="323" y="95"/>
              </a:cxn>
              <a:cxn ang="0">
                <a:pos x="375" y="147"/>
              </a:cxn>
              <a:cxn ang="0">
                <a:pos x="418" y="198"/>
              </a:cxn>
              <a:cxn ang="0">
                <a:pos x="471" y="273"/>
              </a:cxn>
              <a:cxn ang="0">
                <a:pos x="511" y="335"/>
              </a:cxn>
              <a:cxn ang="0">
                <a:pos x="559" y="397"/>
              </a:cxn>
              <a:cxn ang="0">
                <a:pos x="607" y="445"/>
              </a:cxn>
              <a:cxn ang="0">
                <a:pos x="647" y="493"/>
              </a:cxn>
              <a:cxn ang="0">
                <a:pos x="734" y="581"/>
              </a:cxn>
              <a:cxn ang="0">
                <a:pos x="768" y="636"/>
              </a:cxn>
              <a:cxn ang="0">
                <a:pos x="830" y="698"/>
              </a:cxn>
              <a:cxn ang="0">
                <a:pos x="900" y="749"/>
              </a:cxn>
              <a:cxn ang="0">
                <a:pos x="980" y="810"/>
              </a:cxn>
              <a:cxn ang="0">
                <a:pos x="1043" y="846"/>
              </a:cxn>
              <a:cxn ang="0">
                <a:pos x="1089" y="872"/>
              </a:cxn>
              <a:cxn ang="0">
                <a:pos x="1172" y="922"/>
              </a:cxn>
              <a:cxn ang="0">
                <a:pos x="1253" y="970"/>
              </a:cxn>
              <a:cxn ang="0">
                <a:pos x="1324" y="1011"/>
              </a:cxn>
              <a:cxn ang="0">
                <a:pos x="1389" y="1039"/>
              </a:cxn>
            </a:cxnLst>
            <a:rect l="0" t="0" r="r" b="b"/>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89" y="801"/>
                </a:lnTo>
                <a:lnTo>
                  <a:pt x="975" y="787"/>
                </a:lnTo>
                <a:lnTo>
                  <a:pt x="962" y="774"/>
                </a:lnTo>
                <a:lnTo>
                  <a:pt x="960" y="773"/>
                </a:lnTo>
                <a:lnTo>
                  <a:pt x="946" y="766"/>
                </a:lnTo>
                <a:lnTo>
                  <a:pt x="935" y="760"/>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6" y="484"/>
                </a:lnTo>
                <a:lnTo>
                  <a:pt x="650" y="473"/>
                </a:lnTo>
                <a:lnTo>
                  <a:pt x="649" y="471"/>
                </a:lnTo>
                <a:lnTo>
                  <a:pt x="647" y="470"/>
                </a:lnTo>
                <a:lnTo>
                  <a:pt x="636" y="464"/>
                </a:lnTo>
                <a:lnTo>
                  <a:pt x="630" y="452"/>
                </a:lnTo>
                <a:lnTo>
                  <a:pt x="629" y="450"/>
                </a:lnTo>
                <a:lnTo>
                  <a:pt x="616" y="436"/>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chemeClr val="tx1"/>
          </a:solidFill>
          <a:ln w="9525">
            <a:solidFill>
              <a:schemeClr val="tx1"/>
            </a:solidFill>
            <a:round/>
            <a:headEnd/>
            <a:tailEnd/>
          </a:ln>
          <a:effectLst>
            <a:outerShdw blurRad="63500" dist="38099" dir="2700000" algn="ctr" rotWithShape="0">
              <a:schemeClr val="bg1">
                <a:alpha val="74998"/>
              </a:schemeClr>
            </a:outerShdw>
          </a:effectLst>
        </p:spPr>
        <p:txBody>
          <a:bodyPr/>
          <a:lstStyle/>
          <a:p>
            <a:pPr>
              <a:defRPr/>
            </a:pPr>
            <a:endParaRPr lang="en-US">
              <a:latin typeface="Century Gothic" pitchFamily="-107" charset="0"/>
              <a:ea typeface="+mn-ea"/>
              <a:cs typeface="+mn-cs"/>
            </a:endParaRPr>
          </a:p>
        </p:txBody>
      </p:sp>
      <p:sp>
        <p:nvSpPr>
          <p:cNvPr id="226443" name="Rectangle 139"/>
          <p:cNvSpPr>
            <a:spLocks noChangeArrowheads="1"/>
          </p:cNvSpPr>
          <p:nvPr/>
        </p:nvSpPr>
        <p:spPr bwMode="auto">
          <a:xfrm>
            <a:off x="2322513" y="3683000"/>
            <a:ext cx="558800" cy="487363"/>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SG</a:t>
            </a:r>
            <a:endParaRPr lang="en-US" sz="4400">
              <a:solidFill>
                <a:srgbClr val="E32434"/>
              </a:solidFill>
              <a:effectLst>
                <a:outerShdw blurRad="38100" dist="38100" dir="2700000" algn="tl">
                  <a:srgbClr val="DDDDDD"/>
                </a:outerShdw>
              </a:effectLst>
              <a:latin typeface="Comic Sans MS" charset="0"/>
            </a:endParaRPr>
          </a:p>
        </p:txBody>
      </p:sp>
      <p:sp>
        <p:nvSpPr>
          <p:cNvPr id="10280" name="Line 143"/>
          <p:cNvSpPr>
            <a:spLocks noChangeShapeType="1"/>
          </p:cNvSpPr>
          <p:nvPr/>
        </p:nvSpPr>
        <p:spPr bwMode="auto">
          <a:xfrm flipH="1" flipV="1">
            <a:off x="3914775" y="1873250"/>
            <a:ext cx="15875" cy="6300788"/>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81" name="Text Box 144"/>
          <p:cNvSpPr txBox="1">
            <a:spLocks noChangeArrowheads="1"/>
          </p:cNvSpPr>
          <p:nvPr/>
        </p:nvSpPr>
        <p:spPr bwMode="auto">
          <a:xfrm>
            <a:off x="6594475" y="87313"/>
            <a:ext cx="6794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03a</a:t>
            </a:r>
          </a:p>
        </p:txBody>
      </p:sp>
      <p:sp>
        <p:nvSpPr>
          <p:cNvPr id="10282" name="Rectangle 145"/>
          <p:cNvSpPr>
            <a:spLocks noChangeArrowheads="1"/>
          </p:cNvSpPr>
          <p:nvPr/>
        </p:nvSpPr>
        <p:spPr bwMode="auto">
          <a:xfrm>
            <a:off x="3636963" y="4697413"/>
            <a:ext cx="184150"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a:solidFill>
                <a:srgbClr val="E32434"/>
              </a:solidFill>
            </a:endParaRPr>
          </a:p>
        </p:txBody>
      </p:sp>
      <p:sp>
        <p:nvSpPr>
          <p:cNvPr id="226450" name="Rectangle 146"/>
          <p:cNvSpPr>
            <a:spLocks noChangeArrowheads="1"/>
          </p:cNvSpPr>
          <p:nvPr/>
        </p:nvSpPr>
        <p:spPr bwMode="auto">
          <a:xfrm>
            <a:off x="690563" y="1066800"/>
            <a:ext cx="6338887" cy="244475"/>
          </a:xfrm>
          <a:prstGeom prst="rect">
            <a:avLst/>
          </a:prstGeom>
          <a:noFill/>
          <a:ln w="9525">
            <a:noFill/>
            <a:miter lim="800000"/>
            <a:headEnd/>
            <a:tailEnd/>
          </a:ln>
          <a:effectLst/>
        </p:spPr>
        <p:txBody>
          <a:bodyPr wrap="none" lIns="0" tIns="0" rIns="0" bIns="0">
            <a:spAutoFit/>
          </a:bodyPr>
          <a:lstStyle/>
          <a:p>
            <a:pPr>
              <a:defRPr/>
            </a:pPr>
            <a:r>
              <a:rPr lang="en-US" sz="1600" b="1" i="1">
                <a:effectLst>
                  <a:outerShdw blurRad="38100" dist="38100" dir="2700000" algn="tl">
                    <a:srgbClr val="DDDDDD"/>
                  </a:outerShdw>
                </a:effectLst>
                <a:latin typeface="Comic Sans MS" charset="0"/>
              </a:rPr>
              <a:t> (This page intentionally blank for map drawing during seminar.)</a:t>
            </a:r>
            <a:endParaRPr lang="en-US" sz="1600" b="1" i="1">
              <a:effectLst>
                <a:outerShdw blurRad="38100" dist="38100" dir="2700000" algn="tl">
                  <a:srgbClr val="DDDDDD"/>
                </a:outerShdw>
              </a:effectLst>
              <a:latin typeface="Times"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ChangeArrowheads="1"/>
          </p:cNvSpPr>
          <p:nvPr/>
        </p:nvSpPr>
        <p:spPr bwMode="auto">
          <a:xfrm>
            <a:off x="1454150" y="7583488"/>
            <a:ext cx="542925" cy="566737"/>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RS</a:t>
            </a:r>
            <a:endParaRPr lang="en-US" sz="4400">
              <a:solidFill>
                <a:srgbClr val="E32434"/>
              </a:solidFill>
              <a:effectLst>
                <a:outerShdw blurRad="38100" dist="38100" dir="2700000" algn="tl">
                  <a:srgbClr val="DDDDDD"/>
                </a:outerShdw>
              </a:effectLst>
              <a:latin typeface="Comic Sans MS" charset="0"/>
            </a:endParaRPr>
          </a:p>
        </p:txBody>
      </p:sp>
      <p:sp>
        <p:nvSpPr>
          <p:cNvPr id="11266" name="Freeform 3"/>
          <p:cNvSpPr>
            <a:spLocks/>
          </p:cNvSpPr>
          <p:nvPr/>
        </p:nvSpPr>
        <p:spPr bwMode="auto">
          <a:xfrm>
            <a:off x="5565775" y="5473700"/>
            <a:ext cx="1420813" cy="2346325"/>
          </a:xfrm>
          <a:custGeom>
            <a:avLst/>
            <a:gdLst>
              <a:gd name="T0" fmla="*/ 2147483647 w 507"/>
              <a:gd name="T1" fmla="*/ 2147483647 h 760"/>
              <a:gd name="T2" fmla="*/ 2147483647 w 507"/>
              <a:gd name="T3" fmla="*/ 0 h 760"/>
              <a:gd name="T4" fmla="*/ 2147483647 w 507"/>
              <a:gd name="T5" fmla="*/ 2147483647 h 760"/>
              <a:gd name="T6" fmla="*/ 2147483647 w 507"/>
              <a:gd name="T7" fmla="*/ 2147483647 h 760"/>
              <a:gd name="T8" fmla="*/ 2147483647 w 507"/>
              <a:gd name="T9" fmla="*/ 2147483647 h 760"/>
              <a:gd name="T10" fmla="*/ 2147483647 w 507"/>
              <a:gd name="T11" fmla="*/ 2147483647 h 760"/>
              <a:gd name="T12" fmla="*/ 2147483647 w 507"/>
              <a:gd name="T13" fmla="*/ 2147483647 h 760"/>
              <a:gd name="T14" fmla="*/ 2147483647 w 507"/>
              <a:gd name="T15" fmla="*/ 2147483647 h 760"/>
              <a:gd name="T16" fmla="*/ 2147483647 w 507"/>
              <a:gd name="T17" fmla="*/ 2147483647 h 760"/>
              <a:gd name="T18" fmla="*/ 2147483647 w 507"/>
              <a:gd name="T19" fmla="*/ 2147483647 h 760"/>
              <a:gd name="T20" fmla="*/ 2147483647 w 507"/>
              <a:gd name="T21" fmla="*/ 2147483647 h 760"/>
              <a:gd name="T22" fmla="*/ 2147483647 w 507"/>
              <a:gd name="T23" fmla="*/ 2147483647 h 760"/>
              <a:gd name="T24" fmla="*/ 2147483647 w 507"/>
              <a:gd name="T25" fmla="*/ 2147483647 h 760"/>
              <a:gd name="T26" fmla="*/ 2147483647 w 507"/>
              <a:gd name="T27" fmla="*/ 2147483647 h 760"/>
              <a:gd name="T28" fmla="*/ 2147483647 w 507"/>
              <a:gd name="T29" fmla="*/ 2147483647 h 760"/>
              <a:gd name="T30" fmla="*/ 2147483647 w 507"/>
              <a:gd name="T31" fmla="*/ 2147483647 h 760"/>
              <a:gd name="T32" fmla="*/ 2147483647 w 507"/>
              <a:gd name="T33" fmla="*/ 2147483647 h 760"/>
              <a:gd name="T34" fmla="*/ 2147483647 w 507"/>
              <a:gd name="T35" fmla="*/ 2147483647 h 760"/>
              <a:gd name="T36" fmla="*/ 2147483647 w 507"/>
              <a:gd name="T37" fmla="*/ 2147483647 h 760"/>
              <a:gd name="T38" fmla="*/ 2147483647 w 507"/>
              <a:gd name="T39" fmla="*/ 2147483647 h 760"/>
              <a:gd name="T40" fmla="*/ 2147483647 w 507"/>
              <a:gd name="T41" fmla="*/ 2147483647 h 760"/>
              <a:gd name="T42" fmla="*/ 2147483647 w 507"/>
              <a:gd name="T43" fmla="*/ 2147483647 h 760"/>
              <a:gd name="T44" fmla="*/ 2147483647 w 507"/>
              <a:gd name="T45" fmla="*/ 2147483647 h 760"/>
              <a:gd name="T46" fmla="*/ 2147483647 w 507"/>
              <a:gd name="T47" fmla="*/ 2147483647 h 760"/>
              <a:gd name="T48" fmla="*/ 2147483647 w 507"/>
              <a:gd name="T49" fmla="*/ 2147483647 h 760"/>
              <a:gd name="T50" fmla="*/ 2147483647 w 507"/>
              <a:gd name="T51" fmla="*/ 2147483647 h 760"/>
              <a:gd name="T52" fmla="*/ 2147483647 w 507"/>
              <a:gd name="T53" fmla="*/ 2147483647 h 760"/>
              <a:gd name="T54" fmla="*/ 2147483647 w 507"/>
              <a:gd name="T55" fmla="*/ 2147483647 h 760"/>
              <a:gd name="T56" fmla="*/ 2147483647 w 507"/>
              <a:gd name="T57" fmla="*/ 2147483647 h 760"/>
              <a:gd name="T58" fmla="*/ 2147483647 w 507"/>
              <a:gd name="T59" fmla="*/ 2147483647 h 760"/>
              <a:gd name="T60" fmla="*/ 2147483647 w 507"/>
              <a:gd name="T61" fmla="*/ 2147483647 h 760"/>
              <a:gd name="T62" fmla="*/ 2147483647 w 507"/>
              <a:gd name="T63" fmla="*/ 2147483647 h 760"/>
              <a:gd name="T64" fmla="*/ 2147483647 w 507"/>
              <a:gd name="T65" fmla="*/ 2147483647 h 760"/>
              <a:gd name="T66" fmla="*/ 2147483647 w 507"/>
              <a:gd name="T67" fmla="*/ 2147483647 h 760"/>
              <a:gd name="T68" fmla="*/ 2147483647 w 507"/>
              <a:gd name="T69" fmla="*/ 2147483647 h 760"/>
              <a:gd name="T70" fmla="*/ 2147483647 w 507"/>
              <a:gd name="T71" fmla="*/ 2147483647 h 760"/>
              <a:gd name="T72" fmla="*/ 2147483647 w 507"/>
              <a:gd name="T73" fmla="*/ 2147483647 h 760"/>
              <a:gd name="T74" fmla="*/ 2147483647 w 507"/>
              <a:gd name="T75" fmla="*/ 2147483647 h 760"/>
              <a:gd name="T76" fmla="*/ 2147483647 w 507"/>
              <a:gd name="T77" fmla="*/ 2147483647 h 760"/>
              <a:gd name="T78" fmla="*/ 2147483647 w 507"/>
              <a:gd name="T79" fmla="*/ 2147483647 h 760"/>
              <a:gd name="T80" fmla="*/ 2147483647 w 507"/>
              <a:gd name="T81" fmla="*/ 2147483647 h 760"/>
              <a:gd name="T82" fmla="*/ 2147483647 w 507"/>
              <a:gd name="T83" fmla="*/ 2147483647 h 760"/>
              <a:gd name="T84" fmla="*/ 2147483647 w 507"/>
              <a:gd name="T85" fmla="*/ 2147483647 h 760"/>
              <a:gd name="T86" fmla="*/ 2147483647 w 507"/>
              <a:gd name="T87" fmla="*/ 2147483647 h 760"/>
              <a:gd name="T88" fmla="*/ 2147483647 w 507"/>
              <a:gd name="T89" fmla="*/ 2147483647 h 760"/>
              <a:gd name="T90" fmla="*/ 2147483647 w 507"/>
              <a:gd name="T91" fmla="*/ 2147483647 h 760"/>
              <a:gd name="T92" fmla="*/ 2147483647 w 507"/>
              <a:gd name="T93" fmla="*/ 2147483647 h 760"/>
              <a:gd name="T94" fmla="*/ 2147483647 w 507"/>
              <a:gd name="T95" fmla="*/ 2147483647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chemeClr val="tx1"/>
          </a:solidFill>
          <a:ln w="9525">
            <a:solidFill>
              <a:schemeClr val="tx1"/>
            </a:solidFill>
            <a:round/>
            <a:headEnd/>
            <a:tailEnd/>
          </a:ln>
        </p:spPr>
        <p:txBody>
          <a:bodyPr/>
          <a:lstStyle/>
          <a:p>
            <a:endParaRPr lang="en-US"/>
          </a:p>
        </p:txBody>
      </p:sp>
      <p:sp>
        <p:nvSpPr>
          <p:cNvPr id="242692" name="Rectangle 4"/>
          <p:cNvSpPr>
            <a:spLocks noChangeArrowheads="1"/>
          </p:cNvSpPr>
          <p:nvPr/>
        </p:nvSpPr>
        <p:spPr bwMode="auto">
          <a:xfrm>
            <a:off x="4037013" y="4867275"/>
            <a:ext cx="514350" cy="566738"/>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ER</a:t>
            </a:r>
            <a:endParaRPr lang="en-US" sz="4400">
              <a:solidFill>
                <a:srgbClr val="E32434"/>
              </a:solidFill>
              <a:effectLst>
                <a:outerShdw blurRad="38100" dist="38100" dir="2700000" algn="tl">
                  <a:srgbClr val="DDDDDD"/>
                </a:outerShdw>
              </a:effectLst>
              <a:latin typeface="Comic Sans MS" charset="0"/>
            </a:endParaRPr>
          </a:p>
        </p:txBody>
      </p:sp>
      <p:sp>
        <p:nvSpPr>
          <p:cNvPr id="11268" name="Freeform 5"/>
          <p:cNvSpPr>
            <a:spLocks/>
          </p:cNvSpPr>
          <p:nvPr/>
        </p:nvSpPr>
        <p:spPr bwMode="auto">
          <a:xfrm>
            <a:off x="862013" y="6302375"/>
            <a:ext cx="1860550" cy="1674813"/>
          </a:xfrm>
          <a:custGeom>
            <a:avLst/>
            <a:gdLst>
              <a:gd name="T0" fmla="*/ 2147483647 w 665"/>
              <a:gd name="T1" fmla="*/ 2147483647 h 542"/>
              <a:gd name="T2" fmla="*/ 2147483647 w 665"/>
              <a:gd name="T3" fmla="*/ 2147483647 h 542"/>
              <a:gd name="T4" fmla="*/ 2147483647 w 665"/>
              <a:gd name="T5" fmla="*/ 2147483647 h 542"/>
              <a:gd name="T6" fmla="*/ 2147483647 w 665"/>
              <a:gd name="T7" fmla="*/ 2147483647 h 542"/>
              <a:gd name="T8" fmla="*/ 2147483647 w 665"/>
              <a:gd name="T9" fmla="*/ 2147483647 h 542"/>
              <a:gd name="T10" fmla="*/ 2147483647 w 665"/>
              <a:gd name="T11" fmla="*/ 2147483647 h 542"/>
              <a:gd name="T12" fmla="*/ 2147483647 w 665"/>
              <a:gd name="T13" fmla="*/ 2147483647 h 542"/>
              <a:gd name="T14" fmla="*/ 2147483647 w 665"/>
              <a:gd name="T15" fmla="*/ 2147483647 h 542"/>
              <a:gd name="T16" fmla="*/ 2147483647 w 665"/>
              <a:gd name="T17" fmla="*/ 2147483647 h 542"/>
              <a:gd name="T18" fmla="*/ 2147483647 w 665"/>
              <a:gd name="T19" fmla="*/ 2147483647 h 542"/>
              <a:gd name="T20" fmla="*/ 2147483647 w 665"/>
              <a:gd name="T21" fmla="*/ 2147483647 h 542"/>
              <a:gd name="T22" fmla="*/ 2147483647 w 665"/>
              <a:gd name="T23" fmla="*/ 2147483647 h 542"/>
              <a:gd name="T24" fmla="*/ 2147483647 w 665"/>
              <a:gd name="T25" fmla="*/ 2147483647 h 542"/>
              <a:gd name="T26" fmla="*/ 2147483647 w 665"/>
              <a:gd name="T27" fmla="*/ 2147483647 h 542"/>
              <a:gd name="T28" fmla="*/ 2147483647 w 665"/>
              <a:gd name="T29" fmla="*/ 2147483647 h 542"/>
              <a:gd name="T30" fmla="*/ 2147483647 w 665"/>
              <a:gd name="T31" fmla="*/ 2147483647 h 542"/>
              <a:gd name="T32" fmla="*/ 2147483647 w 665"/>
              <a:gd name="T33" fmla="*/ 2147483647 h 542"/>
              <a:gd name="T34" fmla="*/ 2147483647 w 665"/>
              <a:gd name="T35" fmla="*/ 2147483647 h 542"/>
              <a:gd name="T36" fmla="*/ 2147483647 w 665"/>
              <a:gd name="T37" fmla="*/ 2147483647 h 542"/>
              <a:gd name="T38" fmla="*/ 2147483647 w 665"/>
              <a:gd name="T39" fmla="*/ 2147483647 h 542"/>
              <a:gd name="T40" fmla="*/ 2147483647 w 665"/>
              <a:gd name="T41" fmla="*/ 2147483647 h 542"/>
              <a:gd name="T42" fmla="*/ 2147483647 w 665"/>
              <a:gd name="T43" fmla="*/ 2147483647 h 542"/>
              <a:gd name="T44" fmla="*/ 2147483647 w 665"/>
              <a:gd name="T45" fmla="*/ 2147483647 h 542"/>
              <a:gd name="T46" fmla="*/ 2147483647 w 665"/>
              <a:gd name="T47" fmla="*/ 2147483647 h 542"/>
              <a:gd name="T48" fmla="*/ 2147483647 w 665"/>
              <a:gd name="T49" fmla="*/ 2147483647 h 542"/>
              <a:gd name="T50" fmla="*/ 2147483647 w 665"/>
              <a:gd name="T51" fmla="*/ 2147483647 h 542"/>
              <a:gd name="T52" fmla="*/ 2147483647 w 665"/>
              <a:gd name="T53" fmla="*/ 2147483647 h 542"/>
              <a:gd name="T54" fmla="*/ 2147483647 w 665"/>
              <a:gd name="T55" fmla="*/ 2147483647 h 542"/>
              <a:gd name="T56" fmla="*/ 2147483647 w 665"/>
              <a:gd name="T57" fmla="*/ 2147483647 h 542"/>
              <a:gd name="T58" fmla="*/ 2147483647 w 665"/>
              <a:gd name="T59" fmla="*/ 2147483647 h 542"/>
              <a:gd name="T60" fmla="*/ 2147483647 w 665"/>
              <a:gd name="T61" fmla="*/ 2147483647 h 542"/>
              <a:gd name="T62" fmla="*/ 2147483647 w 665"/>
              <a:gd name="T63" fmla="*/ 2147483647 h 542"/>
              <a:gd name="T64" fmla="*/ 2147483647 w 665"/>
              <a:gd name="T65" fmla="*/ 2147483647 h 542"/>
              <a:gd name="T66" fmla="*/ 2147483647 w 665"/>
              <a:gd name="T67" fmla="*/ 2147483647 h 542"/>
              <a:gd name="T68" fmla="*/ 2147483647 w 665"/>
              <a:gd name="T69" fmla="*/ 2147483647 h 542"/>
              <a:gd name="T70" fmla="*/ 2147483647 w 665"/>
              <a:gd name="T71" fmla="*/ 2147483647 h 542"/>
              <a:gd name="T72" fmla="*/ 2147483647 w 665"/>
              <a:gd name="T73" fmla="*/ 2147483647 h 542"/>
              <a:gd name="T74" fmla="*/ 2147483647 w 665"/>
              <a:gd name="T75" fmla="*/ 2147483647 h 542"/>
              <a:gd name="T76" fmla="*/ 2147483647 w 665"/>
              <a:gd name="T77" fmla="*/ 2147483647 h 542"/>
              <a:gd name="T78" fmla="*/ 2147483647 w 665"/>
              <a:gd name="T79" fmla="*/ 2147483647 h 542"/>
              <a:gd name="T80" fmla="*/ 2147483647 w 665"/>
              <a:gd name="T81" fmla="*/ 2147483647 h 542"/>
              <a:gd name="T82" fmla="*/ 2147483647 w 665"/>
              <a:gd name="T83" fmla="*/ 2147483647 h 542"/>
              <a:gd name="T84" fmla="*/ 2147483647 w 665"/>
              <a:gd name="T85" fmla="*/ 2147483647 h 542"/>
              <a:gd name="T86" fmla="*/ 2147483647 w 665"/>
              <a:gd name="T87" fmla="*/ 2147483647 h 542"/>
              <a:gd name="T88" fmla="*/ 2147483647 w 665"/>
              <a:gd name="T89" fmla="*/ 2147483647 h 542"/>
              <a:gd name="T90" fmla="*/ 2147483647 w 665"/>
              <a:gd name="T91" fmla="*/ 2147483647 h 542"/>
              <a:gd name="T92" fmla="*/ 2147483647 w 665"/>
              <a:gd name="T93" fmla="*/ 2147483647 h 542"/>
              <a:gd name="T94" fmla="*/ 2147483647 w 665"/>
              <a:gd name="T95" fmla="*/ 2147483647 h 542"/>
              <a:gd name="T96" fmla="*/ 2147483647 w 665"/>
              <a:gd name="T97" fmla="*/ 2147483647 h 542"/>
              <a:gd name="T98" fmla="*/ 2147483647 w 665"/>
              <a:gd name="T99" fmla="*/ 2147483647 h 542"/>
              <a:gd name="T100" fmla="*/ 0 w 665"/>
              <a:gd name="T101" fmla="*/ 2147483647 h 542"/>
              <a:gd name="T102" fmla="*/ 2147483647 w 665"/>
              <a:gd name="T103" fmla="*/ 2147483647 h 542"/>
              <a:gd name="T104" fmla="*/ 2147483647 w 665"/>
              <a:gd name="T105" fmla="*/ 2147483647 h 542"/>
              <a:gd name="T106" fmla="*/ 2147483647 w 665"/>
              <a:gd name="T107" fmla="*/ 2147483647 h 542"/>
              <a:gd name="T108" fmla="*/ 2147483647 w 665"/>
              <a:gd name="T109" fmla="*/ 2147483647 h 542"/>
              <a:gd name="T110" fmla="*/ 2147483647 w 665"/>
              <a:gd name="T111" fmla="*/ 2147483647 h 542"/>
              <a:gd name="T112" fmla="*/ 2147483647 w 665"/>
              <a:gd name="T113" fmla="*/ 2147483647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chemeClr val="tx1"/>
          </a:solidFill>
          <a:ln w="9525">
            <a:solidFill>
              <a:schemeClr val="tx1"/>
            </a:solidFill>
            <a:round/>
            <a:headEnd/>
            <a:tailEnd/>
          </a:ln>
        </p:spPr>
        <p:txBody>
          <a:bodyPr/>
          <a:lstStyle/>
          <a:p>
            <a:endParaRPr lang="en-US"/>
          </a:p>
        </p:txBody>
      </p:sp>
      <p:sp>
        <p:nvSpPr>
          <p:cNvPr id="242694" name="Rectangle 6"/>
          <p:cNvSpPr>
            <a:spLocks noChangeArrowheads="1"/>
          </p:cNvSpPr>
          <p:nvPr/>
        </p:nvSpPr>
        <p:spPr bwMode="auto">
          <a:xfrm>
            <a:off x="6226175" y="6272213"/>
            <a:ext cx="492125" cy="566737"/>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PG</a:t>
            </a:r>
            <a:endParaRPr lang="en-US" sz="4400">
              <a:solidFill>
                <a:srgbClr val="E32434"/>
              </a:solidFill>
              <a:effectLst>
                <a:outerShdw blurRad="38100" dist="38100" dir="2700000" algn="tl">
                  <a:srgbClr val="DDDDDD"/>
                </a:outerShdw>
              </a:effectLst>
              <a:latin typeface="Comic Sans MS" charset="0"/>
            </a:endParaRPr>
          </a:p>
        </p:txBody>
      </p:sp>
      <p:sp>
        <p:nvSpPr>
          <p:cNvPr id="11270" name="Freeform 7"/>
          <p:cNvSpPr>
            <a:spLocks/>
          </p:cNvSpPr>
          <p:nvPr/>
        </p:nvSpPr>
        <p:spPr bwMode="auto">
          <a:xfrm>
            <a:off x="1995488" y="3876675"/>
            <a:ext cx="306387" cy="390525"/>
          </a:xfrm>
          <a:custGeom>
            <a:avLst/>
            <a:gdLst>
              <a:gd name="T0" fmla="*/ 2147483647 w 110"/>
              <a:gd name="T1" fmla="*/ 2147483647 h 126"/>
              <a:gd name="T2" fmla="*/ 2147483647 w 110"/>
              <a:gd name="T3" fmla="*/ 2147483647 h 126"/>
              <a:gd name="T4" fmla="*/ 2147483647 w 110"/>
              <a:gd name="T5" fmla="*/ 2147483647 h 126"/>
              <a:gd name="T6" fmla="*/ 2147483647 w 110"/>
              <a:gd name="T7" fmla="*/ 2147483647 h 126"/>
              <a:gd name="T8" fmla="*/ 2147483647 w 110"/>
              <a:gd name="T9" fmla="*/ 2147483647 h 126"/>
              <a:gd name="T10" fmla="*/ 2147483647 w 110"/>
              <a:gd name="T11" fmla="*/ 2147483647 h 126"/>
              <a:gd name="T12" fmla="*/ 2147483647 w 110"/>
              <a:gd name="T13" fmla="*/ 2147483647 h 126"/>
              <a:gd name="T14" fmla="*/ 2147483647 w 110"/>
              <a:gd name="T15" fmla="*/ 2147483647 h 126"/>
              <a:gd name="T16" fmla="*/ 2147483647 w 110"/>
              <a:gd name="T17" fmla="*/ 2147483647 h 126"/>
              <a:gd name="T18" fmla="*/ 2147483647 w 110"/>
              <a:gd name="T19" fmla="*/ 2147483647 h 126"/>
              <a:gd name="T20" fmla="*/ 2147483647 w 110"/>
              <a:gd name="T21" fmla="*/ 2147483647 h 126"/>
              <a:gd name="T22" fmla="*/ 2147483647 w 110"/>
              <a:gd name="T23" fmla="*/ 2147483647 h 126"/>
              <a:gd name="T24" fmla="*/ 2147483647 w 110"/>
              <a:gd name="T25" fmla="*/ 2147483647 h 126"/>
              <a:gd name="T26" fmla="*/ 2147483647 w 110"/>
              <a:gd name="T27" fmla="*/ 2147483647 h 126"/>
              <a:gd name="T28" fmla="*/ 2147483647 w 110"/>
              <a:gd name="T29" fmla="*/ 2147483647 h 126"/>
              <a:gd name="T30" fmla="*/ 2147483647 w 110"/>
              <a:gd name="T31" fmla="*/ 2147483647 h 126"/>
              <a:gd name="T32" fmla="*/ 2147483647 w 110"/>
              <a:gd name="T33" fmla="*/ 2147483647 h 126"/>
              <a:gd name="T34" fmla="*/ 2147483647 w 110"/>
              <a:gd name="T35" fmla="*/ 2147483647 h 126"/>
              <a:gd name="T36" fmla="*/ 0 w 110"/>
              <a:gd name="T37" fmla="*/ 2147483647 h 126"/>
              <a:gd name="T38" fmla="*/ 0 w 110"/>
              <a:gd name="T39" fmla="*/ 2147483647 h 126"/>
              <a:gd name="T40" fmla="*/ 2147483647 w 110"/>
              <a:gd name="T41" fmla="*/ 2147483647 h 126"/>
              <a:gd name="T42" fmla="*/ 2147483647 w 110"/>
              <a:gd name="T43" fmla="*/ 2147483647 h 126"/>
              <a:gd name="T44" fmla="*/ 2147483647 w 110"/>
              <a:gd name="T45" fmla="*/ 2147483647 h 126"/>
              <a:gd name="T46" fmla="*/ 2147483647 w 110"/>
              <a:gd name="T47" fmla="*/ 2147483647 h 126"/>
              <a:gd name="T48" fmla="*/ 2147483647 w 110"/>
              <a:gd name="T49" fmla="*/ 2147483647 h 126"/>
              <a:gd name="T50" fmla="*/ 2147483647 w 110"/>
              <a:gd name="T51" fmla="*/ 2147483647 h 126"/>
              <a:gd name="T52" fmla="*/ 2147483647 w 110"/>
              <a:gd name="T53" fmla="*/ 2147483647 h 126"/>
              <a:gd name="T54" fmla="*/ 2147483647 w 110"/>
              <a:gd name="T55" fmla="*/ 2147483647 h 126"/>
              <a:gd name="T56" fmla="*/ 2147483647 w 110"/>
              <a:gd name="T57" fmla="*/ 2147483647 h 126"/>
              <a:gd name="T58" fmla="*/ 2147483647 w 110"/>
              <a:gd name="T59" fmla="*/ 2147483647 h 126"/>
              <a:gd name="T60" fmla="*/ 2147483647 w 110"/>
              <a:gd name="T61" fmla="*/ 2147483647 h 126"/>
              <a:gd name="T62" fmla="*/ 2147483647 w 110"/>
              <a:gd name="T63" fmla="*/ 2147483647 h 126"/>
              <a:gd name="T64" fmla="*/ 2147483647 w 110"/>
              <a:gd name="T65" fmla="*/ 2147483647 h 126"/>
              <a:gd name="T66" fmla="*/ 2147483647 w 110"/>
              <a:gd name="T67" fmla="*/ 0 h 126"/>
              <a:gd name="T68" fmla="*/ 2147483647 w 110"/>
              <a:gd name="T69" fmla="*/ 2147483647 h 126"/>
              <a:gd name="T70" fmla="*/ 2147483647 w 110"/>
              <a:gd name="T71" fmla="*/ 2147483647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chemeClr val="tx1"/>
          </a:solidFill>
          <a:ln w="9525">
            <a:solidFill>
              <a:schemeClr val="tx1"/>
            </a:solidFill>
            <a:round/>
            <a:headEnd/>
            <a:tailEnd/>
          </a:ln>
        </p:spPr>
        <p:txBody>
          <a:bodyPr/>
          <a:lstStyle/>
          <a:p>
            <a:endParaRPr lang="en-US"/>
          </a:p>
        </p:txBody>
      </p:sp>
      <p:sp>
        <p:nvSpPr>
          <p:cNvPr id="11271" name="Freeform 8"/>
          <p:cNvSpPr>
            <a:spLocks/>
          </p:cNvSpPr>
          <p:nvPr/>
        </p:nvSpPr>
        <p:spPr bwMode="auto">
          <a:xfrm>
            <a:off x="1809750" y="4648200"/>
            <a:ext cx="455613" cy="1044575"/>
          </a:xfrm>
          <a:custGeom>
            <a:avLst/>
            <a:gdLst>
              <a:gd name="T0" fmla="*/ 2147483647 w 163"/>
              <a:gd name="T1" fmla="*/ 2147483647 h 338"/>
              <a:gd name="T2" fmla="*/ 2147483647 w 163"/>
              <a:gd name="T3" fmla="*/ 2147483647 h 338"/>
              <a:gd name="T4" fmla="*/ 2147483647 w 163"/>
              <a:gd name="T5" fmla="*/ 2147483647 h 338"/>
              <a:gd name="T6" fmla="*/ 2147483647 w 163"/>
              <a:gd name="T7" fmla="*/ 2147483647 h 338"/>
              <a:gd name="T8" fmla="*/ 2147483647 w 163"/>
              <a:gd name="T9" fmla="*/ 2147483647 h 338"/>
              <a:gd name="T10" fmla="*/ 2147483647 w 163"/>
              <a:gd name="T11" fmla="*/ 2147483647 h 338"/>
              <a:gd name="T12" fmla="*/ 2147483647 w 163"/>
              <a:gd name="T13" fmla="*/ 2147483647 h 338"/>
              <a:gd name="T14" fmla="*/ 2147483647 w 163"/>
              <a:gd name="T15" fmla="*/ 2147483647 h 338"/>
              <a:gd name="T16" fmla="*/ 2147483647 w 163"/>
              <a:gd name="T17" fmla="*/ 2147483647 h 338"/>
              <a:gd name="T18" fmla="*/ 2147483647 w 163"/>
              <a:gd name="T19" fmla="*/ 2147483647 h 338"/>
              <a:gd name="T20" fmla="*/ 2147483647 w 163"/>
              <a:gd name="T21" fmla="*/ 2147483647 h 338"/>
              <a:gd name="T22" fmla="*/ 2147483647 w 163"/>
              <a:gd name="T23" fmla="*/ 2147483647 h 338"/>
              <a:gd name="T24" fmla="*/ 2147483647 w 163"/>
              <a:gd name="T25" fmla="*/ 2147483647 h 338"/>
              <a:gd name="T26" fmla="*/ 0 w 163"/>
              <a:gd name="T27" fmla="*/ 2147483647 h 338"/>
              <a:gd name="T28" fmla="*/ 2147483647 w 163"/>
              <a:gd name="T29" fmla="*/ 2147483647 h 338"/>
              <a:gd name="T30" fmla="*/ 2147483647 w 163"/>
              <a:gd name="T31" fmla="*/ 2147483647 h 338"/>
              <a:gd name="T32" fmla="*/ 2147483647 w 163"/>
              <a:gd name="T33" fmla="*/ 2147483647 h 338"/>
              <a:gd name="T34" fmla="*/ 2147483647 w 163"/>
              <a:gd name="T35" fmla="*/ 2147483647 h 338"/>
              <a:gd name="T36" fmla="*/ 2147483647 w 163"/>
              <a:gd name="T37" fmla="*/ 2147483647 h 338"/>
              <a:gd name="T38" fmla="*/ 2147483647 w 163"/>
              <a:gd name="T39" fmla="*/ 2147483647 h 338"/>
              <a:gd name="T40" fmla="*/ 2147483647 w 163"/>
              <a:gd name="T41" fmla="*/ 2147483647 h 338"/>
              <a:gd name="T42" fmla="*/ 2147483647 w 163"/>
              <a:gd name="T43" fmla="*/ 2147483647 h 338"/>
              <a:gd name="T44" fmla="*/ 2147483647 w 163"/>
              <a:gd name="T45" fmla="*/ 2147483647 h 338"/>
              <a:gd name="T46" fmla="*/ 2147483647 w 163"/>
              <a:gd name="T47" fmla="*/ 2147483647 h 338"/>
              <a:gd name="T48" fmla="*/ 2147483647 w 163"/>
              <a:gd name="T49" fmla="*/ 2147483647 h 338"/>
              <a:gd name="T50" fmla="*/ 2147483647 w 163"/>
              <a:gd name="T51" fmla="*/ 2147483647 h 338"/>
              <a:gd name="T52" fmla="*/ 2147483647 w 163"/>
              <a:gd name="T53" fmla="*/ 2147483647 h 338"/>
              <a:gd name="T54" fmla="*/ 2147483647 w 163"/>
              <a:gd name="T55" fmla="*/ 2147483647 h 338"/>
              <a:gd name="T56" fmla="*/ 2147483647 w 163"/>
              <a:gd name="T57" fmla="*/ 2147483647 h 338"/>
              <a:gd name="T58" fmla="*/ 2147483647 w 163"/>
              <a:gd name="T59" fmla="*/ 2147483647 h 338"/>
              <a:gd name="T60" fmla="*/ 2147483647 w 163"/>
              <a:gd name="T61" fmla="*/ 2147483647 h 338"/>
              <a:gd name="T62" fmla="*/ 2147483647 w 163"/>
              <a:gd name="T63" fmla="*/ 2147483647 h 338"/>
              <a:gd name="T64" fmla="*/ 2147483647 w 163"/>
              <a:gd name="T65" fmla="*/ 2147483647 h 338"/>
              <a:gd name="T66" fmla="*/ 2147483647 w 163"/>
              <a:gd name="T67" fmla="*/ 2147483647 h 338"/>
              <a:gd name="T68" fmla="*/ 2147483647 w 163"/>
              <a:gd name="T69" fmla="*/ 2147483647 h 338"/>
              <a:gd name="T70" fmla="*/ 2147483647 w 163"/>
              <a:gd name="T71" fmla="*/ 2147483647 h 338"/>
              <a:gd name="T72" fmla="*/ 2147483647 w 163"/>
              <a:gd name="T73" fmla="*/ 2147483647 h 338"/>
              <a:gd name="T74" fmla="*/ 2147483647 w 163"/>
              <a:gd name="T75" fmla="*/ 2147483647 h 338"/>
              <a:gd name="T76" fmla="*/ 2147483647 w 163"/>
              <a:gd name="T77" fmla="*/ 2147483647 h 338"/>
              <a:gd name="T78" fmla="*/ 2147483647 w 163"/>
              <a:gd name="T79" fmla="*/ 2147483647 h 338"/>
              <a:gd name="T80" fmla="*/ 2147483647 w 163"/>
              <a:gd name="T81" fmla="*/ 2147483647 h 338"/>
              <a:gd name="T82" fmla="*/ 2147483647 w 163"/>
              <a:gd name="T83" fmla="*/ 2147483647 h 338"/>
              <a:gd name="T84" fmla="*/ 2147483647 w 163"/>
              <a:gd name="T85" fmla="*/ 2147483647 h 338"/>
              <a:gd name="T86" fmla="*/ 2147483647 w 163"/>
              <a:gd name="T87" fmla="*/ 2147483647 h 338"/>
              <a:gd name="T88" fmla="*/ 2147483647 w 163"/>
              <a:gd name="T89" fmla="*/ 2147483647 h 338"/>
              <a:gd name="T90" fmla="*/ 2147483647 w 163"/>
              <a:gd name="T91" fmla="*/ 2147483647 h 338"/>
              <a:gd name="T92" fmla="*/ 2147483647 w 163"/>
              <a:gd name="T93" fmla="*/ 2147483647 h 338"/>
              <a:gd name="T94" fmla="*/ 2147483647 w 163"/>
              <a:gd name="T95" fmla="*/ 2147483647 h 338"/>
              <a:gd name="T96" fmla="*/ 2147483647 w 163"/>
              <a:gd name="T97" fmla="*/ 2147483647 h 338"/>
              <a:gd name="T98" fmla="*/ 2147483647 w 163"/>
              <a:gd name="T99" fmla="*/ 2147483647 h 338"/>
              <a:gd name="T100" fmla="*/ 2147483647 w 163"/>
              <a:gd name="T101" fmla="*/ 2147483647 h 338"/>
              <a:gd name="T102" fmla="*/ 2147483647 w 163"/>
              <a:gd name="T103" fmla="*/ 2147483647 h 338"/>
              <a:gd name="T104" fmla="*/ 2147483647 w 163"/>
              <a:gd name="T105" fmla="*/ 2147483647 h 338"/>
              <a:gd name="T106" fmla="*/ 2147483647 w 163"/>
              <a:gd name="T107" fmla="*/ 2147483647 h 338"/>
              <a:gd name="T108" fmla="*/ 2147483647 w 163"/>
              <a:gd name="T109" fmla="*/ 2147483647 h 338"/>
              <a:gd name="T110" fmla="*/ 2147483647 w 163"/>
              <a:gd name="T111" fmla="*/ 2147483647 h 338"/>
              <a:gd name="T112" fmla="*/ 2147483647 w 163"/>
              <a:gd name="T113" fmla="*/ 2147483647 h 338"/>
              <a:gd name="T114" fmla="*/ 2147483647 w 163"/>
              <a:gd name="T115" fmla="*/ 2147483647 h 338"/>
              <a:gd name="T116" fmla="*/ 2147483647 w 163"/>
              <a:gd name="T117" fmla="*/ 2147483647 h 338"/>
              <a:gd name="T118" fmla="*/ 2147483647 w 163"/>
              <a:gd name="T119" fmla="*/ 2147483647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chemeClr val="tx1"/>
          </a:solidFill>
          <a:ln w="19050">
            <a:solidFill>
              <a:schemeClr val="tx1"/>
            </a:solidFill>
            <a:round/>
            <a:headEnd/>
            <a:tailEnd/>
          </a:ln>
        </p:spPr>
        <p:txBody>
          <a:bodyPr/>
          <a:lstStyle/>
          <a:p>
            <a:endParaRPr lang="en-US"/>
          </a:p>
        </p:txBody>
      </p:sp>
      <p:sp>
        <p:nvSpPr>
          <p:cNvPr id="11272" name="Freeform 9"/>
          <p:cNvSpPr>
            <a:spLocks/>
          </p:cNvSpPr>
          <p:nvPr/>
        </p:nvSpPr>
        <p:spPr bwMode="auto">
          <a:xfrm>
            <a:off x="2068513" y="4211638"/>
            <a:ext cx="107950" cy="520700"/>
          </a:xfrm>
          <a:custGeom>
            <a:avLst/>
            <a:gdLst>
              <a:gd name="T0" fmla="*/ 2147483647 w 38"/>
              <a:gd name="T1" fmla="*/ 2147483647 h 168"/>
              <a:gd name="T2" fmla="*/ 2147483647 w 38"/>
              <a:gd name="T3" fmla="*/ 2147483647 h 168"/>
              <a:gd name="T4" fmla="*/ 2147483647 w 38"/>
              <a:gd name="T5" fmla="*/ 2147483647 h 168"/>
              <a:gd name="T6" fmla="*/ 2147483647 w 38"/>
              <a:gd name="T7" fmla="*/ 2147483647 h 168"/>
              <a:gd name="T8" fmla="*/ 2147483647 w 38"/>
              <a:gd name="T9" fmla="*/ 2147483647 h 168"/>
              <a:gd name="T10" fmla="*/ 2147483647 w 38"/>
              <a:gd name="T11" fmla="*/ 2147483647 h 168"/>
              <a:gd name="T12" fmla="*/ 2147483647 w 38"/>
              <a:gd name="T13" fmla="*/ 2147483647 h 168"/>
              <a:gd name="T14" fmla="*/ 2147483647 w 38"/>
              <a:gd name="T15" fmla="*/ 2147483647 h 168"/>
              <a:gd name="T16" fmla="*/ 2147483647 w 38"/>
              <a:gd name="T17" fmla="*/ 2147483647 h 168"/>
              <a:gd name="T18" fmla="*/ 2147483647 w 38"/>
              <a:gd name="T19" fmla="*/ 2147483647 h 168"/>
              <a:gd name="T20" fmla="*/ 2147483647 w 38"/>
              <a:gd name="T21" fmla="*/ 2147483647 h 168"/>
              <a:gd name="T22" fmla="*/ 2147483647 w 38"/>
              <a:gd name="T23" fmla="*/ 2147483647 h 168"/>
              <a:gd name="T24" fmla="*/ 2147483647 w 38"/>
              <a:gd name="T25" fmla="*/ 2147483647 h 168"/>
              <a:gd name="T26" fmla="*/ 2147483647 w 38"/>
              <a:gd name="T27" fmla="*/ 2147483647 h 168"/>
              <a:gd name="T28" fmla="*/ 2147483647 w 38"/>
              <a:gd name="T29" fmla="*/ 2147483647 h 168"/>
              <a:gd name="T30" fmla="*/ 2147483647 w 38"/>
              <a:gd name="T31" fmla="*/ 2147483647 h 168"/>
              <a:gd name="T32" fmla="*/ 0 w 38"/>
              <a:gd name="T33" fmla="*/ 2147483647 h 168"/>
              <a:gd name="T34" fmla="*/ 0 w 38"/>
              <a:gd name="T35" fmla="*/ 2147483647 h 168"/>
              <a:gd name="T36" fmla="*/ 0 w 38"/>
              <a:gd name="T37" fmla="*/ 2147483647 h 168"/>
              <a:gd name="T38" fmla="*/ 0 w 38"/>
              <a:gd name="T39" fmla="*/ 2147483647 h 168"/>
              <a:gd name="T40" fmla="*/ 2147483647 w 38"/>
              <a:gd name="T41" fmla="*/ 2147483647 h 168"/>
              <a:gd name="T42" fmla="*/ 2147483647 w 38"/>
              <a:gd name="T43" fmla="*/ 2147483647 h 168"/>
              <a:gd name="T44" fmla="*/ 2147483647 w 38"/>
              <a:gd name="T45" fmla="*/ 2147483647 h 168"/>
              <a:gd name="T46" fmla="*/ 2147483647 w 38"/>
              <a:gd name="T47" fmla="*/ 2147483647 h 168"/>
              <a:gd name="T48" fmla="*/ 2147483647 w 38"/>
              <a:gd name="T49" fmla="*/ 2147483647 h 168"/>
              <a:gd name="T50" fmla="*/ 2147483647 w 38"/>
              <a:gd name="T51" fmla="*/ 2147483647 h 168"/>
              <a:gd name="T52" fmla="*/ 2147483647 w 38"/>
              <a:gd name="T53" fmla="*/ 2147483647 h 168"/>
              <a:gd name="T54" fmla="*/ 2147483647 w 38"/>
              <a:gd name="T55" fmla="*/ 2147483647 h 168"/>
              <a:gd name="T56" fmla="*/ 2147483647 w 38"/>
              <a:gd name="T57" fmla="*/ 2147483647 h 168"/>
              <a:gd name="T58" fmla="*/ 2147483647 w 38"/>
              <a:gd name="T59" fmla="*/ 2147483647 h 168"/>
              <a:gd name="T60" fmla="*/ 2147483647 w 38"/>
              <a:gd name="T61" fmla="*/ 2147483647 h 168"/>
              <a:gd name="T62" fmla="*/ 2147483647 w 38"/>
              <a:gd name="T63" fmla="*/ 2147483647 h 168"/>
              <a:gd name="T64" fmla="*/ 2147483647 w 38"/>
              <a:gd name="T65" fmla="*/ 2147483647 h 168"/>
              <a:gd name="T66" fmla="*/ 2147483647 w 38"/>
              <a:gd name="T67" fmla="*/ 2147483647 h 168"/>
              <a:gd name="T68" fmla="*/ 2147483647 w 38"/>
              <a:gd name="T69" fmla="*/ 2147483647 h 168"/>
              <a:gd name="T70" fmla="*/ 2147483647 w 38"/>
              <a:gd name="T71" fmla="*/ 2147483647 h 168"/>
              <a:gd name="T72" fmla="*/ 2147483647 w 38"/>
              <a:gd name="T73" fmla="*/ 2147483647 h 168"/>
              <a:gd name="T74" fmla="*/ 2147483647 w 38"/>
              <a:gd name="T75" fmla="*/ 2147483647 h 168"/>
              <a:gd name="T76" fmla="*/ 2147483647 w 38"/>
              <a:gd name="T77" fmla="*/ 2147483647 h 168"/>
              <a:gd name="T78" fmla="*/ 2147483647 w 38"/>
              <a:gd name="T79" fmla="*/ 2147483647 h 168"/>
              <a:gd name="T80" fmla="*/ 2147483647 w 38"/>
              <a:gd name="T81" fmla="*/ 2147483647 h 168"/>
              <a:gd name="T82" fmla="*/ 2147483647 w 38"/>
              <a:gd name="T83" fmla="*/ 2147483647 h 168"/>
              <a:gd name="T84" fmla="*/ 2147483647 w 38"/>
              <a:gd name="T85" fmla="*/ 2147483647 h 168"/>
              <a:gd name="T86" fmla="*/ 2147483647 w 38"/>
              <a:gd name="T87" fmla="*/ 2147483647 h 168"/>
              <a:gd name="T88" fmla="*/ 2147483647 w 38"/>
              <a:gd name="T89" fmla="*/ 2147483647 h 168"/>
              <a:gd name="T90" fmla="*/ 2147483647 w 38"/>
              <a:gd name="T91" fmla="*/ 2147483647 h 168"/>
              <a:gd name="T92" fmla="*/ 2147483647 w 38"/>
              <a:gd name="T93" fmla="*/ 0 h 168"/>
              <a:gd name="T94" fmla="*/ 2147483647 w 38"/>
              <a:gd name="T95" fmla="*/ 2147483647 h 168"/>
              <a:gd name="T96" fmla="*/ 2147483647 w 38"/>
              <a:gd name="T97" fmla="*/ 2147483647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chemeClr val="tx1"/>
          </a:solidFill>
          <a:ln w="9525">
            <a:solidFill>
              <a:schemeClr val="tx1"/>
            </a:solidFill>
            <a:round/>
            <a:headEnd/>
            <a:tailEnd/>
          </a:ln>
        </p:spPr>
        <p:txBody>
          <a:bodyPr/>
          <a:lstStyle/>
          <a:p>
            <a:endParaRPr lang="en-US"/>
          </a:p>
        </p:txBody>
      </p:sp>
      <p:sp>
        <p:nvSpPr>
          <p:cNvPr id="242698" name="Rectangle 10"/>
          <p:cNvSpPr>
            <a:spLocks noChangeArrowheads="1"/>
          </p:cNvSpPr>
          <p:nvPr/>
        </p:nvSpPr>
        <p:spPr bwMode="auto">
          <a:xfrm>
            <a:off x="1192213" y="6604000"/>
            <a:ext cx="641350" cy="566738"/>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MS</a:t>
            </a:r>
            <a:endParaRPr lang="en-US" sz="4400">
              <a:solidFill>
                <a:srgbClr val="E32434"/>
              </a:solidFill>
              <a:effectLst>
                <a:outerShdw blurRad="38100" dist="38100" dir="2700000" algn="tl">
                  <a:srgbClr val="DDDDDD"/>
                </a:outerShdw>
              </a:effectLst>
              <a:latin typeface="Comic Sans MS" charset="0"/>
            </a:endParaRPr>
          </a:p>
        </p:txBody>
      </p:sp>
      <p:sp>
        <p:nvSpPr>
          <p:cNvPr id="242699" name="Rectangle 11"/>
          <p:cNvSpPr>
            <a:spLocks noChangeArrowheads="1"/>
          </p:cNvSpPr>
          <p:nvPr/>
        </p:nvSpPr>
        <p:spPr bwMode="auto">
          <a:xfrm>
            <a:off x="1993900" y="5502275"/>
            <a:ext cx="576263" cy="566738"/>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DS</a:t>
            </a:r>
            <a:endParaRPr lang="en-US" sz="4400">
              <a:solidFill>
                <a:srgbClr val="E32434"/>
              </a:solidFill>
              <a:effectLst>
                <a:outerShdw blurRad="38100" dist="38100" dir="2700000" algn="tl">
                  <a:srgbClr val="DDDDDD"/>
                </a:outerShdw>
              </a:effectLst>
              <a:latin typeface="Comic Sans MS" charset="0"/>
            </a:endParaRPr>
          </a:p>
        </p:txBody>
      </p:sp>
      <p:sp>
        <p:nvSpPr>
          <p:cNvPr id="11275" name="Oval 12"/>
          <p:cNvSpPr>
            <a:spLocks noChangeArrowheads="1"/>
          </p:cNvSpPr>
          <p:nvPr/>
        </p:nvSpPr>
        <p:spPr bwMode="auto">
          <a:xfrm>
            <a:off x="5495925" y="5964238"/>
            <a:ext cx="209550" cy="227012"/>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2701" name="Rectangle 13"/>
          <p:cNvSpPr>
            <a:spLocks noChangeArrowheads="1"/>
          </p:cNvSpPr>
          <p:nvPr/>
        </p:nvSpPr>
        <p:spPr bwMode="auto">
          <a:xfrm>
            <a:off x="5184775" y="5738813"/>
            <a:ext cx="300038" cy="566737"/>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U</a:t>
            </a:r>
            <a:endParaRPr lang="en-US" sz="4400">
              <a:solidFill>
                <a:srgbClr val="E32434"/>
              </a:solidFill>
              <a:effectLst>
                <a:outerShdw blurRad="38100" dist="38100" dir="2700000" algn="tl">
                  <a:srgbClr val="DDDDDD"/>
                </a:outerShdw>
              </a:effectLst>
              <a:latin typeface="Comic Sans MS" charset="0"/>
            </a:endParaRPr>
          </a:p>
        </p:txBody>
      </p:sp>
      <p:sp>
        <p:nvSpPr>
          <p:cNvPr id="242702" name="Rectangle 14"/>
          <p:cNvSpPr>
            <a:spLocks noChangeArrowheads="1"/>
          </p:cNvSpPr>
          <p:nvPr/>
        </p:nvSpPr>
        <p:spPr bwMode="auto">
          <a:xfrm>
            <a:off x="4503738" y="4111625"/>
            <a:ext cx="255587" cy="566738"/>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B</a:t>
            </a:r>
            <a:endParaRPr lang="en-US" sz="4400">
              <a:solidFill>
                <a:srgbClr val="E32434"/>
              </a:solidFill>
              <a:effectLst>
                <a:outerShdw blurRad="38100" dist="38100" dir="2700000" algn="tl">
                  <a:srgbClr val="DDDDDD"/>
                </a:outerShdw>
              </a:effectLst>
              <a:latin typeface="Comic Sans MS" charset="0"/>
            </a:endParaRPr>
          </a:p>
        </p:txBody>
      </p:sp>
      <p:sp>
        <p:nvSpPr>
          <p:cNvPr id="11278" name="Oval 15"/>
          <p:cNvSpPr>
            <a:spLocks noChangeArrowheads="1"/>
          </p:cNvSpPr>
          <p:nvPr/>
        </p:nvSpPr>
        <p:spPr bwMode="auto">
          <a:xfrm>
            <a:off x="4306888" y="4337050"/>
            <a:ext cx="207962" cy="230188"/>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279" name="Oval 16"/>
          <p:cNvSpPr>
            <a:spLocks noChangeArrowheads="1"/>
          </p:cNvSpPr>
          <p:nvPr/>
        </p:nvSpPr>
        <p:spPr bwMode="auto">
          <a:xfrm>
            <a:off x="1611313" y="3941763"/>
            <a:ext cx="206375" cy="227012"/>
          </a:xfrm>
          <a:prstGeom prst="ellipse">
            <a:avLst/>
          </a:prstGeom>
          <a:solidFill>
            <a:schemeClr val="tx1"/>
          </a:solidFill>
          <a:ln w="9525">
            <a:solidFill>
              <a:schemeClr val="tx1"/>
            </a:solidFill>
            <a:round/>
            <a:headEnd/>
            <a:tailEnd/>
          </a:ln>
        </p:spPr>
        <p:txBody>
          <a:bodyPr/>
          <a:lstStyle/>
          <a:p>
            <a:endParaRPr lang="en-US"/>
          </a:p>
        </p:txBody>
      </p:sp>
      <p:sp>
        <p:nvSpPr>
          <p:cNvPr id="242705" name="Rectangle 17"/>
          <p:cNvSpPr>
            <a:spLocks noChangeArrowheads="1"/>
          </p:cNvSpPr>
          <p:nvPr/>
        </p:nvSpPr>
        <p:spPr bwMode="auto">
          <a:xfrm>
            <a:off x="1247775" y="3738563"/>
            <a:ext cx="282575" cy="636587"/>
          </a:xfrm>
          <a:prstGeom prst="rect">
            <a:avLst/>
          </a:prstGeom>
          <a:noFill/>
          <a:ln w="9525">
            <a:noFill/>
            <a:miter lim="800000"/>
            <a:headEnd/>
            <a:tailEnd/>
          </a:ln>
          <a:effectLst/>
        </p:spPr>
        <p:txBody>
          <a:bodyPr wrap="none" lIns="0" tIns="0" rIns="0" bIns="0">
            <a:spAutoFit/>
          </a:bodyPr>
          <a:lstStyle/>
          <a:p>
            <a:pPr>
              <a:defRPr/>
            </a:pPr>
            <a:r>
              <a:rPr lang="en-US" sz="3600" b="1">
                <a:solidFill>
                  <a:srgbClr val="E32434"/>
                </a:solidFill>
                <a:effectLst>
                  <a:outerShdw blurRad="38100" dist="38100" dir="2700000" algn="tl">
                    <a:srgbClr val="DDDDDD"/>
                  </a:outerShdw>
                </a:effectLst>
                <a:latin typeface="Comic Sans MS" charset="0"/>
              </a:rPr>
              <a:t>C</a:t>
            </a:r>
            <a:endParaRPr lang="en-US" sz="4800">
              <a:solidFill>
                <a:srgbClr val="E32434"/>
              </a:solidFill>
              <a:effectLst>
                <a:outerShdw blurRad="38100" dist="38100" dir="2700000" algn="tl">
                  <a:srgbClr val="DDDDDD"/>
                </a:outerShdw>
              </a:effectLst>
              <a:latin typeface="Comic Sans MS" charset="0"/>
            </a:endParaRPr>
          </a:p>
        </p:txBody>
      </p:sp>
      <p:sp>
        <p:nvSpPr>
          <p:cNvPr id="11281" name="Oval 18"/>
          <p:cNvSpPr>
            <a:spLocks noChangeArrowheads="1"/>
          </p:cNvSpPr>
          <p:nvPr/>
        </p:nvSpPr>
        <p:spPr bwMode="auto">
          <a:xfrm>
            <a:off x="1536700" y="4578350"/>
            <a:ext cx="206375" cy="230188"/>
          </a:xfrm>
          <a:prstGeom prst="ellipse">
            <a:avLst/>
          </a:prstGeom>
          <a:solidFill>
            <a:schemeClr val="tx1"/>
          </a:solidFill>
          <a:ln w="9525">
            <a:solidFill>
              <a:schemeClr val="tx1"/>
            </a:solidFill>
            <a:round/>
            <a:headEnd/>
            <a:tailEnd/>
          </a:ln>
        </p:spPr>
        <p:txBody>
          <a:bodyPr/>
          <a:lstStyle/>
          <a:p>
            <a:endParaRPr lang="en-US"/>
          </a:p>
        </p:txBody>
      </p:sp>
      <p:sp>
        <p:nvSpPr>
          <p:cNvPr id="242707" name="Rectangle 19"/>
          <p:cNvSpPr>
            <a:spLocks noChangeArrowheads="1"/>
          </p:cNvSpPr>
          <p:nvPr/>
        </p:nvSpPr>
        <p:spPr bwMode="auto">
          <a:xfrm>
            <a:off x="1211263" y="4516438"/>
            <a:ext cx="304800" cy="636587"/>
          </a:xfrm>
          <a:prstGeom prst="rect">
            <a:avLst/>
          </a:prstGeom>
          <a:noFill/>
          <a:ln w="9525">
            <a:noFill/>
            <a:miter lim="800000"/>
            <a:headEnd/>
            <a:tailEnd/>
          </a:ln>
          <a:effectLst/>
        </p:spPr>
        <p:txBody>
          <a:bodyPr wrap="none" lIns="0" tIns="0" rIns="0" bIns="0">
            <a:spAutoFit/>
          </a:bodyPr>
          <a:lstStyle/>
          <a:p>
            <a:pPr>
              <a:defRPr/>
            </a:pPr>
            <a:r>
              <a:rPr lang="en-US" sz="3600" b="1">
                <a:solidFill>
                  <a:srgbClr val="E32434"/>
                </a:solidFill>
                <a:effectLst>
                  <a:outerShdw blurRad="38100" dist="38100" dir="2700000" algn="tl">
                    <a:srgbClr val="DDDDDD"/>
                  </a:outerShdw>
                </a:effectLst>
                <a:latin typeface="Comic Sans MS" charset="0"/>
              </a:rPr>
              <a:t>J</a:t>
            </a:r>
            <a:endParaRPr lang="en-US" sz="4800">
              <a:solidFill>
                <a:srgbClr val="E32434"/>
              </a:solidFill>
              <a:effectLst>
                <a:outerShdw blurRad="38100" dist="38100" dir="2700000" algn="tl">
                  <a:srgbClr val="DDDDDD"/>
                </a:outerShdw>
              </a:effectLst>
              <a:latin typeface="Comic Sans MS" charset="0"/>
            </a:endParaRPr>
          </a:p>
        </p:txBody>
      </p:sp>
      <p:sp>
        <p:nvSpPr>
          <p:cNvPr id="11283" name="Oval 20"/>
          <p:cNvSpPr>
            <a:spLocks noChangeArrowheads="1"/>
          </p:cNvSpPr>
          <p:nvPr/>
        </p:nvSpPr>
        <p:spPr bwMode="auto">
          <a:xfrm>
            <a:off x="1785938" y="6323013"/>
            <a:ext cx="212725" cy="230187"/>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2709" name="Rectangle 21"/>
          <p:cNvSpPr>
            <a:spLocks noChangeArrowheads="1"/>
          </p:cNvSpPr>
          <p:nvPr/>
        </p:nvSpPr>
        <p:spPr bwMode="auto">
          <a:xfrm>
            <a:off x="2008188" y="6075363"/>
            <a:ext cx="503237" cy="566737"/>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KB</a:t>
            </a:r>
            <a:endParaRPr lang="en-US" sz="4400">
              <a:solidFill>
                <a:srgbClr val="E32434"/>
              </a:solidFill>
              <a:effectLst>
                <a:outerShdw blurRad="38100" dist="38100" dir="2700000" algn="tl">
                  <a:srgbClr val="DDDDDD"/>
                </a:outerShdw>
              </a:effectLst>
              <a:latin typeface="Comic Sans MS" charset="0"/>
            </a:endParaRPr>
          </a:p>
        </p:txBody>
      </p:sp>
      <p:sp>
        <p:nvSpPr>
          <p:cNvPr id="11285" name="Oval 22"/>
          <p:cNvSpPr>
            <a:spLocks noChangeArrowheads="1"/>
          </p:cNvSpPr>
          <p:nvPr/>
        </p:nvSpPr>
        <p:spPr bwMode="auto">
          <a:xfrm>
            <a:off x="1792288" y="7089775"/>
            <a:ext cx="206375" cy="233363"/>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286" name="Oval 23"/>
          <p:cNvSpPr>
            <a:spLocks noChangeArrowheads="1"/>
          </p:cNvSpPr>
          <p:nvPr/>
        </p:nvSpPr>
        <p:spPr bwMode="auto">
          <a:xfrm>
            <a:off x="300038" y="5592763"/>
            <a:ext cx="214312" cy="225425"/>
          </a:xfrm>
          <a:prstGeom prst="ellipse">
            <a:avLst/>
          </a:prstGeom>
          <a:solidFill>
            <a:schemeClr val="tx1"/>
          </a:solidFill>
          <a:ln w="9525">
            <a:solidFill>
              <a:schemeClr val="tx1"/>
            </a:solidFill>
            <a:round/>
            <a:headEnd/>
            <a:tailEnd/>
          </a:ln>
        </p:spPr>
        <p:txBody>
          <a:bodyPr/>
          <a:lstStyle/>
          <a:p>
            <a:endParaRPr lang="en-US"/>
          </a:p>
        </p:txBody>
      </p:sp>
      <p:sp>
        <p:nvSpPr>
          <p:cNvPr id="242712" name="Rectangle 24"/>
          <p:cNvSpPr>
            <a:spLocks noChangeArrowheads="1"/>
          </p:cNvSpPr>
          <p:nvPr/>
        </p:nvSpPr>
        <p:spPr bwMode="auto">
          <a:xfrm>
            <a:off x="514350" y="5407025"/>
            <a:ext cx="254000" cy="566738"/>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E</a:t>
            </a:r>
            <a:endParaRPr lang="en-US" sz="4400">
              <a:solidFill>
                <a:srgbClr val="E32434"/>
              </a:solidFill>
              <a:effectLst>
                <a:outerShdw blurRad="38100" dist="38100" dir="2700000" algn="tl">
                  <a:srgbClr val="DDDDDD"/>
                </a:outerShdw>
              </a:effectLst>
              <a:latin typeface="Comic Sans MS" charset="0"/>
            </a:endParaRPr>
          </a:p>
        </p:txBody>
      </p:sp>
      <p:sp>
        <p:nvSpPr>
          <p:cNvPr id="242713" name="Rectangle 25"/>
          <p:cNvSpPr>
            <a:spLocks noChangeArrowheads="1"/>
          </p:cNvSpPr>
          <p:nvPr/>
        </p:nvSpPr>
        <p:spPr bwMode="auto">
          <a:xfrm>
            <a:off x="2605088" y="4521200"/>
            <a:ext cx="688975" cy="566738"/>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MN</a:t>
            </a:r>
            <a:endParaRPr lang="en-US" sz="4400">
              <a:solidFill>
                <a:srgbClr val="E32434"/>
              </a:solidFill>
              <a:effectLst>
                <a:outerShdw blurRad="38100" dist="38100" dir="2700000" algn="tl">
                  <a:srgbClr val="DDDDDD"/>
                </a:outerShdw>
              </a:effectLst>
              <a:latin typeface="Comic Sans MS" charset="0"/>
            </a:endParaRPr>
          </a:p>
        </p:txBody>
      </p:sp>
      <p:sp>
        <p:nvSpPr>
          <p:cNvPr id="242714" name="Rectangle 26"/>
          <p:cNvSpPr>
            <a:spLocks noChangeArrowheads="1"/>
          </p:cNvSpPr>
          <p:nvPr/>
        </p:nvSpPr>
        <p:spPr bwMode="auto">
          <a:xfrm>
            <a:off x="3055938" y="7029450"/>
            <a:ext cx="160337" cy="514350"/>
          </a:xfrm>
          <a:prstGeom prst="rect">
            <a:avLst/>
          </a:prstGeom>
          <a:noFill/>
          <a:ln w="9525">
            <a:noFill/>
            <a:miter lim="800000"/>
            <a:headEnd/>
            <a:tailEnd/>
          </a:ln>
          <a:effectLst/>
        </p:spPr>
        <p:txBody>
          <a:bodyPr wrap="none" lIns="0" tIns="0" rIns="0" bIns="0">
            <a:spAutoFit/>
          </a:bodyPr>
          <a:lstStyle/>
          <a:p>
            <a:pPr>
              <a:defRPr/>
            </a:pPr>
            <a:r>
              <a:rPr lang="ja-JP" altLang="en-US" sz="2900" b="1">
                <a:solidFill>
                  <a:srgbClr val="E32434"/>
                </a:solidFill>
                <a:effectLst>
                  <a:outerShdw blurRad="38100" dist="38100" dir="2700000" algn="tl">
                    <a:srgbClr val="DDDDDD"/>
                  </a:outerShdw>
                </a:effectLst>
                <a:latin typeface="Comic Sans MS" charset="0"/>
              </a:rPr>
              <a:t>“</a:t>
            </a:r>
            <a:endParaRPr lang="en-US" sz="3600">
              <a:solidFill>
                <a:srgbClr val="E32434"/>
              </a:solidFill>
              <a:effectLst>
                <a:outerShdw blurRad="38100" dist="38100" dir="2700000" algn="tl">
                  <a:srgbClr val="DDDDDD"/>
                </a:outerShdw>
              </a:effectLst>
              <a:latin typeface="Times" charset="0"/>
            </a:endParaRPr>
          </a:p>
        </p:txBody>
      </p:sp>
      <p:sp>
        <p:nvSpPr>
          <p:cNvPr id="242715" name="Rectangle 27"/>
          <p:cNvSpPr>
            <a:spLocks noChangeArrowheads="1"/>
          </p:cNvSpPr>
          <p:nvPr/>
        </p:nvSpPr>
        <p:spPr bwMode="auto">
          <a:xfrm>
            <a:off x="3409950" y="7466013"/>
            <a:ext cx="1446213" cy="514350"/>
          </a:xfrm>
          <a:prstGeom prst="rect">
            <a:avLst/>
          </a:prstGeom>
          <a:noFill/>
          <a:ln w="9525">
            <a:noFill/>
            <a:miter lim="800000"/>
            <a:headEnd/>
            <a:tailEnd/>
          </a:ln>
          <a:effectLst/>
        </p:spPr>
        <p:txBody>
          <a:bodyPr wrap="none" lIns="0" tIns="0" rIns="0" bIns="0">
            <a:spAutoFit/>
          </a:bodyPr>
          <a:lstStyle/>
          <a:p>
            <a:pPr>
              <a:defRPr/>
            </a:pPr>
            <a:r>
              <a:rPr lang="en-US" sz="2900" b="1">
                <a:solidFill>
                  <a:srgbClr val="E32434"/>
                </a:solidFill>
                <a:effectLst>
                  <a:outerShdw blurRad="38100" dist="38100" dir="2700000" algn="tl">
                    <a:srgbClr val="DDDDDD"/>
                  </a:outerShdw>
                </a:effectLst>
                <a:latin typeface="Comic Sans MS" charset="0"/>
              </a:rPr>
              <a:t>OF THE</a:t>
            </a:r>
            <a:endParaRPr lang="en-US" sz="3600">
              <a:solidFill>
                <a:srgbClr val="E32434"/>
              </a:solidFill>
              <a:effectLst>
                <a:outerShdw blurRad="38100" dist="38100" dir="2700000" algn="tl">
                  <a:srgbClr val="DDDDDD"/>
                </a:outerShdw>
              </a:effectLst>
              <a:latin typeface="Times" charset="0"/>
            </a:endParaRPr>
          </a:p>
        </p:txBody>
      </p:sp>
      <p:sp>
        <p:nvSpPr>
          <p:cNvPr id="242716" name="Rectangle 28"/>
          <p:cNvSpPr>
            <a:spLocks noChangeArrowheads="1"/>
          </p:cNvSpPr>
          <p:nvPr/>
        </p:nvSpPr>
        <p:spPr bwMode="auto">
          <a:xfrm>
            <a:off x="3354388" y="7888288"/>
            <a:ext cx="1709737" cy="514350"/>
          </a:xfrm>
          <a:prstGeom prst="rect">
            <a:avLst/>
          </a:prstGeom>
          <a:noFill/>
          <a:ln w="9525">
            <a:noFill/>
            <a:miter lim="800000"/>
            <a:headEnd/>
            <a:tailEnd/>
          </a:ln>
          <a:effectLst/>
        </p:spPr>
        <p:txBody>
          <a:bodyPr wrap="none" lIns="0" tIns="0" rIns="0" bIns="0">
            <a:spAutoFit/>
          </a:bodyPr>
          <a:lstStyle/>
          <a:p>
            <a:pPr>
              <a:defRPr/>
            </a:pPr>
            <a:r>
              <a:rPr lang="en-US" sz="2900" b="1">
                <a:solidFill>
                  <a:srgbClr val="E32434"/>
                </a:solidFill>
                <a:effectLst>
                  <a:outerShdw blurRad="38100" dist="38100" dir="2700000" algn="tl">
                    <a:srgbClr val="DDDDDD"/>
                  </a:outerShdw>
                </a:effectLst>
                <a:latin typeface="Comic Sans MS" charset="0"/>
              </a:rPr>
              <a:t>ACTION</a:t>
            </a:r>
            <a:r>
              <a:rPr lang="ja-JP" altLang="en-US" sz="2900" b="1">
                <a:solidFill>
                  <a:srgbClr val="E32434"/>
                </a:solidFill>
                <a:effectLst>
                  <a:outerShdw blurRad="38100" dist="38100" dir="2700000" algn="tl">
                    <a:srgbClr val="DDDDDD"/>
                  </a:outerShdw>
                </a:effectLst>
                <a:latin typeface="Comic Sans MS" charset="0"/>
              </a:rPr>
              <a:t>”</a:t>
            </a:r>
            <a:endParaRPr lang="en-US" sz="3600">
              <a:solidFill>
                <a:srgbClr val="E32434"/>
              </a:solidFill>
              <a:effectLst>
                <a:outerShdw blurRad="38100" dist="38100" dir="2700000" algn="tl">
                  <a:srgbClr val="DDDDDD"/>
                </a:outerShdw>
              </a:effectLst>
              <a:latin typeface="Times" charset="0"/>
            </a:endParaRPr>
          </a:p>
        </p:txBody>
      </p:sp>
      <p:sp>
        <p:nvSpPr>
          <p:cNvPr id="11292" name="Line 29"/>
          <p:cNvSpPr>
            <a:spLocks noChangeShapeType="1"/>
          </p:cNvSpPr>
          <p:nvPr/>
        </p:nvSpPr>
        <p:spPr bwMode="auto">
          <a:xfrm>
            <a:off x="755650" y="4951413"/>
            <a:ext cx="6381750"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2718" name="Rectangle 30"/>
          <p:cNvSpPr>
            <a:spLocks noChangeArrowheads="1"/>
          </p:cNvSpPr>
          <p:nvPr/>
        </p:nvSpPr>
        <p:spPr bwMode="auto">
          <a:xfrm>
            <a:off x="3106738" y="6972300"/>
            <a:ext cx="2374900" cy="606425"/>
          </a:xfrm>
          <a:prstGeom prst="rect">
            <a:avLst/>
          </a:prstGeom>
          <a:noFill/>
          <a:ln w="9525">
            <a:noFill/>
            <a:miter lim="800000"/>
            <a:headEnd/>
            <a:tailEnd/>
          </a:ln>
          <a:effectLst/>
        </p:spPr>
        <p:txBody>
          <a:bodyPr wrap="none">
            <a:spAutoFit/>
          </a:bodyPr>
          <a:lstStyle/>
          <a:p>
            <a:pPr>
              <a:defRPr/>
            </a:pPr>
            <a:r>
              <a:rPr lang="en-US" sz="2900" b="1">
                <a:solidFill>
                  <a:srgbClr val="E32434"/>
                </a:solidFill>
                <a:effectLst>
                  <a:outerShdw blurRad="38100" dist="38100" dir="2700000" algn="tl">
                    <a:srgbClr val="DDDDDD"/>
                  </a:outerShdw>
                </a:effectLst>
                <a:latin typeface="Comic Sans MS" charset="0"/>
              </a:rPr>
              <a:t>THE STAGE</a:t>
            </a:r>
          </a:p>
        </p:txBody>
      </p:sp>
      <p:sp>
        <p:nvSpPr>
          <p:cNvPr id="11294" name="Oval 31"/>
          <p:cNvSpPr>
            <a:spLocks noChangeArrowheads="1"/>
          </p:cNvSpPr>
          <p:nvPr/>
        </p:nvSpPr>
        <p:spPr bwMode="auto">
          <a:xfrm>
            <a:off x="2413000" y="4729163"/>
            <a:ext cx="206375" cy="230187"/>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2721" name="Rectangle 33"/>
          <p:cNvSpPr>
            <a:spLocks noChangeArrowheads="1"/>
          </p:cNvSpPr>
          <p:nvPr/>
        </p:nvSpPr>
        <p:spPr bwMode="auto">
          <a:xfrm>
            <a:off x="4335463" y="2608263"/>
            <a:ext cx="312737" cy="566737"/>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H</a:t>
            </a:r>
            <a:endParaRPr lang="en-US" sz="4400">
              <a:solidFill>
                <a:srgbClr val="E32434"/>
              </a:solidFill>
              <a:effectLst>
                <a:outerShdw blurRad="38100" dist="38100" dir="2700000" algn="tl">
                  <a:srgbClr val="DDDDDD"/>
                </a:outerShdw>
              </a:effectLst>
              <a:latin typeface="Comic Sans MS" charset="0"/>
            </a:endParaRPr>
          </a:p>
        </p:txBody>
      </p:sp>
      <p:sp>
        <p:nvSpPr>
          <p:cNvPr id="11296" name="Oval 34"/>
          <p:cNvSpPr>
            <a:spLocks noChangeArrowheads="1"/>
          </p:cNvSpPr>
          <p:nvPr/>
        </p:nvSpPr>
        <p:spPr bwMode="auto">
          <a:xfrm>
            <a:off x="4117975" y="2894013"/>
            <a:ext cx="211138" cy="231775"/>
          </a:xfrm>
          <a:prstGeom prst="ellipse">
            <a:avLst/>
          </a:prstGeom>
          <a:solidFill>
            <a:schemeClr val="tx1"/>
          </a:solidFill>
          <a:ln w="9525">
            <a:solidFill>
              <a:schemeClr val="tx1"/>
            </a:solidFill>
            <a:round/>
            <a:headEnd/>
            <a:tailEnd/>
          </a:ln>
        </p:spPr>
        <p:txBody>
          <a:bodyPr/>
          <a:lstStyle/>
          <a:p>
            <a:endParaRPr lang="en-US"/>
          </a:p>
        </p:txBody>
      </p:sp>
      <p:sp>
        <p:nvSpPr>
          <p:cNvPr id="242723" name="Rectangle 35"/>
          <p:cNvSpPr>
            <a:spLocks noChangeArrowheads="1"/>
          </p:cNvSpPr>
          <p:nvPr/>
        </p:nvSpPr>
        <p:spPr bwMode="auto">
          <a:xfrm>
            <a:off x="5934075" y="2271713"/>
            <a:ext cx="925513" cy="566737"/>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N(A)</a:t>
            </a:r>
            <a:endParaRPr lang="en-US" sz="4400">
              <a:solidFill>
                <a:srgbClr val="E32434"/>
              </a:solidFill>
              <a:effectLst>
                <a:outerShdw blurRad="38100" dist="38100" dir="2700000" algn="tl">
                  <a:srgbClr val="DDDDDD"/>
                </a:outerShdw>
              </a:effectLst>
              <a:latin typeface="Comic Sans MS" charset="0"/>
            </a:endParaRPr>
          </a:p>
        </p:txBody>
      </p:sp>
      <p:sp>
        <p:nvSpPr>
          <p:cNvPr id="11298" name="Oval 36"/>
          <p:cNvSpPr>
            <a:spLocks noChangeArrowheads="1"/>
          </p:cNvSpPr>
          <p:nvPr/>
        </p:nvSpPr>
        <p:spPr bwMode="auto">
          <a:xfrm>
            <a:off x="5676900" y="2519363"/>
            <a:ext cx="206375" cy="233362"/>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2725" name="Rectangle 37"/>
          <p:cNvSpPr>
            <a:spLocks noChangeArrowheads="1"/>
          </p:cNvSpPr>
          <p:nvPr/>
        </p:nvSpPr>
        <p:spPr bwMode="auto">
          <a:xfrm>
            <a:off x="747713" y="2298700"/>
            <a:ext cx="641350" cy="566738"/>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MS</a:t>
            </a:r>
            <a:endParaRPr lang="en-US" sz="4400">
              <a:solidFill>
                <a:srgbClr val="E32434"/>
              </a:solidFill>
              <a:effectLst>
                <a:outerShdw blurRad="38100" dist="38100" dir="2700000" algn="tl">
                  <a:srgbClr val="DDDDDD"/>
                </a:outerShdw>
              </a:effectLst>
              <a:latin typeface="Comic Sans MS" charset="0"/>
            </a:endParaRPr>
          </a:p>
        </p:txBody>
      </p:sp>
      <p:sp>
        <p:nvSpPr>
          <p:cNvPr id="242726" name="Freeform 38"/>
          <p:cNvSpPr>
            <a:spLocks/>
          </p:cNvSpPr>
          <p:nvPr/>
        </p:nvSpPr>
        <p:spPr bwMode="auto">
          <a:xfrm>
            <a:off x="411163" y="1638300"/>
            <a:ext cx="1603375" cy="3389313"/>
          </a:xfrm>
          <a:custGeom>
            <a:avLst/>
            <a:gdLst/>
            <a:ahLst/>
            <a:cxnLst>
              <a:cxn ang="0">
                <a:pos x="550" y="1"/>
              </a:cxn>
              <a:cxn ang="0">
                <a:pos x="542" y="4"/>
              </a:cxn>
              <a:cxn ang="0">
                <a:pos x="548" y="35"/>
              </a:cxn>
              <a:cxn ang="0">
                <a:pos x="554" y="73"/>
              </a:cxn>
              <a:cxn ang="0">
                <a:pos x="561" y="128"/>
              </a:cxn>
              <a:cxn ang="0">
                <a:pos x="561" y="189"/>
              </a:cxn>
              <a:cxn ang="0">
                <a:pos x="561" y="249"/>
              </a:cxn>
              <a:cxn ang="0">
                <a:pos x="549" y="296"/>
              </a:cxn>
              <a:cxn ang="0">
                <a:pos x="542" y="343"/>
              </a:cxn>
              <a:cxn ang="0">
                <a:pos x="535" y="399"/>
              </a:cxn>
              <a:cxn ang="0">
                <a:pos x="515" y="441"/>
              </a:cxn>
              <a:cxn ang="0">
                <a:pos x="508" y="494"/>
              </a:cxn>
              <a:cxn ang="0">
                <a:pos x="495" y="535"/>
              </a:cxn>
              <a:cxn ang="0">
                <a:pos x="470" y="595"/>
              </a:cxn>
              <a:cxn ang="0">
                <a:pos x="455" y="637"/>
              </a:cxn>
              <a:cxn ang="0">
                <a:pos x="424" y="695"/>
              </a:cxn>
              <a:cxn ang="0">
                <a:pos x="404" y="729"/>
              </a:cxn>
              <a:cxn ang="0">
                <a:pos x="384" y="758"/>
              </a:cxn>
              <a:cxn ang="0">
                <a:pos x="357" y="799"/>
              </a:cxn>
              <a:cxn ang="0">
                <a:pos x="332" y="838"/>
              </a:cxn>
              <a:cxn ang="0">
                <a:pos x="312" y="865"/>
              </a:cxn>
              <a:cxn ang="0">
                <a:pos x="301" y="884"/>
              </a:cxn>
              <a:cxn ang="0">
                <a:pos x="286" y="913"/>
              </a:cxn>
              <a:cxn ang="0">
                <a:pos x="266" y="933"/>
              </a:cxn>
              <a:cxn ang="0">
                <a:pos x="226" y="967"/>
              </a:cxn>
              <a:cxn ang="0">
                <a:pos x="189" y="1000"/>
              </a:cxn>
              <a:cxn ang="0">
                <a:pos x="160" y="1021"/>
              </a:cxn>
              <a:cxn ang="0">
                <a:pos x="96" y="1054"/>
              </a:cxn>
              <a:cxn ang="0">
                <a:pos x="57" y="1068"/>
              </a:cxn>
              <a:cxn ang="0">
                <a:pos x="6" y="1087"/>
              </a:cxn>
              <a:cxn ang="0">
                <a:pos x="0" y="1093"/>
              </a:cxn>
              <a:cxn ang="0">
                <a:pos x="6" y="1099"/>
              </a:cxn>
              <a:cxn ang="0">
                <a:pos x="49" y="1086"/>
              </a:cxn>
              <a:cxn ang="0">
                <a:pos x="84" y="1078"/>
              </a:cxn>
              <a:cxn ang="0">
                <a:pos x="148" y="1045"/>
              </a:cxn>
              <a:cxn ang="0">
                <a:pos x="183" y="1024"/>
              </a:cxn>
              <a:cxn ang="0">
                <a:pos x="227" y="991"/>
              </a:cxn>
              <a:cxn ang="0">
                <a:pos x="247" y="970"/>
              </a:cxn>
              <a:cxn ang="0">
                <a:pos x="276" y="940"/>
              </a:cxn>
              <a:cxn ang="0">
                <a:pos x="296" y="920"/>
              </a:cxn>
              <a:cxn ang="0">
                <a:pos x="321" y="888"/>
              </a:cxn>
              <a:cxn ang="0">
                <a:pos x="322" y="872"/>
              </a:cxn>
              <a:cxn ang="0">
                <a:pos x="341" y="847"/>
              </a:cxn>
              <a:cxn ang="0">
                <a:pos x="368" y="804"/>
              </a:cxn>
              <a:cxn ang="0">
                <a:pos x="395" y="763"/>
              </a:cxn>
              <a:cxn ang="0">
                <a:pos x="415" y="736"/>
              </a:cxn>
              <a:cxn ang="0">
                <a:pos x="434" y="702"/>
              </a:cxn>
              <a:cxn ang="0">
                <a:pos x="467" y="641"/>
              </a:cxn>
              <a:cxn ang="0">
                <a:pos x="474" y="614"/>
              </a:cxn>
              <a:cxn ang="0">
                <a:pos x="500" y="552"/>
              </a:cxn>
              <a:cxn ang="0">
                <a:pos x="507" y="524"/>
              </a:cxn>
              <a:cxn ang="0">
                <a:pos x="520" y="495"/>
              </a:cxn>
              <a:cxn ang="0">
                <a:pos x="527" y="454"/>
              </a:cxn>
              <a:cxn ang="0">
                <a:pos x="547" y="403"/>
              </a:cxn>
              <a:cxn ang="0">
                <a:pos x="547" y="367"/>
              </a:cxn>
              <a:cxn ang="0">
                <a:pos x="560" y="325"/>
              </a:cxn>
              <a:cxn ang="0">
                <a:pos x="566" y="284"/>
              </a:cxn>
              <a:cxn ang="0">
                <a:pos x="573" y="250"/>
              </a:cxn>
              <a:cxn ang="0">
                <a:pos x="573" y="203"/>
              </a:cxn>
              <a:cxn ang="0">
                <a:pos x="573" y="141"/>
              </a:cxn>
              <a:cxn ang="0">
                <a:pos x="573" y="92"/>
              </a:cxn>
              <a:cxn ang="0">
                <a:pos x="560" y="45"/>
              </a:cxn>
              <a:cxn ang="0">
                <a:pos x="553" y="6"/>
              </a:cxn>
            </a:cxnLst>
            <a:rect l="0" t="0" r="r" b="b"/>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45" y="824"/>
                </a:lnTo>
                <a:lnTo>
                  <a:pt x="332" y="838"/>
                </a:lnTo>
                <a:lnTo>
                  <a:pt x="331" y="840"/>
                </a:lnTo>
                <a:lnTo>
                  <a:pt x="325" y="851"/>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83"/>
                </a:lnTo>
                <a:lnTo>
                  <a:pt x="322" y="872"/>
                </a:lnTo>
                <a:lnTo>
                  <a:pt x="334" y="860"/>
                </a:lnTo>
                <a:lnTo>
                  <a:pt x="335" y="858"/>
                </a:lnTo>
                <a:lnTo>
                  <a:pt x="341" y="847"/>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38"/>
                </a:lnTo>
                <a:lnTo>
                  <a:pt x="467" y="626"/>
                </a:lnTo>
                <a:lnTo>
                  <a:pt x="474" y="614"/>
                </a:lnTo>
                <a:lnTo>
                  <a:pt x="481" y="600"/>
                </a:lnTo>
                <a:lnTo>
                  <a:pt x="487" y="586"/>
                </a:lnTo>
                <a:lnTo>
                  <a:pt x="494" y="566"/>
                </a:lnTo>
                <a:lnTo>
                  <a:pt x="500" y="552"/>
                </a:lnTo>
                <a:lnTo>
                  <a:pt x="507" y="539"/>
                </a:lnTo>
                <a:lnTo>
                  <a:pt x="507" y="536"/>
                </a:lnTo>
                <a:lnTo>
                  <a:pt x="507" y="536"/>
                </a:lnTo>
                <a:lnTo>
                  <a:pt x="507" y="524"/>
                </a:lnTo>
                <a:lnTo>
                  <a:pt x="514" y="512"/>
                </a:lnTo>
                <a:lnTo>
                  <a:pt x="520" y="498"/>
                </a:lnTo>
                <a:lnTo>
                  <a:pt x="520" y="495"/>
                </a:lnTo>
                <a:lnTo>
                  <a:pt x="520" y="495"/>
                </a:lnTo>
                <a:lnTo>
                  <a:pt x="520" y="476"/>
                </a:lnTo>
                <a:lnTo>
                  <a:pt x="527" y="457"/>
                </a:lnTo>
                <a:lnTo>
                  <a:pt x="527" y="454"/>
                </a:lnTo>
                <a:lnTo>
                  <a:pt x="527" y="454"/>
                </a:lnTo>
                <a:lnTo>
                  <a:pt x="527" y="443"/>
                </a:lnTo>
                <a:lnTo>
                  <a:pt x="533" y="430"/>
                </a:lnTo>
                <a:lnTo>
                  <a:pt x="540" y="416"/>
                </a:lnTo>
                <a:lnTo>
                  <a:pt x="547" y="403"/>
                </a:lnTo>
                <a:lnTo>
                  <a:pt x="547" y="400"/>
                </a:lnTo>
                <a:lnTo>
                  <a:pt x="547" y="400"/>
                </a:lnTo>
                <a:lnTo>
                  <a:pt x="547" y="386"/>
                </a:lnTo>
                <a:lnTo>
                  <a:pt x="547" y="367"/>
                </a:lnTo>
                <a:lnTo>
                  <a:pt x="553" y="348"/>
                </a:lnTo>
                <a:lnTo>
                  <a:pt x="560" y="328"/>
                </a:lnTo>
                <a:lnTo>
                  <a:pt x="560" y="325"/>
                </a:lnTo>
                <a:lnTo>
                  <a:pt x="560" y="325"/>
                </a:lnTo>
                <a:lnTo>
                  <a:pt x="560" y="311"/>
                </a:lnTo>
                <a:lnTo>
                  <a:pt x="560" y="300"/>
                </a:lnTo>
                <a:lnTo>
                  <a:pt x="566" y="287"/>
                </a:lnTo>
                <a:lnTo>
                  <a:pt x="566" y="284"/>
                </a:lnTo>
                <a:lnTo>
                  <a:pt x="566" y="284"/>
                </a:lnTo>
                <a:lnTo>
                  <a:pt x="566" y="266"/>
                </a:lnTo>
                <a:lnTo>
                  <a:pt x="573" y="253"/>
                </a:lnTo>
                <a:lnTo>
                  <a:pt x="573" y="250"/>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chemeClr val="tx1"/>
          </a:solidFill>
          <a:ln w="9525">
            <a:solidFill>
              <a:schemeClr val="tx1"/>
            </a:solidFill>
            <a:round/>
            <a:headEnd/>
            <a:tailEnd/>
          </a:ln>
          <a:effectLst>
            <a:outerShdw blurRad="63500" dist="38099" dir="2700000" algn="ctr" rotWithShape="0">
              <a:srgbClr val="DEDEDE">
                <a:alpha val="74998"/>
              </a:srgbClr>
            </a:outerShdw>
          </a:effectLst>
        </p:spPr>
        <p:txBody>
          <a:bodyPr/>
          <a:lstStyle/>
          <a:p>
            <a:pPr>
              <a:defRPr/>
            </a:pPr>
            <a:endParaRPr lang="en-US">
              <a:latin typeface="Century Gothic" pitchFamily="-107" charset="0"/>
              <a:ea typeface="+mn-ea"/>
              <a:cs typeface="+mn-cs"/>
            </a:endParaRPr>
          </a:p>
        </p:txBody>
      </p:sp>
      <p:sp>
        <p:nvSpPr>
          <p:cNvPr id="242727" name="Freeform 39"/>
          <p:cNvSpPr>
            <a:spLocks/>
          </p:cNvSpPr>
          <p:nvPr/>
        </p:nvSpPr>
        <p:spPr bwMode="auto">
          <a:xfrm>
            <a:off x="2287588" y="2946400"/>
            <a:ext cx="3997325" cy="3244850"/>
          </a:xfrm>
          <a:custGeom>
            <a:avLst/>
            <a:gdLst/>
            <a:ahLst/>
            <a:cxnLst>
              <a:cxn ang="0">
                <a:pos x="1431" y="1044"/>
              </a:cxn>
              <a:cxn ang="0">
                <a:pos x="1366" y="1020"/>
              </a:cxn>
              <a:cxn ang="0">
                <a:pos x="1315" y="987"/>
              </a:cxn>
              <a:cxn ang="0">
                <a:pos x="1247" y="953"/>
              </a:cxn>
              <a:cxn ang="0">
                <a:pos x="1164" y="904"/>
              </a:cxn>
              <a:cxn ang="0">
                <a:pos x="1082" y="856"/>
              </a:cxn>
              <a:cxn ang="0">
                <a:pos x="1030" y="822"/>
              </a:cxn>
              <a:cxn ang="0">
                <a:pos x="975" y="787"/>
              </a:cxn>
              <a:cxn ang="0">
                <a:pos x="919" y="745"/>
              </a:cxn>
              <a:cxn ang="0">
                <a:pos x="834" y="679"/>
              </a:cxn>
              <a:cxn ang="0">
                <a:pos x="772" y="615"/>
              </a:cxn>
              <a:cxn ang="0">
                <a:pos x="738" y="560"/>
              </a:cxn>
              <a:cxn ang="0">
                <a:pos x="656" y="484"/>
              </a:cxn>
              <a:cxn ang="0">
                <a:pos x="616" y="436"/>
              </a:cxn>
              <a:cxn ang="0">
                <a:pos x="569" y="390"/>
              </a:cxn>
              <a:cxn ang="0">
                <a:pos x="521" y="328"/>
              </a:cxn>
              <a:cxn ang="0">
                <a:pos x="481" y="266"/>
              </a:cxn>
              <a:cxn ang="0">
                <a:pos x="439" y="195"/>
              </a:cxn>
              <a:cxn ang="0">
                <a:pos x="379" y="128"/>
              </a:cxn>
              <a:cxn ang="0">
                <a:pos x="342" y="91"/>
              </a:cxn>
              <a:cxn ang="0">
                <a:pos x="304" y="59"/>
              </a:cxn>
              <a:cxn ang="0">
                <a:pos x="233" y="29"/>
              </a:cxn>
              <a:cxn ang="0">
                <a:pos x="156" y="7"/>
              </a:cxn>
              <a:cxn ang="0">
                <a:pos x="86" y="7"/>
              </a:cxn>
              <a:cxn ang="0">
                <a:pos x="16" y="30"/>
              </a:cxn>
              <a:cxn ang="0">
                <a:pos x="0" y="102"/>
              </a:cxn>
              <a:cxn ang="0">
                <a:pos x="36" y="156"/>
              </a:cxn>
              <a:cxn ang="0">
                <a:pos x="92" y="191"/>
              </a:cxn>
              <a:cxn ang="0">
                <a:pos x="140" y="197"/>
              </a:cxn>
              <a:cxn ang="0">
                <a:pos x="122" y="179"/>
              </a:cxn>
              <a:cxn ang="0">
                <a:pos x="46" y="149"/>
              </a:cxn>
              <a:cxn ang="0">
                <a:pos x="12" y="89"/>
              </a:cxn>
              <a:cxn ang="0">
                <a:pos x="62" y="19"/>
              </a:cxn>
              <a:cxn ang="0">
                <a:pos x="140" y="19"/>
              </a:cxn>
              <a:cxn ang="0">
                <a:pos x="216" y="32"/>
              </a:cxn>
              <a:cxn ang="0">
                <a:pos x="300" y="78"/>
              </a:cxn>
              <a:cxn ang="0">
                <a:pos x="323" y="95"/>
              </a:cxn>
              <a:cxn ang="0">
                <a:pos x="375" y="147"/>
              </a:cxn>
              <a:cxn ang="0">
                <a:pos x="418" y="198"/>
              </a:cxn>
              <a:cxn ang="0">
                <a:pos x="471" y="273"/>
              </a:cxn>
              <a:cxn ang="0">
                <a:pos x="511" y="335"/>
              </a:cxn>
              <a:cxn ang="0">
                <a:pos x="559" y="397"/>
              </a:cxn>
              <a:cxn ang="0">
                <a:pos x="607" y="445"/>
              </a:cxn>
              <a:cxn ang="0">
                <a:pos x="647" y="493"/>
              </a:cxn>
              <a:cxn ang="0">
                <a:pos x="734" y="581"/>
              </a:cxn>
              <a:cxn ang="0">
                <a:pos x="768" y="636"/>
              </a:cxn>
              <a:cxn ang="0">
                <a:pos x="830" y="698"/>
              </a:cxn>
              <a:cxn ang="0">
                <a:pos x="900" y="749"/>
              </a:cxn>
              <a:cxn ang="0">
                <a:pos x="980" y="810"/>
              </a:cxn>
              <a:cxn ang="0">
                <a:pos x="1043" y="846"/>
              </a:cxn>
              <a:cxn ang="0">
                <a:pos x="1089" y="872"/>
              </a:cxn>
              <a:cxn ang="0">
                <a:pos x="1172" y="922"/>
              </a:cxn>
              <a:cxn ang="0">
                <a:pos x="1253" y="970"/>
              </a:cxn>
              <a:cxn ang="0">
                <a:pos x="1324" y="1011"/>
              </a:cxn>
              <a:cxn ang="0">
                <a:pos x="1389" y="1039"/>
              </a:cxn>
            </a:cxnLst>
            <a:rect l="0" t="0" r="r" b="b"/>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89" y="801"/>
                </a:lnTo>
                <a:lnTo>
                  <a:pt x="975" y="787"/>
                </a:lnTo>
                <a:lnTo>
                  <a:pt x="962" y="774"/>
                </a:lnTo>
                <a:lnTo>
                  <a:pt x="960" y="773"/>
                </a:lnTo>
                <a:lnTo>
                  <a:pt x="946" y="766"/>
                </a:lnTo>
                <a:lnTo>
                  <a:pt x="935" y="760"/>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6" y="484"/>
                </a:lnTo>
                <a:lnTo>
                  <a:pt x="650" y="473"/>
                </a:lnTo>
                <a:lnTo>
                  <a:pt x="649" y="471"/>
                </a:lnTo>
                <a:lnTo>
                  <a:pt x="647" y="470"/>
                </a:lnTo>
                <a:lnTo>
                  <a:pt x="636" y="464"/>
                </a:lnTo>
                <a:lnTo>
                  <a:pt x="630" y="452"/>
                </a:lnTo>
                <a:lnTo>
                  <a:pt x="629" y="450"/>
                </a:lnTo>
                <a:lnTo>
                  <a:pt x="616" y="436"/>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chemeClr val="tx1"/>
          </a:solidFill>
          <a:ln w="9525">
            <a:solidFill>
              <a:schemeClr val="tx1"/>
            </a:solidFill>
            <a:round/>
            <a:headEnd/>
            <a:tailEnd/>
          </a:ln>
          <a:effectLst>
            <a:outerShdw blurRad="63500" dist="38099" dir="2700000" algn="ctr" rotWithShape="0">
              <a:schemeClr val="bg1">
                <a:alpha val="74998"/>
              </a:schemeClr>
            </a:outerShdw>
          </a:effectLst>
        </p:spPr>
        <p:txBody>
          <a:bodyPr/>
          <a:lstStyle/>
          <a:p>
            <a:pPr>
              <a:defRPr/>
            </a:pPr>
            <a:endParaRPr lang="en-US">
              <a:latin typeface="Century Gothic" pitchFamily="-107" charset="0"/>
              <a:ea typeface="+mn-ea"/>
              <a:cs typeface="+mn-cs"/>
            </a:endParaRPr>
          </a:p>
        </p:txBody>
      </p:sp>
      <p:sp>
        <p:nvSpPr>
          <p:cNvPr id="242728" name="Rectangle 40"/>
          <p:cNvSpPr>
            <a:spLocks noChangeArrowheads="1"/>
          </p:cNvSpPr>
          <p:nvPr/>
        </p:nvSpPr>
        <p:spPr bwMode="auto">
          <a:xfrm>
            <a:off x="2322513" y="3683000"/>
            <a:ext cx="558800" cy="566738"/>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SG</a:t>
            </a:r>
            <a:endParaRPr lang="en-US" sz="4400">
              <a:solidFill>
                <a:srgbClr val="E32434"/>
              </a:solidFill>
              <a:effectLst>
                <a:outerShdw blurRad="38100" dist="38100" dir="2700000" algn="tl">
                  <a:srgbClr val="DDDDDD"/>
                </a:outerShdw>
              </a:effectLst>
              <a:latin typeface="Comic Sans MS" charset="0"/>
            </a:endParaRPr>
          </a:p>
        </p:txBody>
      </p:sp>
      <p:sp>
        <p:nvSpPr>
          <p:cNvPr id="11303" name="Line 41"/>
          <p:cNvSpPr>
            <a:spLocks noChangeShapeType="1"/>
          </p:cNvSpPr>
          <p:nvPr/>
        </p:nvSpPr>
        <p:spPr bwMode="auto">
          <a:xfrm flipH="1" flipV="1">
            <a:off x="3914775" y="1873250"/>
            <a:ext cx="15875" cy="6300788"/>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304" name="Text Box 42"/>
          <p:cNvSpPr txBox="1">
            <a:spLocks noChangeArrowheads="1"/>
          </p:cNvSpPr>
          <p:nvPr/>
        </p:nvSpPr>
        <p:spPr bwMode="auto">
          <a:xfrm>
            <a:off x="6594475" y="87313"/>
            <a:ext cx="666750"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03b</a:t>
            </a:r>
          </a:p>
        </p:txBody>
      </p:sp>
      <p:sp>
        <p:nvSpPr>
          <p:cNvPr id="11305" name="Rectangle 43"/>
          <p:cNvSpPr>
            <a:spLocks noChangeArrowheads="1"/>
          </p:cNvSpPr>
          <p:nvPr/>
        </p:nvSpPr>
        <p:spPr bwMode="auto">
          <a:xfrm>
            <a:off x="3636963" y="4697413"/>
            <a:ext cx="184150" cy="169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a:solidFill>
                <a:srgbClr val="E32434"/>
              </a:solidFill>
            </a:endParaRPr>
          </a:p>
        </p:txBody>
      </p:sp>
      <p:sp>
        <p:nvSpPr>
          <p:cNvPr id="242732" name="Rectangle 44"/>
          <p:cNvSpPr>
            <a:spLocks noChangeArrowheads="1"/>
          </p:cNvSpPr>
          <p:nvPr/>
        </p:nvSpPr>
        <p:spPr bwMode="auto">
          <a:xfrm>
            <a:off x="2798763" y="800100"/>
            <a:ext cx="3556000" cy="282575"/>
          </a:xfrm>
          <a:prstGeom prst="rect">
            <a:avLst/>
          </a:prstGeom>
          <a:noFill/>
          <a:ln w="9525">
            <a:noFill/>
            <a:miter lim="800000"/>
            <a:headEnd/>
            <a:tailEnd/>
          </a:ln>
          <a:effectLst/>
        </p:spPr>
        <p:txBody>
          <a:bodyPr wrap="none" lIns="0" tIns="0" rIns="0" bIns="0">
            <a:spAutoFit/>
          </a:bodyPr>
          <a:lstStyle/>
          <a:p>
            <a:pPr>
              <a:defRPr/>
            </a:pPr>
            <a:r>
              <a:rPr lang="en-US" sz="1600" b="1" i="1">
                <a:effectLst>
                  <a:outerShdw blurRad="38100" dist="38100" dir="2700000" algn="tl">
                    <a:srgbClr val="DDDDDD"/>
                  </a:outerShdw>
                </a:effectLst>
                <a:latin typeface="Comic Sans MS" charset="0"/>
              </a:rPr>
              <a:t> DRESSING THE BIBLICAL STAGE</a:t>
            </a:r>
            <a:endParaRPr lang="en-US" sz="1600" b="1" i="1">
              <a:effectLst>
                <a:outerShdw blurRad="38100" dist="38100" dir="2700000" algn="tl">
                  <a:srgbClr val="DDDDDD"/>
                </a:outerShdw>
              </a:effectLst>
              <a:latin typeface="Times" charset="0"/>
            </a:endParaRPr>
          </a:p>
        </p:txBody>
      </p:sp>
      <p:sp>
        <p:nvSpPr>
          <p:cNvPr id="242733" name="Rectangle 45"/>
          <p:cNvSpPr>
            <a:spLocks noChangeArrowheads="1"/>
          </p:cNvSpPr>
          <p:nvPr/>
        </p:nvSpPr>
        <p:spPr bwMode="auto">
          <a:xfrm>
            <a:off x="690563" y="1066800"/>
            <a:ext cx="6348412" cy="282575"/>
          </a:xfrm>
          <a:prstGeom prst="rect">
            <a:avLst/>
          </a:prstGeom>
          <a:noFill/>
          <a:ln w="9525">
            <a:noFill/>
            <a:miter lim="800000"/>
            <a:headEnd/>
            <a:tailEnd/>
          </a:ln>
          <a:effectLst/>
        </p:spPr>
        <p:txBody>
          <a:bodyPr wrap="none" lIns="0" tIns="0" rIns="0" bIns="0">
            <a:spAutoFit/>
          </a:bodyPr>
          <a:lstStyle/>
          <a:p>
            <a:pPr>
              <a:defRPr/>
            </a:pPr>
            <a:r>
              <a:rPr lang="en-US" sz="1600" b="1" i="1">
                <a:effectLst>
                  <a:outerShdw blurRad="38100" dist="38100" dir="2700000" algn="tl">
                    <a:srgbClr val="DDDDDD"/>
                  </a:outerShdw>
                </a:effectLst>
                <a:latin typeface="Comic Sans MS" charset="0"/>
              </a:rPr>
              <a:t> (This page intentionally blank for map drawing during seminar.)</a:t>
            </a:r>
            <a:endParaRPr lang="en-US" sz="1600" b="1" i="1">
              <a:effectLst>
                <a:outerShdw blurRad="38100" dist="38100" dir="2700000" algn="tl">
                  <a:srgbClr val="DDDDDD"/>
                </a:outerShdw>
              </a:effectLst>
              <a:latin typeface="Times"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2"/>
          <p:cNvSpPr txBox="1">
            <a:spLocks noChangeArrowheads="1"/>
          </p:cNvSpPr>
          <p:nvPr/>
        </p:nvSpPr>
        <p:spPr bwMode="auto">
          <a:xfrm>
            <a:off x="6594475" y="76200"/>
            <a:ext cx="949325"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04</a:t>
            </a:r>
          </a:p>
        </p:txBody>
      </p:sp>
      <p:sp>
        <p:nvSpPr>
          <p:cNvPr id="12290" name="Text Box 3"/>
          <p:cNvSpPr txBox="1">
            <a:spLocks noChangeArrowheads="1"/>
          </p:cNvSpPr>
          <p:nvPr/>
        </p:nvSpPr>
        <p:spPr bwMode="auto">
          <a:xfrm>
            <a:off x="2219325" y="693738"/>
            <a:ext cx="499110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i="1">
                <a:latin typeface="Comic Sans MS" charset="0"/>
              </a:rPr>
              <a:t>INDEXING </a:t>
            </a:r>
            <a:r>
              <a:rPr lang="ja-JP" altLang="en-US" sz="2400" b="1" i="1">
                <a:latin typeface="Comic Sans MS" charset="0"/>
              </a:rPr>
              <a:t>“</a:t>
            </a:r>
            <a:r>
              <a:rPr lang="en-US" altLang="ja-JP" sz="2400" b="1" i="1">
                <a:latin typeface="Comic Sans MS" charset="0"/>
              </a:rPr>
              <a:t>THE BIBLE FILES</a:t>
            </a:r>
            <a:r>
              <a:rPr lang="ja-JP" altLang="en-US" sz="2400" b="1" i="1">
                <a:latin typeface="Comic Sans MS" charset="0"/>
              </a:rPr>
              <a:t>”</a:t>
            </a:r>
            <a:endParaRPr lang="en-US" sz="2400" b="1" i="1">
              <a:latin typeface="Comic Sans MS" charset="0"/>
            </a:endParaRPr>
          </a:p>
        </p:txBody>
      </p:sp>
      <p:grpSp>
        <p:nvGrpSpPr>
          <p:cNvPr id="12291" name="Group 4"/>
          <p:cNvGrpSpPr>
            <a:grpSpLocks/>
          </p:cNvGrpSpPr>
          <p:nvPr/>
        </p:nvGrpSpPr>
        <p:grpSpPr bwMode="auto">
          <a:xfrm>
            <a:off x="839788" y="8269288"/>
            <a:ext cx="5875337" cy="468312"/>
            <a:chOff x="529" y="5209"/>
            <a:chExt cx="3701" cy="295"/>
          </a:xfrm>
        </p:grpSpPr>
        <p:sp>
          <p:nvSpPr>
            <p:cNvPr id="12635" name="Text Box 5"/>
            <p:cNvSpPr txBox="1">
              <a:spLocks noChangeArrowheads="1"/>
            </p:cNvSpPr>
            <p:nvPr/>
          </p:nvSpPr>
          <p:spPr bwMode="auto">
            <a:xfrm>
              <a:off x="686" y="5209"/>
              <a:ext cx="3387" cy="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baseline="-25000">
                  <a:latin typeface="Times" charset="0"/>
                </a:rPr>
                <a:t>THIS PAGE, INCLUDING THE COPYRIGHT NOTICE, MAY BE REPRODUCED LOCALLY FOR STUDY AND TEACHING PURPOSES.</a:t>
              </a:r>
            </a:p>
          </p:txBody>
        </p:sp>
        <p:sp>
          <p:nvSpPr>
            <p:cNvPr id="12636" name="Rectangle 6"/>
            <p:cNvSpPr>
              <a:spLocks noChangeArrowheads="1"/>
            </p:cNvSpPr>
            <p:nvPr/>
          </p:nvSpPr>
          <p:spPr bwMode="auto">
            <a:xfrm>
              <a:off x="529" y="5237"/>
              <a:ext cx="3701" cy="26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pic>
        <p:nvPicPr>
          <p:cNvPr id="12292" name="Picture 7"/>
          <p:cNvPicPr>
            <a:picLocks noChangeAspect="1" noChangeArrowheads="1"/>
          </p:cNvPicPr>
          <p:nvPr/>
        </p:nvPicPr>
        <p:blipFill>
          <a:blip r:embed="rId2">
            <a:extLst>
              <a:ext uri="{28A0092B-C50C-407E-A947-70E740481C1C}">
                <a14:useLocalDpi xmlns:a14="http://schemas.microsoft.com/office/drawing/2010/main" val="0"/>
              </a:ext>
            </a:extLst>
          </a:blip>
          <a:srcRect l="16325" r="30168" b="33383"/>
          <a:stretch>
            <a:fillRect/>
          </a:stretch>
        </p:blipFill>
        <p:spPr bwMode="auto">
          <a:xfrm>
            <a:off x="552450" y="2516188"/>
            <a:ext cx="1368425" cy="2147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3" name="Line 8"/>
          <p:cNvSpPr>
            <a:spLocks noChangeShapeType="1"/>
          </p:cNvSpPr>
          <p:nvPr/>
        </p:nvSpPr>
        <p:spPr bwMode="auto">
          <a:xfrm>
            <a:off x="2360613" y="191770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294" name="AutoShape 9"/>
          <p:cNvSpPr>
            <a:spLocks noChangeArrowheads="1"/>
          </p:cNvSpPr>
          <p:nvPr/>
        </p:nvSpPr>
        <p:spPr bwMode="auto">
          <a:xfrm>
            <a:off x="2344738" y="1236663"/>
            <a:ext cx="923925" cy="409575"/>
          </a:xfrm>
          <a:prstGeom prst="roundRect">
            <a:avLst>
              <a:gd name="adj" fmla="val 25773"/>
            </a:avLst>
          </a:pr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295" name="Rectangle 10"/>
          <p:cNvSpPr>
            <a:spLocks noChangeArrowheads="1"/>
          </p:cNvSpPr>
          <p:nvPr/>
        </p:nvSpPr>
        <p:spPr bwMode="auto">
          <a:xfrm>
            <a:off x="2344738" y="1433513"/>
            <a:ext cx="863600" cy="393700"/>
          </a:xfrm>
          <a:prstGeom prst="rect">
            <a:avLst/>
          </a:prstGeom>
          <a:solidFill>
            <a:srgbClr val="FFFFFF"/>
          </a:solidFill>
          <a:ln w="15875">
            <a:solidFill>
              <a:srgbClr val="FFFFFF"/>
            </a:solidFill>
            <a:miter lim="800000"/>
            <a:headEnd/>
            <a:tailEnd/>
          </a:ln>
        </p:spPr>
        <p:txBody>
          <a:bodyPr/>
          <a:lstStyle/>
          <a:p>
            <a:endParaRPr lang="en-US"/>
          </a:p>
        </p:txBody>
      </p:sp>
      <p:sp>
        <p:nvSpPr>
          <p:cNvPr id="12296" name="Rectangle 11"/>
          <p:cNvSpPr>
            <a:spLocks noChangeArrowheads="1"/>
          </p:cNvSpPr>
          <p:nvPr/>
        </p:nvSpPr>
        <p:spPr bwMode="auto">
          <a:xfrm>
            <a:off x="2344738" y="1433513"/>
            <a:ext cx="1211262" cy="1452562"/>
          </a:xfrm>
          <a:prstGeom prst="rect">
            <a:avLst/>
          </a:prstGeom>
          <a:solidFill>
            <a:srgbClr val="FFFFFF"/>
          </a:solidFill>
          <a:ln w="15875">
            <a:solidFill>
              <a:srgbClr val="000000"/>
            </a:solidFill>
            <a:miter lim="800000"/>
            <a:headEnd/>
            <a:tailEnd/>
          </a:ln>
        </p:spPr>
        <p:txBody>
          <a:bodyPr/>
          <a:lstStyle/>
          <a:p>
            <a:endParaRPr lang="en-US"/>
          </a:p>
        </p:txBody>
      </p:sp>
      <p:sp>
        <p:nvSpPr>
          <p:cNvPr id="12297" name="Line 12"/>
          <p:cNvSpPr>
            <a:spLocks noChangeShapeType="1"/>
          </p:cNvSpPr>
          <p:nvPr/>
        </p:nvSpPr>
        <p:spPr bwMode="auto">
          <a:xfrm>
            <a:off x="2362200" y="1433513"/>
            <a:ext cx="908050" cy="1587"/>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298" name="Freeform 13"/>
          <p:cNvSpPr>
            <a:spLocks/>
          </p:cNvSpPr>
          <p:nvPr/>
        </p:nvSpPr>
        <p:spPr bwMode="auto">
          <a:xfrm>
            <a:off x="3252788" y="1357313"/>
            <a:ext cx="257175" cy="92075"/>
          </a:xfrm>
          <a:custGeom>
            <a:avLst/>
            <a:gdLst>
              <a:gd name="T0" fmla="*/ 2147483647 w 162"/>
              <a:gd name="T1" fmla="*/ 2147483647 h 58"/>
              <a:gd name="T2" fmla="*/ 0 w 162"/>
              <a:gd name="T3" fmla="*/ 2147483647 h 58"/>
              <a:gd name="T4" fmla="*/ 0 w 162"/>
              <a:gd name="T5" fmla="*/ 0 h 58"/>
              <a:gd name="T6" fmla="*/ 2147483647 w 162"/>
              <a:gd name="T7" fmla="*/ 2147483647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299" name="Line 14"/>
          <p:cNvSpPr>
            <a:spLocks noChangeShapeType="1"/>
          </p:cNvSpPr>
          <p:nvPr/>
        </p:nvSpPr>
        <p:spPr bwMode="auto">
          <a:xfrm>
            <a:off x="2420938" y="1614488"/>
            <a:ext cx="10445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00" name="Line 15"/>
          <p:cNvSpPr>
            <a:spLocks noChangeShapeType="1"/>
          </p:cNvSpPr>
          <p:nvPr/>
        </p:nvSpPr>
        <p:spPr bwMode="auto">
          <a:xfrm>
            <a:off x="2420938" y="1811338"/>
            <a:ext cx="10445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01" name="Line 16"/>
          <p:cNvSpPr>
            <a:spLocks noChangeShapeType="1"/>
          </p:cNvSpPr>
          <p:nvPr/>
        </p:nvSpPr>
        <p:spPr bwMode="auto">
          <a:xfrm>
            <a:off x="2420938" y="2008188"/>
            <a:ext cx="10445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02" name="Line 17"/>
          <p:cNvSpPr>
            <a:spLocks noChangeShapeType="1"/>
          </p:cNvSpPr>
          <p:nvPr/>
        </p:nvSpPr>
        <p:spPr bwMode="auto">
          <a:xfrm>
            <a:off x="2413000" y="2190750"/>
            <a:ext cx="10445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03" name="Line 18"/>
          <p:cNvSpPr>
            <a:spLocks noChangeShapeType="1"/>
          </p:cNvSpPr>
          <p:nvPr/>
        </p:nvSpPr>
        <p:spPr bwMode="auto">
          <a:xfrm>
            <a:off x="2435225" y="2387600"/>
            <a:ext cx="10445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04" name="Line 19"/>
          <p:cNvSpPr>
            <a:spLocks noChangeShapeType="1"/>
          </p:cNvSpPr>
          <p:nvPr/>
        </p:nvSpPr>
        <p:spPr bwMode="auto">
          <a:xfrm>
            <a:off x="2420938" y="2584450"/>
            <a:ext cx="10445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05" name="Line 20"/>
          <p:cNvSpPr>
            <a:spLocks noChangeShapeType="1"/>
          </p:cNvSpPr>
          <p:nvPr/>
        </p:nvSpPr>
        <p:spPr bwMode="auto">
          <a:xfrm>
            <a:off x="2420938" y="2765425"/>
            <a:ext cx="10445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06" name="Rectangle 21"/>
          <p:cNvSpPr>
            <a:spLocks noChangeArrowheads="1"/>
          </p:cNvSpPr>
          <p:nvPr/>
        </p:nvSpPr>
        <p:spPr bwMode="auto">
          <a:xfrm>
            <a:off x="2481263" y="1282700"/>
            <a:ext cx="711200" cy="1206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p>
        </p:txBody>
      </p:sp>
      <p:sp>
        <p:nvSpPr>
          <p:cNvPr id="12307" name="Rectangle 22"/>
          <p:cNvSpPr>
            <a:spLocks noChangeArrowheads="1"/>
          </p:cNvSpPr>
          <p:nvPr/>
        </p:nvSpPr>
        <p:spPr bwMode="auto">
          <a:xfrm>
            <a:off x="2400300" y="1246188"/>
            <a:ext cx="795338"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latin typeface="Arial" charset="0"/>
              </a:rPr>
              <a:t>CREATION</a:t>
            </a:r>
            <a:endParaRPr lang="en-US" sz="1800" baseline="-25000">
              <a:latin typeface="Arial" charset="0"/>
            </a:endParaRPr>
          </a:p>
        </p:txBody>
      </p:sp>
      <p:sp>
        <p:nvSpPr>
          <p:cNvPr id="12308" name="Freeform 23"/>
          <p:cNvSpPr>
            <a:spLocks/>
          </p:cNvSpPr>
          <p:nvPr/>
        </p:nvSpPr>
        <p:spPr bwMode="auto">
          <a:xfrm>
            <a:off x="3252788" y="1357313"/>
            <a:ext cx="257175" cy="92075"/>
          </a:xfrm>
          <a:custGeom>
            <a:avLst/>
            <a:gdLst>
              <a:gd name="T0" fmla="*/ 2147483647 w 162"/>
              <a:gd name="T1" fmla="*/ 2147483647 h 58"/>
              <a:gd name="T2" fmla="*/ 0 w 162"/>
              <a:gd name="T3" fmla="*/ 2147483647 h 58"/>
              <a:gd name="T4" fmla="*/ 0 w 162"/>
              <a:gd name="T5" fmla="*/ 0 h 58"/>
              <a:gd name="T6" fmla="*/ 2147483647 w 162"/>
              <a:gd name="T7" fmla="*/ 2147483647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09" name="Freeform 24"/>
          <p:cNvSpPr>
            <a:spLocks/>
          </p:cNvSpPr>
          <p:nvPr/>
        </p:nvSpPr>
        <p:spPr bwMode="auto">
          <a:xfrm>
            <a:off x="3270250" y="1357313"/>
            <a:ext cx="257175" cy="76200"/>
          </a:xfrm>
          <a:custGeom>
            <a:avLst/>
            <a:gdLst>
              <a:gd name="T0" fmla="*/ 2147483647 w 162"/>
              <a:gd name="T1" fmla="*/ 2147483647 h 48"/>
              <a:gd name="T2" fmla="*/ 0 w 162"/>
              <a:gd name="T3" fmla="*/ 2147483647 h 48"/>
              <a:gd name="T4" fmla="*/ 0 w 162"/>
              <a:gd name="T5" fmla="*/ 0 h 48"/>
              <a:gd name="T6" fmla="*/ 0 60000 65536"/>
              <a:gd name="T7" fmla="*/ 0 60000 65536"/>
              <a:gd name="T8" fmla="*/ 0 60000 65536"/>
              <a:gd name="T9" fmla="*/ 0 w 162"/>
              <a:gd name="T10" fmla="*/ 0 h 48"/>
              <a:gd name="T11" fmla="*/ 162 w 162"/>
              <a:gd name="T12" fmla="*/ 48 h 48"/>
            </a:gdLst>
            <a:ahLst/>
            <a:cxnLst>
              <a:cxn ang="T6">
                <a:pos x="T0" y="T1"/>
              </a:cxn>
              <a:cxn ang="T7">
                <a:pos x="T2" y="T3"/>
              </a:cxn>
              <a:cxn ang="T8">
                <a:pos x="T4" y="T5"/>
              </a:cxn>
            </a:cxnLst>
            <a:rect l="T9" t="T10" r="T11" b="T12"/>
            <a:pathLst>
              <a:path w="162" h="48">
                <a:moveTo>
                  <a:pt x="162" y="48"/>
                </a:moveTo>
                <a:lnTo>
                  <a:pt x="0" y="48"/>
                </a:lnTo>
                <a:lnTo>
                  <a:pt x="0" y="0"/>
                </a:lnTo>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310" name="Rectangle 25"/>
          <p:cNvSpPr>
            <a:spLocks noChangeArrowheads="1"/>
          </p:cNvSpPr>
          <p:nvPr/>
        </p:nvSpPr>
        <p:spPr bwMode="auto">
          <a:xfrm>
            <a:off x="2374900" y="1493838"/>
            <a:ext cx="1165225" cy="1206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2311" name="Rectangle 26"/>
          <p:cNvSpPr>
            <a:spLocks noChangeArrowheads="1"/>
          </p:cNvSpPr>
          <p:nvPr/>
        </p:nvSpPr>
        <p:spPr bwMode="auto">
          <a:xfrm>
            <a:off x="2408238" y="1465263"/>
            <a:ext cx="10922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1st Man &amp; Woman</a:t>
            </a:r>
            <a:endParaRPr lang="en-US" sz="1000" b="1" baseline="-25000">
              <a:solidFill>
                <a:srgbClr val="E32434"/>
              </a:solidFill>
              <a:latin typeface="Arial" charset="0"/>
            </a:endParaRPr>
          </a:p>
        </p:txBody>
      </p:sp>
      <p:sp>
        <p:nvSpPr>
          <p:cNvPr id="12312" name="Rectangle 27"/>
          <p:cNvSpPr>
            <a:spLocks noChangeArrowheads="1"/>
          </p:cNvSpPr>
          <p:nvPr/>
        </p:nvSpPr>
        <p:spPr bwMode="auto">
          <a:xfrm>
            <a:off x="2719388" y="1646238"/>
            <a:ext cx="500062"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Arial" charset="0"/>
              </a:rPr>
              <a:t>1st Sin</a:t>
            </a:r>
            <a:endParaRPr lang="en-US" sz="1200" b="1" baseline="-25000">
              <a:solidFill>
                <a:srgbClr val="E32434"/>
              </a:solidFill>
              <a:latin typeface="Arial" charset="0"/>
            </a:endParaRPr>
          </a:p>
        </p:txBody>
      </p:sp>
      <p:sp>
        <p:nvSpPr>
          <p:cNvPr id="12313" name="Rectangle 28"/>
          <p:cNvSpPr>
            <a:spLocks noChangeArrowheads="1"/>
          </p:cNvSpPr>
          <p:nvPr/>
        </p:nvSpPr>
        <p:spPr bwMode="auto">
          <a:xfrm>
            <a:off x="2574925" y="1833563"/>
            <a:ext cx="779463"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Arial" charset="0"/>
              </a:rPr>
              <a:t>1st Gospel</a:t>
            </a:r>
            <a:endParaRPr lang="en-US" sz="1200" b="1" baseline="-25000">
              <a:solidFill>
                <a:srgbClr val="E32434"/>
              </a:solidFill>
              <a:latin typeface="Arial" charset="0"/>
            </a:endParaRPr>
          </a:p>
        </p:txBody>
      </p:sp>
      <p:sp>
        <p:nvSpPr>
          <p:cNvPr id="12314" name="Rectangle 29"/>
          <p:cNvSpPr>
            <a:spLocks noChangeArrowheads="1"/>
          </p:cNvSpPr>
          <p:nvPr/>
        </p:nvSpPr>
        <p:spPr bwMode="auto">
          <a:xfrm>
            <a:off x="2586038" y="2024063"/>
            <a:ext cx="744537"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Arial" charset="0"/>
              </a:rPr>
              <a:t>1st Family</a:t>
            </a:r>
            <a:endParaRPr lang="en-US" sz="1200" b="1" baseline="-25000">
              <a:solidFill>
                <a:srgbClr val="E32434"/>
              </a:solidFill>
              <a:latin typeface="Arial" charset="0"/>
            </a:endParaRPr>
          </a:p>
        </p:txBody>
      </p:sp>
      <p:sp>
        <p:nvSpPr>
          <p:cNvPr id="12315" name="Rectangle 30"/>
          <p:cNvSpPr>
            <a:spLocks noChangeArrowheads="1"/>
          </p:cNvSpPr>
          <p:nvPr/>
        </p:nvSpPr>
        <p:spPr bwMode="auto">
          <a:xfrm>
            <a:off x="2582863" y="2212975"/>
            <a:ext cx="777875"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Arial" charset="0"/>
              </a:rPr>
              <a:t>1st Murder</a:t>
            </a:r>
            <a:endParaRPr lang="en-US" sz="1200" b="1" baseline="-25000">
              <a:solidFill>
                <a:srgbClr val="E32434"/>
              </a:solidFill>
              <a:latin typeface="Arial" charset="0"/>
            </a:endParaRPr>
          </a:p>
        </p:txBody>
      </p:sp>
      <p:sp>
        <p:nvSpPr>
          <p:cNvPr id="12316" name="Rectangle 31"/>
          <p:cNvSpPr>
            <a:spLocks noChangeArrowheads="1"/>
          </p:cNvSpPr>
          <p:nvPr/>
        </p:nvSpPr>
        <p:spPr bwMode="auto">
          <a:xfrm>
            <a:off x="2392363" y="2413000"/>
            <a:ext cx="1096962"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Arial" charset="0"/>
              </a:rPr>
              <a:t>Flood/Rainbow</a:t>
            </a:r>
            <a:endParaRPr lang="en-US" sz="1200" b="1" baseline="-25000">
              <a:solidFill>
                <a:srgbClr val="E32434"/>
              </a:solidFill>
              <a:latin typeface="Arial" charset="0"/>
            </a:endParaRPr>
          </a:p>
        </p:txBody>
      </p:sp>
      <p:sp>
        <p:nvSpPr>
          <p:cNvPr id="12317" name="Rectangle 32"/>
          <p:cNvSpPr>
            <a:spLocks noChangeArrowheads="1"/>
          </p:cNvSpPr>
          <p:nvPr/>
        </p:nvSpPr>
        <p:spPr bwMode="auto">
          <a:xfrm>
            <a:off x="2735263" y="2598738"/>
            <a:ext cx="449262"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Arial" charset="0"/>
              </a:rPr>
              <a:t>Tower</a:t>
            </a:r>
            <a:endParaRPr lang="en-US" sz="1200" b="1" baseline="-25000">
              <a:solidFill>
                <a:srgbClr val="E32434"/>
              </a:solidFill>
              <a:latin typeface="Arial" charset="0"/>
            </a:endParaRPr>
          </a:p>
        </p:txBody>
      </p:sp>
      <p:sp>
        <p:nvSpPr>
          <p:cNvPr id="12318" name="AutoShape 33"/>
          <p:cNvSpPr>
            <a:spLocks noChangeArrowheads="1"/>
          </p:cNvSpPr>
          <p:nvPr/>
        </p:nvSpPr>
        <p:spPr bwMode="auto">
          <a:xfrm>
            <a:off x="2344738" y="4703763"/>
            <a:ext cx="923925" cy="484187"/>
          </a:xfrm>
          <a:prstGeom prst="roundRect">
            <a:avLst>
              <a:gd name="adj" fmla="val 21806"/>
            </a:avLst>
          </a:pr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319" name="Rectangle 34"/>
          <p:cNvSpPr>
            <a:spLocks noChangeArrowheads="1"/>
          </p:cNvSpPr>
          <p:nvPr/>
        </p:nvSpPr>
        <p:spPr bwMode="auto">
          <a:xfrm>
            <a:off x="2344738" y="4945063"/>
            <a:ext cx="863600" cy="485775"/>
          </a:xfrm>
          <a:prstGeom prst="rect">
            <a:avLst/>
          </a:prstGeom>
          <a:solidFill>
            <a:srgbClr val="FFFFFF"/>
          </a:solidFill>
          <a:ln w="15875">
            <a:solidFill>
              <a:srgbClr val="FFFFFF"/>
            </a:solidFill>
            <a:miter lim="800000"/>
            <a:headEnd/>
            <a:tailEnd/>
          </a:ln>
        </p:spPr>
        <p:txBody>
          <a:bodyPr/>
          <a:lstStyle/>
          <a:p>
            <a:endParaRPr lang="en-US"/>
          </a:p>
        </p:txBody>
      </p:sp>
      <p:sp>
        <p:nvSpPr>
          <p:cNvPr id="12320" name="Rectangle 35"/>
          <p:cNvSpPr>
            <a:spLocks noChangeArrowheads="1"/>
          </p:cNvSpPr>
          <p:nvPr/>
        </p:nvSpPr>
        <p:spPr bwMode="auto">
          <a:xfrm>
            <a:off x="2344738" y="4945063"/>
            <a:ext cx="1211262" cy="560387"/>
          </a:xfrm>
          <a:prstGeom prst="rect">
            <a:avLst/>
          </a:prstGeom>
          <a:solidFill>
            <a:srgbClr val="FFFFFF"/>
          </a:solidFill>
          <a:ln w="15875">
            <a:solidFill>
              <a:srgbClr val="000000"/>
            </a:solidFill>
            <a:miter lim="800000"/>
            <a:headEnd/>
            <a:tailEnd/>
          </a:ln>
        </p:spPr>
        <p:txBody>
          <a:bodyPr/>
          <a:lstStyle/>
          <a:p>
            <a:endParaRPr lang="en-US"/>
          </a:p>
        </p:txBody>
      </p:sp>
      <p:sp>
        <p:nvSpPr>
          <p:cNvPr id="12321" name="Line 36"/>
          <p:cNvSpPr>
            <a:spLocks noChangeShapeType="1"/>
          </p:cNvSpPr>
          <p:nvPr/>
        </p:nvSpPr>
        <p:spPr bwMode="auto">
          <a:xfrm>
            <a:off x="2360613" y="4957763"/>
            <a:ext cx="908050" cy="1587"/>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22" name="Freeform 37"/>
          <p:cNvSpPr>
            <a:spLocks/>
          </p:cNvSpPr>
          <p:nvPr/>
        </p:nvSpPr>
        <p:spPr bwMode="auto">
          <a:xfrm>
            <a:off x="3252788" y="4854575"/>
            <a:ext cx="257175" cy="106363"/>
          </a:xfrm>
          <a:custGeom>
            <a:avLst/>
            <a:gdLst>
              <a:gd name="T0" fmla="*/ 2147483647 w 162"/>
              <a:gd name="T1" fmla="*/ 2147483647 h 67"/>
              <a:gd name="T2" fmla="*/ 0 w 162"/>
              <a:gd name="T3" fmla="*/ 2147483647 h 67"/>
              <a:gd name="T4" fmla="*/ 0 w 162"/>
              <a:gd name="T5" fmla="*/ 0 h 67"/>
              <a:gd name="T6" fmla="*/ 2147483647 w 162"/>
              <a:gd name="T7" fmla="*/ 2147483647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23" name="Freeform 38"/>
          <p:cNvSpPr>
            <a:spLocks/>
          </p:cNvSpPr>
          <p:nvPr/>
        </p:nvSpPr>
        <p:spPr bwMode="auto">
          <a:xfrm>
            <a:off x="3270250" y="4840288"/>
            <a:ext cx="257175" cy="104775"/>
          </a:xfrm>
          <a:custGeom>
            <a:avLst/>
            <a:gdLst>
              <a:gd name="T0" fmla="*/ 2147483647 w 162"/>
              <a:gd name="T1" fmla="*/ 2147483647 h 66"/>
              <a:gd name="T2" fmla="*/ 0 w 162"/>
              <a:gd name="T3" fmla="*/ 2147483647 h 66"/>
              <a:gd name="T4" fmla="*/ 0 w 162"/>
              <a:gd name="T5" fmla="*/ 0 h 66"/>
              <a:gd name="T6" fmla="*/ 0 60000 65536"/>
              <a:gd name="T7" fmla="*/ 0 60000 65536"/>
              <a:gd name="T8" fmla="*/ 0 60000 65536"/>
              <a:gd name="T9" fmla="*/ 0 w 162"/>
              <a:gd name="T10" fmla="*/ 0 h 66"/>
              <a:gd name="T11" fmla="*/ 162 w 162"/>
              <a:gd name="T12" fmla="*/ 66 h 66"/>
            </a:gdLst>
            <a:ahLst/>
            <a:cxnLst>
              <a:cxn ang="T6">
                <a:pos x="T0" y="T1"/>
              </a:cxn>
              <a:cxn ang="T7">
                <a:pos x="T2" y="T3"/>
              </a:cxn>
              <a:cxn ang="T8">
                <a:pos x="T4" y="T5"/>
              </a:cxn>
            </a:cxnLst>
            <a:rect l="T9" t="T10" r="T11" b="T12"/>
            <a:pathLst>
              <a:path w="162" h="66">
                <a:moveTo>
                  <a:pt x="162" y="66"/>
                </a:moveTo>
                <a:lnTo>
                  <a:pt x="0" y="66"/>
                </a:lnTo>
                <a:lnTo>
                  <a:pt x="0" y="0"/>
                </a:lnTo>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324" name="Line 39"/>
          <p:cNvSpPr>
            <a:spLocks noChangeShapeType="1"/>
          </p:cNvSpPr>
          <p:nvPr/>
        </p:nvSpPr>
        <p:spPr bwMode="auto">
          <a:xfrm>
            <a:off x="2420938" y="5172075"/>
            <a:ext cx="10445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25" name="Line 40"/>
          <p:cNvSpPr>
            <a:spLocks noChangeShapeType="1"/>
          </p:cNvSpPr>
          <p:nvPr/>
        </p:nvSpPr>
        <p:spPr bwMode="auto">
          <a:xfrm>
            <a:off x="2420938" y="5399088"/>
            <a:ext cx="10445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26" name="Rectangle 41"/>
          <p:cNvSpPr>
            <a:spLocks noChangeArrowheads="1"/>
          </p:cNvSpPr>
          <p:nvPr/>
        </p:nvSpPr>
        <p:spPr bwMode="auto">
          <a:xfrm>
            <a:off x="2555875" y="4748213"/>
            <a:ext cx="620713"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2327" name="Rectangle 42"/>
          <p:cNvSpPr>
            <a:spLocks noChangeArrowheads="1"/>
          </p:cNvSpPr>
          <p:nvPr/>
        </p:nvSpPr>
        <p:spPr bwMode="auto">
          <a:xfrm>
            <a:off x="2474913" y="4706938"/>
            <a:ext cx="617537"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latin typeface="Arial" charset="0"/>
              </a:rPr>
              <a:t>JOSEPH</a:t>
            </a:r>
            <a:endParaRPr lang="en-US" sz="1200" baseline="-25000">
              <a:latin typeface="Arial" charset="0"/>
            </a:endParaRPr>
          </a:p>
        </p:txBody>
      </p:sp>
      <p:sp>
        <p:nvSpPr>
          <p:cNvPr id="12328" name="Rectangle 43"/>
          <p:cNvSpPr>
            <a:spLocks noChangeArrowheads="1"/>
          </p:cNvSpPr>
          <p:nvPr/>
        </p:nvSpPr>
        <p:spPr bwMode="auto">
          <a:xfrm>
            <a:off x="2684463" y="5019675"/>
            <a:ext cx="44767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Slavery</a:t>
            </a:r>
            <a:endParaRPr lang="en-US" sz="1000" baseline="-25000">
              <a:solidFill>
                <a:srgbClr val="E32434"/>
              </a:solidFill>
              <a:latin typeface="Arial" charset="0"/>
            </a:endParaRPr>
          </a:p>
        </p:txBody>
      </p:sp>
      <p:sp>
        <p:nvSpPr>
          <p:cNvPr id="12329" name="Rectangle 44"/>
          <p:cNvSpPr>
            <a:spLocks noChangeArrowheads="1"/>
          </p:cNvSpPr>
          <p:nvPr/>
        </p:nvSpPr>
        <p:spPr bwMode="auto">
          <a:xfrm>
            <a:off x="2789238" y="5248275"/>
            <a:ext cx="2095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1000" b="1">
                <a:solidFill>
                  <a:srgbClr val="E32434"/>
                </a:solidFill>
                <a:latin typeface="Arial" charset="0"/>
              </a:rPr>
              <a:t>430</a:t>
            </a:r>
            <a:endParaRPr lang="en-US" sz="1000" baseline="-25000">
              <a:solidFill>
                <a:srgbClr val="E32434"/>
              </a:solidFill>
              <a:latin typeface="Arial" charset="0"/>
            </a:endParaRPr>
          </a:p>
        </p:txBody>
      </p:sp>
      <p:sp>
        <p:nvSpPr>
          <p:cNvPr id="12330" name="Line 45"/>
          <p:cNvSpPr>
            <a:spLocks noChangeShapeType="1"/>
          </p:cNvSpPr>
          <p:nvPr/>
        </p:nvSpPr>
        <p:spPr bwMode="auto">
          <a:xfrm>
            <a:off x="2374900" y="6475413"/>
            <a:ext cx="11509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31" name="AutoShape 46"/>
          <p:cNvSpPr>
            <a:spLocks noChangeArrowheads="1"/>
          </p:cNvSpPr>
          <p:nvPr/>
        </p:nvSpPr>
        <p:spPr bwMode="auto">
          <a:xfrm>
            <a:off x="2360613" y="5718175"/>
            <a:ext cx="908050" cy="438150"/>
          </a:xfrm>
          <a:prstGeom prst="roundRect">
            <a:avLst>
              <a:gd name="adj" fmla="val 24093"/>
            </a:avLst>
          </a:pr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332" name="Rectangle 47"/>
          <p:cNvSpPr>
            <a:spLocks noChangeArrowheads="1"/>
          </p:cNvSpPr>
          <p:nvPr/>
        </p:nvSpPr>
        <p:spPr bwMode="auto">
          <a:xfrm>
            <a:off x="2360613" y="5945188"/>
            <a:ext cx="847725" cy="423862"/>
          </a:xfrm>
          <a:prstGeom prst="rect">
            <a:avLst/>
          </a:prstGeom>
          <a:solidFill>
            <a:srgbClr val="FFFFFF"/>
          </a:solidFill>
          <a:ln w="15875">
            <a:solidFill>
              <a:srgbClr val="FFFFFF"/>
            </a:solidFill>
            <a:miter lim="800000"/>
            <a:headEnd/>
            <a:tailEnd/>
          </a:ln>
        </p:spPr>
        <p:txBody>
          <a:bodyPr/>
          <a:lstStyle/>
          <a:p>
            <a:endParaRPr lang="en-US"/>
          </a:p>
        </p:txBody>
      </p:sp>
      <p:sp>
        <p:nvSpPr>
          <p:cNvPr id="12333" name="Rectangle 48"/>
          <p:cNvSpPr>
            <a:spLocks noChangeArrowheads="1"/>
          </p:cNvSpPr>
          <p:nvPr/>
        </p:nvSpPr>
        <p:spPr bwMode="auto">
          <a:xfrm>
            <a:off x="2360613" y="5945188"/>
            <a:ext cx="1195387" cy="1331912"/>
          </a:xfrm>
          <a:prstGeom prst="rect">
            <a:avLst/>
          </a:prstGeom>
          <a:solidFill>
            <a:srgbClr val="FFFFFF"/>
          </a:solidFill>
          <a:ln w="15875">
            <a:solidFill>
              <a:srgbClr val="000000"/>
            </a:solidFill>
            <a:miter lim="800000"/>
            <a:headEnd/>
            <a:tailEnd/>
          </a:ln>
        </p:spPr>
        <p:txBody>
          <a:bodyPr/>
          <a:lstStyle/>
          <a:p>
            <a:endParaRPr lang="en-US"/>
          </a:p>
        </p:txBody>
      </p:sp>
      <p:sp>
        <p:nvSpPr>
          <p:cNvPr id="12334" name="Line 49"/>
          <p:cNvSpPr>
            <a:spLocks noChangeShapeType="1"/>
          </p:cNvSpPr>
          <p:nvPr/>
        </p:nvSpPr>
        <p:spPr bwMode="auto">
          <a:xfrm>
            <a:off x="2374900" y="5940425"/>
            <a:ext cx="908050" cy="1588"/>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35" name="Freeform 50"/>
          <p:cNvSpPr>
            <a:spLocks/>
          </p:cNvSpPr>
          <p:nvPr/>
        </p:nvSpPr>
        <p:spPr bwMode="auto">
          <a:xfrm>
            <a:off x="3252788" y="5854700"/>
            <a:ext cx="257175" cy="90488"/>
          </a:xfrm>
          <a:custGeom>
            <a:avLst/>
            <a:gdLst>
              <a:gd name="T0" fmla="*/ 2147483647 w 162"/>
              <a:gd name="T1" fmla="*/ 2147483647 h 57"/>
              <a:gd name="T2" fmla="*/ 0 w 162"/>
              <a:gd name="T3" fmla="*/ 2147483647 h 57"/>
              <a:gd name="T4" fmla="*/ 0 w 162"/>
              <a:gd name="T5" fmla="*/ 0 h 57"/>
              <a:gd name="T6" fmla="*/ 2147483647 w 162"/>
              <a:gd name="T7" fmla="*/ 2147483647 h 57"/>
              <a:gd name="T8" fmla="*/ 0 60000 65536"/>
              <a:gd name="T9" fmla="*/ 0 60000 65536"/>
              <a:gd name="T10" fmla="*/ 0 60000 65536"/>
              <a:gd name="T11" fmla="*/ 0 60000 65536"/>
              <a:gd name="T12" fmla="*/ 0 w 162"/>
              <a:gd name="T13" fmla="*/ 0 h 57"/>
              <a:gd name="T14" fmla="*/ 162 w 162"/>
              <a:gd name="T15" fmla="*/ 57 h 57"/>
            </a:gdLst>
            <a:ahLst/>
            <a:cxnLst>
              <a:cxn ang="T8">
                <a:pos x="T0" y="T1"/>
              </a:cxn>
              <a:cxn ang="T9">
                <a:pos x="T2" y="T3"/>
              </a:cxn>
              <a:cxn ang="T10">
                <a:pos x="T4" y="T5"/>
              </a:cxn>
              <a:cxn ang="T11">
                <a:pos x="T6" y="T7"/>
              </a:cxn>
            </a:cxnLst>
            <a:rect l="T12" t="T13" r="T14" b="T15"/>
            <a:pathLst>
              <a:path w="162" h="57">
                <a:moveTo>
                  <a:pt x="162" y="57"/>
                </a:moveTo>
                <a:lnTo>
                  <a:pt x="0" y="57"/>
                </a:lnTo>
                <a:lnTo>
                  <a:pt x="0" y="0"/>
                </a:lnTo>
                <a:lnTo>
                  <a:pt x="162" y="5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36" name="Freeform 51"/>
          <p:cNvSpPr>
            <a:spLocks/>
          </p:cNvSpPr>
          <p:nvPr/>
        </p:nvSpPr>
        <p:spPr bwMode="auto">
          <a:xfrm>
            <a:off x="3271838" y="5854700"/>
            <a:ext cx="242887" cy="90488"/>
          </a:xfrm>
          <a:custGeom>
            <a:avLst/>
            <a:gdLst>
              <a:gd name="T0" fmla="*/ 2147483647 w 153"/>
              <a:gd name="T1" fmla="*/ 2147483647 h 57"/>
              <a:gd name="T2" fmla="*/ 0 w 153"/>
              <a:gd name="T3" fmla="*/ 2147483647 h 57"/>
              <a:gd name="T4" fmla="*/ 0 w 153"/>
              <a:gd name="T5" fmla="*/ 0 h 57"/>
              <a:gd name="T6" fmla="*/ 0 60000 65536"/>
              <a:gd name="T7" fmla="*/ 0 60000 65536"/>
              <a:gd name="T8" fmla="*/ 0 60000 65536"/>
              <a:gd name="T9" fmla="*/ 0 w 153"/>
              <a:gd name="T10" fmla="*/ 0 h 57"/>
              <a:gd name="T11" fmla="*/ 153 w 153"/>
              <a:gd name="T12" fmla="*/ 57 h 57"/>
            </a:gdLst>
            <a:ahLst/>
            <a:cxnLst>
              <a:cxn ang="T6">
                <a:pos x="T0" y="T1"/>
              </a:cxn>
              <a:cxn ang="T7">
                <a:pos x="T2" y="T3"/>
              </a:cxn>
              <a:cxn ang="T8">
                <a:pos x="T4" y="T5"/>
              </a:cxn>
            </a:cxnLst>
            <a:rect l="T9" t="T10" r="T11" b="T12"/>
            <a:pathLst>
              <a:path w="153" h="57">
                <a:moveTo>
                  <a:pt x="153"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337" name="Line 52"/>
          <p:cNvSpPr>
            <a:spLocks noChangeShapeType="1"/>
          </p:cNvSpPr>
          <p:nvPr/>
        </p:nvSpPr>
        <p:spPr bwMode="auto">
          <a:xfrm>
            <a:off x="2435225" y="6142038"/>
            <a:ext cx="103028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38" name="Line 53"/>
          <p:cNvSpPr>
            <a:spLocks noChangeShapeType="1"/>
          </p:cNvSpPr>
          <p:nvPr/>
        </p:nvSpPr>
        <p:spPr bwMode="auto">
          <a:xfrm>
            <a:off x="2435225" y="6353175"/>
            <a:ext cx="10302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39" name="Line 54"/>
          <p:cNvSpPr>
            <a:spLocks noChangeShapeType="1"/>
          </p:cNvSpPr>
          <p:nvPr/>
        </p:nvSpPr>
        <p:spPr bwMode="auto">
          <a:xfrm>
            <a:off x="2435225" y="6565900"/>
            <a:ext cx="10302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40" name="Line 55"/>
          <p:cNvSpPr>
            <a:spLocks noChangeShapeType="1"/>
          </p:cNvSpPr>
          <p:nvPr/>
        </p:nvSpPr>
        <p:spPr bwMode="auto">
          <a:xfrm>
            <a:off x="2435225" y="6777038"/>
            <a:ext cx="103028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41" name="Line 56"/>
          <p:cNvSpPr>
            <a:spLocks noChangeShapeType="1"/>
          </p:cNvSpPr>
          <p:nvPr/>
        </p:nvSpPr>
        <p:spPr bwMode="auto">
          <a:xfrm>
            <a:off x="2451100" y="6989763"/>
            <a:ext cx="10287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42" name="Rectangle 57"/>
          <p:cNvSpPr>
            <a:spLocks noChangeArrowheads="1"/>
          </p:cNvSpPr>
          <p:nvPr/>
        </p:nvSpPr>
        <p:spPr bwMode="auto">
          <a:xfrm>
            <a:off x="2632075" y="5748338"/>
            <a:ext cx="484188" cy="1508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2343" name="Rectangle 58"/>
          <p:cNvSpPr>
            <a:spLocks noChangeArrowheads="1"/>
          </p:cNvSpPr>
          <p:nvPr/>
        </p:nvSpPr>
        <p:spPr bwMode="auto">
          <a:xfrm>
            <a:off x="2559050" y="5730875"/>
            <a:ext cx="550863"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latin typeface="Arial" charset="0"/>
              </a:rPr>
              <a:t>MOSES</a:t>
            </a:r>
            <a:endParaRPr lang="en-US" sz="1200" baseline="-25000">
              <a:latin typeface="Arial" charset="0"/>
            </a:endParaRPr>
          </a:p>
        </p:txBody>
      </p:sp>
      <p:sp>
        <p:nvSpPr>
          <p:cNvPr id="12344" name="Rectangle 59"/>
          <p:cNvSpPr>
            <a:spLocks noChangeArrowheads="1"/>
          </p:cNvSpPr>
          <p:nvPr/>
        </p:nvSpPr>
        <p:spPr bwMode="auto">
          <a:xfrm>
            <a:off x="2738438" y="6186488"/>
            <a:ext cx="574675" cy="1365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2345" name="Rectangle 60"/>
          <p:cNvSpPr>
            <a:spLocks noChangeArrowheads="1"/>
          </p:cNvSpPr>
          <p:nvPr/>
        </p:nvSpPr>
        <p:spPr bwMode="auto">
          <a:xfrm>
            <a:off x="2757488" y="6202363"/>
            <a:ext cx="3016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Sinai</a:t>
            </a:r>
            <a:endParaRPr lang="en-US" sz="1000" b="1" baseline="-25000">
              <a:solidFill>
                <a:srgbClr val="E32434"/>
              </a:solidFill>
              <a:latin typeface="Arial" charset="0"/>
            </a:endParaRPr>
          </a:p>
        </p:txBody>
      </p:sp>
      <p:sp>
        <p:nvSpPr>
          <p:cNvPr id="12346" name="Rectangle 61"/>
          <p:cNvSpPr>
            <a:spLocks noChangeArrowheads="1"/>
          </p:cNvSpPr>
          <p:nvPr/>
        </p:nvSpPr>
        <p:spPr bwMode="auto">
          <a:xfrm>
            <a:off x="2647950" y="6399213"/>
            <a:ext cx="665163" cy="1365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2347" name="Rectangle 62"/>
          <p:cNvSpPr>
            <a:spLocks noChangeArrowheads="1"/>
          </p:cNvSpPr>
          <p:nvPr/>
        </p:nvSpPr>
        <p:spPr bwMode="auto">
          <a:xfrm>
            <a:off x="2643188" y="6408738"/>
            <a:ext cx="515937"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M - C - C</a:t>
            </a:r>
            <a:endParaRPr lang="en-US" sz="1000" b="1" baseline="-25000">
              <a:solidFill>
                <a:srgbClr val="E32434"/>
              </a:solidFill>
              <a:latin typeface="Arial" charset="0"/>
            </a:endParaRPr>
          </a:p>
        </p:txBody>
      </p:sp>
      <p:sp>
        <p:nvSpPr>
          <p:cNvPr id="12348" name="Rectangle 63"/>
          <p:cNvSpPr>
            <a:spLocks noChangeArrowheads="1"/>
          </p:cNvSpPr>
          <p:nvPr/>
        </p:nvSpPr>
        <p:spPr bwMode="auto">
          <a:xfrm>
            <a:off x="2451100" y="6610350"/>
            <a:ext cx="1014413" cy="1365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2349" name="Rectangle 64"/>
          <p:cNvSpPr>
            <a:spLocks noChangeArrowheads="1"/>
          </p:cNvSpPr>
          <p:nvPr/>
        </p:nvSpPr>
        <p:spPr bwMode="auto">
          <a:xfrm>
            <a:off x="2420938" y="6629400"/>
            <a:ext cx="83185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E32434"/>
                </a:solidFill>
                <a:latin typeface="Arial" charset="0"/>
              </a:rPr>
              <a:t>Kadesh Barnea</a:t>
            </a:r>
            <a:endParaRPr lang="en-US" sz="900" b="1" baseline="-25000">
              <a:solidFill>
                <a:srgbClr val="E32434"/>
              </a:solidFill>
              <a:latin typeface="Arial" charset="0"/>
            </a:endParaRPr>
          </a:p>
        </p:txBody>
      </p:sp>
      <p:sp>
        <p:nvSpPr>
          <p:cNvPr id="12350" name="Rectangle 65"/>
          <p:cNvSpPr>
            <a:spLocks noChangeArrowheads="1"/>
          </p:cNvSpPr>
          <p:nvPr/>
        </p:nvSpPr>
        <p:spPr bwMode="auto">
          <a:xfrm>
            <a:off x="2814638" y="6823075"/>
            <a:ext cx="317500" cy="1365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2351" name="Rectangle 66"/>
          <p:cNvSpPr>
            <a:spLocks noChangeArrowheads="1"/>
          </p:cNvSpPr>
          <p:nvPr/>
        </p:nvSpPr>
        <p:spPr bwMode="auto">
          <a:xfrm>
            <a:off x="2889250" y="6838950"/>
            <a:ext cx="139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40</a:t>
            </a:r>
            <a:endParaRPr lang="en-US" sz="1000" b="1" baseline="-25000">
              <a:solidFill>
                <a:srgbClr val="E32434"/>
              </a:solidFill>
              <a:latin typeface="Arial" charset="0"/>
            </a:endParaRPr>
          </a:p>
        </p:txBody>
      </p:sp>
      <p:sp>
        <p:nvSpPr>
          <p:cNvPr id="12352" name="Rectangle 67"/>
          <p:cNvSpPr>
            <a:spLocks noChangeArrowheads="1"/>
          </p:cNvSpPr>
          <p:nvPr/>
        </p:nvSpPr>
        <p:spPr bwMode="auto">
          <a:xfrm>
            <a:off x="2571750" y="7034213"/>
            <a:ext cx="801688" cy="1365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2353" name="Rectangle 68"/>
          <p:cNvSpPr>
            <a:spLocks noChangeArrowheads="1"/>
          </p:cNvSpPr>
          <p:nvPr/>
        </p:nvSpPr>
        <p:spPr bwMode="auto">
          <a:xfrm>
            <a:off x="2573338" y="7043738"/>
            <a:ext cx="646112"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5 Sermons</a:t>
            </a:r>
            <a:endParaRPr lang="en-US" sz="1000" b="1" baseline="-25000">
              <a:solidFill>
                <a:srgbClr val="E32434"/>
              </a:solidFill>
              <a:latin typeface="Arial" charset="0"/>
            </a:endParaRPr>
          </a:p>
        </p:txBody>
      </p:sp>
      <p:sp>
        <p:nvSpPr>
          <p:cNvPr id="12354" name="Line 69"/>
          <p:cNvSpPr>
            <a:spLocks noChangeShapeType="1"/>
          </p:cNvSpPr>
          <p:nvPr/>
        </p:nvSpPr>
        <p:spPr bwMode="auto">
          <a:xfrm>
            <a:off x="2420938" y="7200900"/>
            <a:ext cx="10445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55" name="Rectangle 70"/>
          <p:cNvSpPr>
            <a:spLocks noChangeArrowheads="1"/>
          </p:cNvSpPr>
          <p:nvPr/>
        </p:nvSpPr>
        <p:spPr bwMode="auto">
          <a:xfrm>
            <a:off x="2722563" y="5975350"/>
            <a:ext cx="530225" cy="1365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2356" name="Rectangle 71"/>
          <p:cNvSpPr>
            <a:spLocks noChangeArrowheads="1"/>
          </p:cNvSpPr>
          <p:nvPr/>
        </p:nvSpPr>
        <p:spPr bwMode="auto">
          <a:xfrm>
            <a:off x="2698750" y="5986463"/>
            <a:ext cx="4572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Exodus</a:t>
            </a:r>
            <a:endParaRPr lang="en-US" sz="1000" b="1" baseline="-25000">
              <a:solidFill>
                <a:srgbClr val="E32434"/>
              </a:solidFill>
              <a:latin typeface="Arial" charset="0"/>
            </a:endParaRPr>
          </a:p>
        </p:txBody>
      </p:sp>
      <p:sp>
        <p:nvSpPr>
          <p:cNvPr id="12357" name="Rectangle 72"/>
          <p:cNvSpPr>
            <a:spLocks noChangeArrowheads="1"/>
          </p:cNvSpPr>
          <p:nvPr/>
        </p:nvSpPr>
        <p:spPr bwMode="auto">
          <a:xfrm>
            <a:off x="5205413" y="5915025"/>
            <a:ext cx="620712" cy="1206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2358" name="Rectangle 73"/>
          <p:cNvSpPr>
            <a:spLocks noChangeArrowheads="1"/>
          </p:cNvSpPr>
          <p:nvPr/>
        </p:nvSpPr>
        <p:spPr bwMode="auto">
          <a:xfrm>
            <a:off x="5159375" y="5881688"/>
            <a:ext cx="660400"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latin typeface="Arial" charset="0"/>
              </a:rPr>
              <a:t>SILENCE</a:t>
            </a:r>
            <a:endParaRPr lang="en-US" sz="1200" baseline="-25000">
              <a:latin typeface="Arial" charset="0"/>
            </a:endParaRPr>
          </a:p>
        </p:txBody>
      </p:sp>
      <p:sp>
        <p:nvSpPr>
          <p:cNvPr id="12359" name="AutoShape 74"/>
          <p:cNvSpPr>
            <a:spLocks noChangeArrowheads="1"/>
          </p:cNvSpPr>
          <p:nvPr/>
        </p:nvSpPr>
        <p:spPr bwMode="auto">
          <a:xfrm>
            <a:off x="4994275" y="5868988"/>
            <a:ext cx="922338" cy="393700"/>
          </a:xfrm>
          <a:prstGeom prst="roundRect">
            <a:avLst>
              <a:gd name="adj" fmla="val 26815"/>
            </a:avLst>
          </a:pr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360" name="Rectangle 75"/>
          <p:cNvSpPr>
            <a:spLocks noChangeArrowheads="1"/>
          </p:cNvSpPr>
          <p:nvPr/>
        </p:nvSpPr>
        <p:spPr bwMode="auto">
          <a:xfrm>
            <a:off x="4994275" y="6065838"/>
            <a:ext cx="877888" cy="377825"/>
          </a:xfrm>
          <a:prstGeom prst="rect">
            <a:avLst/>
          </a:prstGeom>
          <a:solidFill>
            <a:srgbClr val="FFFFFF"/>
          </a:solidFill>
          <a:ln w="15875">
            <a:solidFill>
              <a:srgbClr val="FFFFFF"/>
            </a:solidFill>
            <a:miter lim="800000"/>
            <a:headEnd/>
            <a:tailEnd/>
          </a:ln>
        </p:spPr>
        <p:txBody>
          <a:bodyPr/>
          <a:lstStyle/>
          <a:p>
            <a:endParaRPr lang="en-US"/>
          </a:p>
        </p:txBody>
      </p:sp>
      <p:sp>
        <p:nvSpPr>
          <p:cNvPr id="12361" name="Rectangle 76"/>
          <p:cNvSpPr>
            <a:spLocks noChangeArrowheads="1"/>
          </p:cNvSpPr>
          <p:nvPr/>
        </p:nvSpPr>
        <p:spPr bwMode="auto">
          <a:xfrm>
            <a:off x="4994275" y="6065838"/>
            <a:ext cx="1225550" cy="439737"/>
          </a:xfrm>
          <a:prstGeom prst="rect">
            <a:avLst/>
          </a:prstGeom>
          <a:solidFill>
            <a:srgbClr val="FFFFFF"/>
          </a:solidFill>
          <a:ln w="15875">
            <a:solidFill>
              <a:srgbClr val="000000"/>
            </a:solidFill>
            <a:miter lim="800000"/>
            <a:headEnd/>
            <a:tailEnd/>
          </a:ln>
        </p:spPr>
        <p:txBody>
          <a:bodyPr/>
          <a:lstStyle/>
          <a:p>
            <a:endParaRPr lang="en-US"/>
          </a:p>
        </p:txBody>
      </p:sp>
      <p:sp>
        <p:nvSpPr>
          <p:cNvPr id="12362" name="Line 77"/>
          <p:cNvSpPr>
            <a:spLocks noChangeShapeType="1"/>
          </p:cNvSpPr>
          <p:nvPr/>
        </p:nvSpPr>
        <p:spPr bwMode="auto">
          <a:xfrm>
            <a:off x="5008563" y="6078538"/>
            <a:ext cx="923925" cy="1587"/>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63" name="Freeform 78"/>
          <p:cNvSpPr>
            <a:spLocks/>
          </p:cNvSpPr>
          <p:nvPr/>
        </p:nvSpPr>
        <p:spPr bwMode="auto">
          <a:xfrm>
            <a:off x="5916613" y="5989638"/>
            <a:ext cx="257175" cy="92075"/>
          </a:xfrm>
          <a:custGeom>
            <a:avLst/>
            <a:gdLst>
              <a:gd name="T0" fmla="*/ 2147483647 w 162"/>
              <a:gd name="T1" fmla="*/ 2147483647 h 58"/>
              <a:gd name="T2" fmla="*/ 0 w 162"/>
              <a:gd name="T3" fmla="*/ 2147483647 h 58"/>
              <a:gd name="T4" fmla="*/ 0 w 162"/>
              <a:gd name="T5" fmla="*/ 0 h 58"/>
              <a:gd name="T6" fmla="*/ 2147483647 w 162"/>
              <a:gd name="T7" fmla="*/ 2147483647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64" name="Freeform 79"/>
          <p:cNvSpPr>
            <a:spLocks/>
          </p:cNvSpPr>
          <p:nvPr/>
        </p:nvSpPr>
        <p:spPr bwMode="auto">
          <a:xfrm>
            <a:off x="5915025" y="5975350"/>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365" name="Line 80"/>
          <p:cNvSpPr>
            <a:spLocks noChangeShapeType="1"/>
          </p:cNvSpPr>
          <p:nvPr/>
        </p:nvSpPr>
        <p:spPr bwMode="auto">
          <a:xfrm>
            <a:off x="5068888" y="6232525"/>
            <a:ext cx="10604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66" name="Line 81"/>
          <p:cNvSpPr>
            <a:spLocks noChangeShapeType="1"/>
          </p:cNvSpPr>
          <p:nvPr/>
        </p:nvSpPr>
        <p:spPr bwMode="auto">
          <a:xfrm>
            <a:off x="5068888" y="6429375"/>
            <a:ext cx="10604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67" name="Rectangle 82"/>
          <p:cNvSpPr>
            <a:spLocks noChangeArrowheads="1"/>
          </p:cNvSpPr>
          <p:nvPr/>
        </p:nvSpPr>
        <p:spPr bwMode="auto">
          <a:xfrm>
            <a:off x="5076825" y="6096000"/>
            <a:ext cx="8001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E32434"/>
                </a:solidFill>
                <a:latin typeface="Arial" charset="0"/>
              </a:rPr>
              <a:t>Alex the Greek</a:t>
            </a:r>
            <a:endParaRPr lang="en-US" sz="1200" baseline="-25000">
              <a:solidFill>
                <a:srgbClr val="E32434"/>
              </a:solidFill>
              <a:latin typeface="Arial" charset="0"/>
            </a:endParaRPr>
          </a:p>
        </p:txBody>
      </p:sp>
      <p:sp>
        <p:nvSpPr>
          <p:cNvPr id="12368" name="Rectangle 83"/>
          <p:cNvSpPr>
            <a:spLocks noChangeArrowheads="1"/>
          </p:cNvSpPr>
          <p:nvPr/>
        </p:nvSpPr>
        <p:spPr bwMode="auto">
          <a:xfrm>
            <a:off x="5099050" y="6292850"/>
            <a:ext cx="1090613" cy="1206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2369" name="Rectangle 84"/>
          <p:cNvSpPr>
            <a:spLocks noChangeArrowheads="1"/>
          </p:cNvSpPr>
          <p:nvPr/>
        </p:nvSpPr>
        <p:spPr bwMode="auto">
          <a:xfrm>
            <a:off x="5056188" y="6288088"/>
            <a:ext cx="8890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E32434"/>
                </a:solidFill>
                <a:latin typeface="Arial" charset="0"/>
              </a:rPr>
              <a:t>Roman Systems</a:t>
            </a:r>
            <a:endParaRPr lang="en-US" sz="1200" baseline="-25000">
              <a:solidFill>
                <a:srgbClr val="E32434"/>
              </a:solidFill>
              <a:latin typeface="Arial" charset="0"/>
            </a:endParaRPr>
          </a:p>
        </p:txBody>
      </p:sp>
      <p:sp>
        <p:nvSpPr>
          <p:cNvPr id="12370" name="Freeform 85"/>
          <p:cNvSpPr>
            <a:spLocks/>
          </p:cNvSpPr>
          <p:nvPr/>
        </p:nvSpPr>
        <p:spPr bwMode="auto">
          <a:xfrm>
            <a:off x="4811713" y="55959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71" name="Freeform 86"/>
          <p:cNvSpPr>
            <a:spLocks/>
          </p:cNvSpPr>
          <p:nvPr/>
        </p:nvSpPr>
        <p:spPr bwMode="auto">
          <a:xfrm>
            <a:off x="4811713" y="55514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72" name="Freeform 87"/>
          <p:cNvSpPr>
            <a:spLocks/>
          </p:cNvSpPr>
          <p:nvPr/>
        </p:nvSpPr>
        <p:spPr bwMode="auto">
          <a:xfrm>
            <a:off x="4811713" y="539908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73" name="Freeform 88"/>
          <p:cNvSpPr>
            <a:spLocks/>
          </p:cNvSpPr>
          <p:nvPr/>
        </p:nvSpPr>
        <p:spPr bwMode="auto">
          <a:xfrm>
            <a:off x="4811713" y="535463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74" name="Freeform 89"/>
          <p:cNvSpPr>
            <a:spLocks/>
          </p:cNvSpPr>
          <p:nvPr/>
        </p:nvSpPr>
        <p:spPr bwMode="auto">
          <a:xfrm>
            <a:off x="4811713" y="52022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75" name="Freeform 90"/>
          <p:cNvSpPr>
            <a:spLocks/>
          </p:cNvSpPr>
          <p:nvPr/>
        </p:nvSpPr>
        <p:spPr bwMode="auto">
          <a:xfrm>
            <a:off x="4811713" y="51577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76" name="Freeform 91"/>
          <p:cNvSpPr>
            <a:spLocks/>
          </p:cNvSpPr>
          <p:nvPr/>
        </p:nvSpPr>
        <p:spPr bwMode="auto">
          <a:xfrm>
            <a:off x="4811713" y="500697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77" name="Freeform 92"/>
          <p:cNvSpPr>
            <a:spLocks/>
          </p:cNvSpPr>
          <p:nvPr/>
        </p:nvSpPr>
        <p:spPr bwMode="auto">
          <a:xfrm>
            <a:off x="4811713" y="4960938"/>
            <a:ext cx="46037"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78" name="Freeform 93"/>
          <p:cNvSpPr>
            <a:spLocks/>
          </p:cNvSpPr>
          <p:nvPr/>
        </p:nvSpPr>
        <p:spPr bwMode="auto">
          <a:xfrm>
            <a:off x="4811713" y="481012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79" name="Freeform 94"/>
          <p:cNvSpPr>
            <a:spLocks/>
          </p:cNvSpPr>
          <p:nvPr/>
        </p:nvSpPr>
        <p:spPr bwMode="auto">
          <a:xfrm>
            <a:off x="4811713" y="4764088"/>
            <a:ext cx="46037"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80" name="Freeform 95"/>
          <p:cNvSpPr>
            <a:spLocks/>
          </p:cNvSpPr>
          <p:nvPr/>
        </p:nvSpPr>
        <p:spPr bwMode="auto">
          <a:xfrm>
            <a:off x="4811713" y="461327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81" name="Freeform 96"/>
          <p:cNvSpPr>
            <a:spLocks/>
          </p:cNvSpPr>
          <p:nvPr/>
        </p:nvSpPr>
        <p:spPr bwMode="auto">
          <a:xfrm>
            <a:off x="4811713" y="4551363"/>
            <a:ext cx="46037" cy="61912"/>
          </a:xfrm>
          <a:custGeom>
            <a:avLst/>
            <a:gdLst>
              <a:gd name="T0" fmla="*/ 0 w 29"/>
              <a:gd name="T1" fmla="*/ 2147483647 h 39"/>
              <a:gd name="T2" fmla="*/ 0 w 29"/>
              <a:gd name="T3" fmla="*/ 0 h 39"/>
              <a:gd name="T4" fmla="*/ 2147483647 w 29"/>
              <a:gd name="T5" fmla="*/ 0 h 39"/>
              <a:gd name="T6" fmla="*/ 2147483647 w 29"/>
              <a:gd name="T7" fmla="*/ 0 h 39"/>
              <a:gd name="T8" fmla="*/ 2147483647 w 29"/>
              <a:gd name="T9" fmla="*/ 2147483647 h 39"/>
              <a:gd name="T10" fmla="*/ 2147483647 w 29"/>
              <a:gd name="T11" fmla="*/ 2147483647 h 39"/>
              <a:gd name="T12" fmla="*/ 0 w 29"/>
              <a:gd name="T13" fmla="*/ 2147483647 h 39"/>
              <a:gd name="T14" fmla="*/ 0 60000 65536"/>
              <a:gd name="T15" fmla="*/ 0 60000 65536"/>
              <a:gd name="T16" fmla="*/ 0 60000 65536"/>
              <a:gd name="T17" fmla="*/ 0 60000 65536"/>
              <a:gd name="T18" fmla="*/ 0 60000 65536"/>
              <a:gd name="T19" fmla="*/ 0 60000 65536"/>
              <a:gd name="T20" fmla="*/ 0 60000 65536"/>
              <a:gd name="T21" fmla="*/ 0 w 29"/>
              <a:gd name="T22" fmla="*/ 0 h 39"/>
              <a:gd name="T23" fmla="*/ 29 w 2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9">
                <a:moveTo>
                  <a:pt x="0" y="39"/>
                </a:moveTo>
                <a:lnTo>
                  <a:pt x="0" y="0"/>
                </a:lnTo>
                <a:lnTo>
                  <a:pt x="19" y="0"/>
                </a:lnTo>
                <a:lnTo>
                  <a:pt x="29" y="0"/>
                </a:lnTo>
                <a:lnTo>
                  <a:pt x="29" y="39"/>
                </a:lnTo>
                <a:lnTo>
                  <a:pt x="19" y="39"/>
                </a:lnTo>
                <a:lnTo>
                  <a:pt x="0" y="3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82" name="Freeform 97"/>
          <p:cNvSpPr>
            <a:spLocks/>
          </p:cNvSpPr>
          <p:nvPr/>
        </p:nvSpPr>
        <p:spPr bwMode="auto">
          <a:xfrm>
            <a:off x="4811713" y="4400550"/>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83" name="Freeform 98"/>
          <p:cNvSpPr>
            <a:spLocks/>
          </p:cNvSpPr>
          <p:nvPr/>
        </p:nvSpPr>
        <p:spPr bwMode="auto">
          <a:xfrm>
            <a:off x="4811713" y="4354513"/>
            <a:ext cx="46037"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84" name="Freeform 99"/>
          <p:cNvSpPr>
            <a:spLocks/>
          </p:cNvSpPr>
          <p:nvPr/>
        </p:nvSpPr>
        <p:spPr bwMode="auto">
          <a:xfrm>
            <a:off x="4811713" y="4203700"/>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85" name="Freeform 100"/>
          <p:cNvSpPr>
            <a:spLocks/>
          </p:cNvSpPr>
          <p:nvPr/>
        </p:nvSpPr>
        <p:spPr bwMode="auto">
          <a:xfrm>
            <a:off x="4811713" y="4159250"/>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86" name="Freeform 101"/>
          <p:cNvSpPr>
            <a:spLocks/>
          </p:cNvSpPr>
          <p:nvPr/>
        </p:nvSpPr>
        <p:spPr bwMode="auto">
          <a:xfrm>
            <a:off x="4811713" y="4006850"/>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87" name="Freeform 102"/>
          <p:cNvSpPr>
            <a:spLocks/>
          </p:cNvSpPr>
          <p:nvPr/>
        </p:nvSpPr>
        <p:spPr bwMode="auto">
          <a:xfrm>
            <a:off x="4811713" y="3962400"/>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88" name="Freeform 103"/>
          <p:cNvSpPr>
            <a:spLocks/>
          </p:cNvSpPr>
          <p:nvPr/>
        </p:nvSpPr>
        <p:spPr bwMode="auto">
          <a:xfrm>
            <a:off x="4811713" y="3810000"/>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89" name="Freeform 104"/>
          <p:cNvSpPr>
            <a:spLocks/>
          </p:cNvSpPr>
          <p:nvPr/>
        </p:nvSpPr>
        <p:spPr bwMode="auto">
          <a:xfrm>
            <a:off x="4811713" y="3765550"/>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90" name="Freeform 105"/>
          <p:cNvSpPr>
            <a:spLocks/>
          </p:cNvSpPr>
          <p:nvPr/>
        </p:nvSpPr>
        <p:spPr bwMode="auto">
          <a:xfrm>
            <a:off x="4811713" y="3613150"/>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91" name="Freeform 106"/>
          <p:cNvSpPr>
            <a:spLocks/>
          </p:cNvSpPr>
          <p:nvPr/>
        </p:nvSpPr>
        <p:spPr bwMode="auto">
          <a:xfrm>
            <a:off x="4811713" y="3552825"/>
            <a:ext cx="46037"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92" name="Freeform 107"/>
          <p:cNvSpPr>
            <a:spLocks/>
          </p:cNvSpPr>
          <p:nvPr/>
        </p:nvSpPr>
        <p:spPr bwMode="auto">
          <a:xfrm>
            <a:off x="4811713" y="3416300"/>
            <a:ext cx="46037" cy="136525"/>
          </a:xfrm>
          <a:custGeom>
            <a:avLst/>
            <a:gdLst>
              <a:gd name="T0" fmla="*/ 0 w 29"/>
              <a:gd name="T1" fmla="*/ 2147483647 h 86"/>
              <a:gd name="T2" fmla="*/ 0 w 29"/>
              <a:gd name="T3" fmla="*/ 0 h 86"/>
              <a:gd name="T4" fmla="*/ 2147483647 w 29"/>
              <a:gd name="T5" fmla="*/ 0 h 86"/>
              <a:gd name="T6" fmla="*/ 2147483647 w 29"/>
              <a:gd name="T7" fmla="*/ 0 h 86"/>
              <a:gd name="T8" fmla="*/ 2147483647 w 29"/>
              <a:gd name="T9" fmla="*/ 2147483647 h 86"/>
              <a:gd name="T10" fmla="*/ 2147483647 w 29"/>
              <a:gd name="T11" fmla="*/ 2147483647 h 86"/>
              <a:gd name="T12" fmla="*/ 0 w 29"/>
              <a:gd name="T13" fmla="*/ 2147483647 h 86"/>
              <a:gd name="T14" fmla="*/ 0 60000 65536"/>
              <a:gd name="T15" fmla="*/ 0 60000 65536"/>
              <a:gd name="T16" fmla="*/ 0 60000 65536"/>
              <a:gd name="T17" fmla="*/ 0 60000 65536"/>
              <a:gd name="T18" fmla="*/ 0 60000 65536"/>
              <a:gd name="T19" fmla="*/ 0 60000 65536"/>
              <a:gd name="T20" fmla="*/ 0 60000 65536"/>
              <a:gd name="T21" fmla="*/ 0 w 29"/>
              <a:gd name="T22" fmla="*/ 0 h 86"/>
              <a:gd name="T23" fmla="*/ 29 w 29"/>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86">
                <a:moveTo>
                  <a:pt x="0" y="86"/>
                </a:moveTo>
                <a:lnTo>
                  <a:pt x="0" y="0"/>
                </a:lnTo>
                <a:lnTo>
                  <a:pt x="19" y="0"/>
                </a:lnTo>
                <a:lnTo>
                  <a:pt x="29" y="0"/>
                </a:lnTo>
                <a:lnTo>
                  <a:pt x="29" y="86"/>
                </a:lnTo>
                <a:lnTo>
                  <a:pt x="19" y="86"/>
                </a:lnTo>
                <a:lnTo>
                  <a:pt x="0" y="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93" name="Freeform 108"/>
          <p:cNvSpPr>
            <a:spLocks/>
          </p:cNvSpPr>
          <p:nvPr/>
        </p:nvSpPr>
        <p:spPr bwMode="auto">
          <a:xfrm>
            <a:off x="4811713" y="3355975"/>
            <a:ext cx="46037"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94" name="Freeform 109"/>
          <p:cNvSpPr>
            <a:spLocks/>
          </p:cNvSpPr>
          <p:nvPr/>
        </p:nvSpPr>
        <p:spPr bwMode="auto">
          <a:xfrm>
            <a:off x="4811713" y="320516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95" name="Freeform 110"/>
          <p:cNvSpPr>
            <a:spLocks/>
          </p:cNvSpPr>
          <p:nvPr/>
        </p:nvSpPr>
        <p:spPr bwMode="auto">
          <a:xfrm>
            <a:off x="4811713" y="315912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96" name="Freeform 111"/>
          <p:cNvSpPr>
            <a:spLocks/>
          </p:cNvSpPr>
          <p:nvPr/>
        </p:nvSpPr>
        <p:spPr bwMode="auto">
          <a:xfrm>
            <a:off x="4811713" y="300831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97" name="Freeform 112"/>
          <p:cNvSpPr>
            <a:spLocks/>
          </p:cNvSpPr>
          <p:nvPr/>
        </p:nvSpPr>
        <p:spPr bwMode="auto">
          <a:xfrm>
            <a:off x="4811713" y="296227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98" name="Freeform 113"/>
          <p:cNvSpPr>
            <a:spLocks/>
          </p:cNvSpPr>
          <p:nvPr/>
        </p:nvSpPr>
        <p:spPr bwMode="auto">
          <a:xfrm>
            <a:off x="4811713" y="281146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99" name="Freeform 114"/>
          <p:cNvSpPr>
            <a:spLocks/>
          </p:cNvSpPr>
          <p:nvPr/>
        </p:nvSpPr>
        <p:spPr bwMode="auto">
          <a:xfrm>
            <a:off x="4811713" y="276542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00" name="Freeform 115"/>
          <p:cNvSpPr>
            <a:spLocks/>
          </p:cNvSpPr>
          <p:nvPr/>
        </p:nvSpPr>
        <p:spPr bwMode="auto">
          <a:xfrm>
            <a:off x="4811713" y="261461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01" name="Freeform 116"/>
          <p:cNvSpPr>
            <a:spLocks/>
          </p:cNvSpPr>
          <p:nvPr/>
        </p:nvSpPr>
        <p:spPr bwMode="auto">
          <a:xfrm>
            <a:off x="4811713" y="256857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02" name="Freeform 117"/>
          <p:cNvSpPr>
            <a:spLocks/>
          </p:cNvSpPr>
          <p:nvPr/>
        </p:nvSpPr>
        <p:spPr bwMode="auto">
          <a:xfrm>
            <a:off x="4811713" y="241776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03" name="Freeform 118"/>
          <p:cNvSpPr>
            <a:spLocks/>
          </p:cNvSpPr>
          <p:nvPr/>
        </p:nvSpPr>
        <p:spPr bwMode="auto">
          <a:xfrm>
            <a:off x="4811713" y="2357438"/>
            <a:ext cx="46037"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04" name="Freeform 119"/>
          <p:cNvSpPr>
            <a:spLocks/>
          </p:cNvSpPr>
          <p:nvPr/>
        </p:nvSpPr>
        <p:spPr bwMode="auto">
          <a:xfrm>
            <a:off x="4811713" y="22050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05" name="Freeform 120"/>
          <p:cNvSpPr>
            <a:spLocks/>
          </p:cNvSpPr>
          <p:nvPr/>
        </p:nvSpPr>
        <p:spPr bwMode="auto">
          <a:xfrm>
            <a:off x="4811713" y="21605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06" name="Freeform 121"/>
          <p:cNvSpPr>
            <a:spLocks/>
          </p:cNvSpPr>
          <p:nvPr/>
        </p:nvSpPr>
        <p:spPr bwMode="auto">
          <a:xfrm>
            <a:off x="4811713" y="200818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07" name="Freeform 122"/>
          <p:cNvSpPr>
            <a:spLocks/>
          </p:cNvSpPr>
          <p:nvPr/>
        </p:nvSpPr>
        <p:spPr bwMode="auto">
          <a:xfrm>
            <a:off x="4811713" y="196373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08" name="Freeform 123"/>
          <p:cNvSpPr>
            <a:spLocks/>
          </p:cNvSpPr>
          <p:nvPr/>
        </p:nvSpPr>
        <p:spPr bwMode="auto">
          <a:xfrm>
            <a:off x="4811713" y="18113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09" name="Freeform 124"/>
          <p:cNvSpPr>
            <a:spLocks/>
          </p:cNvSpPr>
          <p:nvPr/>
        </p:nvSpPr>
        <p:spPr bwMode="auto">
          <a:xfrm>
            <a:off x="4811713" y="17668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10" name="Freeform 125"/>
          <p:cNvSpPr>
            <a:spLocks/>
          </p:cNvSpPr>
          <p:nvPr/>
        </p:nvSpPr>
        <p:spPr bwMode="auto">
          <a:xfrm>
            <a:off x="4811713" y="161448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11" name="Freeform 126"/>
          <p:cNvSpPr>
            <a:spLocks/>
          </p:cNvSpPr>
          <p:nvPr/>
        </p:nvSpPr>
        <p:spPr bwMode="auto">
          <a:xfrm>
            <a:off x="4811713" y="157003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12" name="Freeform 127"/>
          <p:cNvSpPr>
            <a:spLocks/>
          </p:cNvSpPr>
          <p:nvPr/>
        </p:nvSpPr>
        <p:spPr bwMode="auto">
          <a:xfrm>
            <a:off x="4811713" y="141922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13" name="Line 128"/>
          <p:cNvSpPr>
            <a:spLocks noChangeShapeType="1"/>
          </p:cNvSpPr>
          <p:nvPr/>
        </p:nvSpPr>
        <p:spPr bwMode="auto">
          <a:xfrm>
            <a:off x="5008563" y="5278438"/>
            <a:ext cx="1150937"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14" name="AutoShape 129"/>
          <p:cNvSpPr>
            <a:spLocks noChangeArrowheads="1"/>
          </p:cNvSpPr>
          <p:nvPr/>
        </p:nvSpPr>
        <p:spPr bwMode="auto">
          <a:xfrm>
            <a:off x="4994275" y="4551363"/>
            <a:ext cx="908050" cy="439737"/>
          </a:xfrm>
          <a:prstGeom prst="roundRect">
            <a:avLst>
              <a:gd name="adj" fmla="val 24009"/>
            </a:avLst>
          </a:pr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415" name="Rectangle 130"/>
          <p:cNvSpPr>
            <a:spLocks noChangeArrowheads="1"/>
          </p:cNvSpPr>
          <p:nvPr/>
        </p:nvSpPr>
        <p:spPr bwMode="auto">
          <a:xfrm>
            <a:off x="4994275" y="4764088"/>
            <a:ext cx="847725" cy="423862"/>
          </a:xfrm>
          <a:prstGeom prst="rect">
            <a:avLst/>
          </a:prstGeom>
          <a:solidFill>
            <a:srgbClr val="FFFFFF"/>
          </a:solidFill>
          <a:ln w="15875">
            <a:solidFill>
              <a:srgbClr val="FFFFFF"/>
            </a:solidFill>
            <a:miter lim="800000"/>
            <a:headEnd/>
            <a:tailEnd/>
          </a:ln>
        </p:spPr>
        <p:txBody>
          <a:bodyPr/>
          <a:lstStyle/>
          <a:p>
            <a:endParaRPr lang="en-US"/>
          </a:p>
        </p:txBody>
      </p:sp>
      <p:sp>
        <p:nvSpPr>
          <p:cNvPr id="12416" name="Rectangle 131"/>
          <p:cNvSpPr>
            <a:spLocks noChangeArrowheads="1"/>
          </p:cNvSpPr>
          <p:nvPr/>
        </p:nvSpPr>
        <p:spPr bwMode="auto">
          <a:xfrm>
            <a:off x="4994275" y="4764088"/>
            <a:ext cx="1209675" cy="923925"/>
          </a:xfrm>
          <a:prstGeom prst="rect">
            <a:avLst/>
          </a:prstGeom>
          <a:solidFill>
            <a:srgbClr val="FFFFFF"/>
          </a:solidFill>
          <a:ln w="15875">
            <a:solidFill>
              <a:srgbClr val="000000"/>
            </a:solidFill>
            <a:miter lim="800000"/>
            <a:headEnd/>
            <a:tailEnd/>
          </a:ln>
        </p:spPr>
        <p:txBody>
          <a:bodyPr/>
          <a:lstStyle/>
          <a:p>
            <a:endParaRPr lang="en-US"/>
          </a:p>
        </p:txBody>
      </p:sp>
      <p:sp>
        <p:nvSpPr>
          <p:cNvPr id="12417" name="Line 132"/>
          <p:cNvSpPr>
            <a:spLocks noChangeShapeType="1"/>
          </p:cNvSpPr>
          <p:nvPr/>
        </p:nvSpPr>
        <p:spPr bwMode="auto">
          <a:xfrm>
            <a:off x="5011738" y="4776788"/>
            <a:ext cx="877887" cy="1587"/>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18" name="Freeform 133"/>
          <p:cNvSpPr>
            <a:spLocks/>
          </p:cNvSpPr>
          <p:nvPr/>
        </p:nvSpPr>
        <p:spPr bwMode="auto">
          <a:xfrm>
            <a:off x="5886450" y="4687888"/>
            <a:ext cx="257175" cy="90487"/>
          </a:xfrm>
          <a:custGeom>
            <a:avLst/>
            <a:gdLst>
              <a:gd name="T0" fmla="*/ 2147483647 w 162"/>
              <a:gd name="T1" fmla="*/ 2147483647 h 57"/>
              <a:gd name="T2" fmla="*/ 0 w 162"/>
              <a:gd name="T3" fmla="*/ 2147483647 h 57"/>
              <a:gd name="T4" fmla="*/ 0 w 162"/>
              <a:gd name="T5" fmla="*/ 0 h 57"/>
              <a:gd name="T6" fmla="*/ 2147483647 w 162"/>
              <a:gd name="T7" fmla="*/ 2147483647 h 57"/>
              <a:gd name="T8" fmla="*/ 0 60000 65536"/>
              <a:gd name="T9" fmla="*/ 0 60000 65536"/>
              <a:gd name="T10" fmla="*/ 0 60000 65536"/>
              <a:gd name="T11" fmla="*/ 0 60000 65536"/>
              <a:gd name="T12" fmla="*/ 0 w 162"/>
              <a:gd name="T13" fmla="*/ 0 h 57"/>
              <a:gd name="T14" fmla="*/ 162 w 162"/>
              <a:gd name="T15" fmla="*/ 57 h 57"/>
            </a:gdLst>
            <a:ahLst/>
            <a:cxnLst>
              <a:cxn ang="T8">
                <a:pos x="T0" y="T1"/>
              </a:cxn>
              <a:cxn ang="T9">
                <a:pos x="T2" y="T3"/>
              </a:cxn>
              <a:cxn ang="T10">
                <a:pos x="T4" y="T5"/>
              </a:cxn>
              <a:cxn ang="T11">
                <a:pos x="T6" y="T7"/>
              </a:cxn>
            </a:cxnLst>
            <a:rect l="T12" t="T13" r="T14" b="T15"/>
            <a:pathLst>
              <a:path w="162" h="57">
                <a:moveTo>
                  <a:pt x="162" y="57"/>
                </a:moveTo>
                <a:lnTo>
                  <a:pt x="0" y="57"/>
                </a:lnTo>
                <a:lnTo>
                  <a:pt x="0" y="0"/>
                </a:lnTo>
                <a:lnTo>
                  <a:pt x="162" y="5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19" name="Freeform 134"/>
          <p:cNvSpPr>
            <a:spLocks/>
          </p:cNvSpPr>
          <p:nvPr/>
        </p:nvSpPr>
        <p:spPr bwMode="auto">
          <a:xfrm>
            <a:off x="5897563" y="4673600"/>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420" name="Line 135"/>
          <p:cNvSpPr>
            <a:spLocks noChangeShapeType="1"/>
          </p:cNvSpPr>
          <p:nvPr/>
        </p:nvSpPr>
        <p:spPr bwMode="auto">
          <a:xfrm>
            <a:off x="5068888" y="4960938"/>
            <a:ext cx="1030287"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21" name="Line 136"/>
          <p:cNvSpPr>
            <a:spLocks noChangeShapeType="1"/>
          </p:cNvSpPr>
          <p:nvPr/>
        </p:nvSpPr>
        <p:spPr bwMode="auto">
          <a:xfrm>
            <a:off x="5068888" y="5172075"/>
            <a:ext cx="1030287"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22" name="Line 137"/>
          <p:cNvSpPr>
            <a:spLocks noChangeShapeType="1"/>
          </p:cNvSpPr>
          <p:nvPr/>
        </p:nvSpPr>
        <p:spPr bwMode="auto">
          <a:xfrm>
            <a:off x="5068888" y="5384800"/>
            <a:ext cx="1030287"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23" name="Line 138"/>
          <p:cNvSpPr>
            <a:spLocks noChangeShapeType="1"/>
          </p:cNvSpPr>
          <p:nvPr/>
        </p:nvSpPr>
        <p:spPr bwMode="auto">
          <a:xfrm>
            <a:off x="5068888" y="5581650"/>
            <a:ext cx="1030287"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24" name="Rectangle 139"/>
          <p:cNvSpPr>
            <a:spLocks noChangeArrowheads="1"/>
          </p:cNvSpPr>
          <p:nvPr/>
        </p:nvSpPr>
        <p:spPr bwMode="auto">
          <a:xfrm>
            <a:off x="5099050" y="4597400"/>
            <a:ext cx="742950" cy="1365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2425" name="Rectangle 140"/>
          <p:cNvSpPr>
            <a:spLocks noChangeArrowheads="1"/>
          </p:cNvSpPr>
          <p:nvPr/>
        </p:nvSpPr>
        <p:spPr bwMode="auto">
          <a:xfrm>
            <a:off x="5043488" y="4556125"/>
            <a:ext cx="796925"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latin typeface="Arial" charset="0"/>
              </a:rPr>
              <a:t>CAPTIVITY</a:t>
            </a:r>
            <a:endParaRPr lang="en-US" sz="1200" baseline="-25000">
              <a:latin typeface="Arial" charset="0"/>
            </a:endParaRPr>
          </a:p>
        </p:txBody>
      </p:sp>
      <p:sp>
        <p:nvSpPr>
          <p:cNvPr id="12426" name="Rectangle 141"/>
          <p:cNvSpPr>
            <a:spLocks noChangeArrowheads="1"/>
          </p:cNvSpPr>
          <p:nvPr/>
        </p:nvSpPr>
        <p:spPr bwMode="auto">
          <a:xfrm>
            <a:off x="5272088" y="4799013"/>
            <a:ext cx="5175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70 Years</a:t>
            </a:r>
            <a:endParaRPr lang="en-US" sz="1000" b="1" baseline="-25000">
              <a:solidFill>
                <a:srgbClr val="E32434"/>
              </a:solidFill>
              <a:latin typeface="Arial" charset="0"/>
            </a:endParaRPr>
          </a:p>
        </p:txBody>
      </p:sp>
      <p:sp>
        <p:nvSpPr>
          <p:cNvPr id="12427" name="Rectangle 142"/>
          <p:cNvSpPr>
            <a:spLocks noChangeArrowheads="1"/>
          </p:cNvSpPr>
          <p:nvPr/>
        </p:nvSpPr>
        <p:spPr bwMode="auto">
          <a:xfrm>
            <a:off x="5318125" y="5018088"/>
            <a:ext cx="4413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3 Treks</a:t>
            </a:r>
            <a:endParaRPr lang="en-US" sz="1000" b="1" baseline="-25000">
              <a:solidFill>
                <a:srgbClr val="E32434"/>
              </a:solidFill>
              <a:latin typeface="Arial" charset="0"/>
            </a:endParaRPr>
          </a:p>
        </p:txBody>
      </p:sp>
      <p:sp>
        <p:nvSpPr>
          <p:cNvPr id="12428" name="Rectangle 143"/>
          <p:cNvSpPr>
            <a:spLocks noChangeArrowheads="1"/>
          </p:cNvSpPr>
          <p:nvPr/>
        </p:nvSpPr>
        <p:spPr bwMode="auto">
          <a:xfrm>
            <a:off x="5024438" y="5233988"/>
            <a:ext cx="1149350" cy="13493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2429" name="Rectangle 144"/>
          <p:cNvSpPr>
            <a:spLocks noChangeArrowheads="1"/>
          </p:cNvSpPr>
          <p:nvPr/>
        </p:nvSpPr>
        <p:spPr bwMode="auto">
          <a:xfrm>
            <a:off x="5062538" y="5248275"/>
            <a:ext cx="822325"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E32434"/>
                </a:solidFill>
                <a:latin typeface="Arial" charset="0"/>
              </a:rPr>
              <a:t>100 Years/50,000</a:t>
            </a:r>
            <a:endParaRPr lang="en-US" sz="800" b="1" baseline="-25000">
              <a:solidFill>
                <a:srgbClr val="E32434"/>
              </a:solidFill>
              <a:latin typeface="Arial" charset="0"/>
            </a:endParaRPr>
          </a:p>
        </p:txBody>
      </p:sp>
      <p:sp>
        <p:nvSpPr>
          <p:cNvPr id="12430" name="Rectangle 145"/>
          <p:cNvSpPr>
            <a:spLocks noChangeArrowheads="1"/>
          </p:cNvSpPr>
          <p:nvPr/>
        </p:nvSpPr>
        <p:spPr bwMode="auto">
          <a:xfrm>
            <a:off x="5278438" y="5429250"/>
            <a:ext cx="4794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Z - E - N</a:t>
            </a:r>
            <a:endParaRPr lang="en-US" sz="1000" b="1" baseline="-25000">
              <a:solidFill>
                <a:srgbClr val="E32434"/>
              </a:solidFill>
              <a:latin typeface="Arial" charset="0"/>
            </a:endParaRPr>
          </a:p>
        </p:txBody>
      </p:sp>
      <p:pic>
        <p:nvPicPr>
          <p:cNvPr id="12431" name="Picture 1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7850" y="1751013"/>
            <a:ext cx="423863" cy="308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432" name="Freeform 147"/>
          <p:cNvSpPr>
            <a:spLocks/>
          </p:cNvSpPr>
          <p:nvPr/>
        </p:nvSpPr>
        <p:spPr bwMode="auto">
          <a:xfrm>
            <a:off x="2101850" y="800417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33" name="Freeform 148"/>
          <p:cNvSpPr>
            <a:spLocks/>
          </p:cNvSpPr>
          <p:nvPr/>
        </p:nvSpPr>
        <p:spPr bwMode="auto">
          <a:xfrm>
            <a:off x="2101850" y="7958138"/>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34" name="Freeform 149"/>
          <p:cNvSpPr>
            <a:spLocks/>
          </p:cNvSpPr>
          <p:nvPr/>
        </p:nvSpPr>
        <p:spPr bwMode="auto">
          <a:xfrm>
            <a:off x="2101850" y="780732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35" name="Freeform 150"/>
          <p:cNvSpPr>
            <a:spLocks/>
          </p:cNvSpPr>
          <p:nvPr/>
        </p:nvSpPr>
        <p:spPr bwMode="auto">
          <a:xfrm>
            <a:off x="2101850" y="7761288"/>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36" name="Freeform 151"/>
          <p:cNvSpPr>
            <a:spLocks/>
          </p:cNvSpPr>
          <p:nvPr/>
        </p:nvSpPr>
        <p:spPr bwMode="auto">
          <a:xfrm>
            <a:off x="2101850" y="761047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37" name="Freeform 152"/>
          <p:cNvSpPr>
            <a:spLocks/>
          </p:cNvSpPr>
          <p:nvPr/>
        </p:nvSpPr>
        <p:spPr bwMode="auto">
          <a:xfrm>
            <a:off x="2101850" y="7550150"/>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38" name="Freeform 153"/>
          <p:cNvSpPr>
            <a:spLocks/>
          </p:cNvSpPr>
          <p:nvPr/>
        </p:nvSpPr>
        <p:spPr bwMode="auto">
          <a:xfrm>
            <a:off x="2101850" y="7397750"/>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39" name="Freeform 154"/>
          <p:cNvSpPr>
            <a:spLocks/>
          </p:cNvSpPr>
          <p:nvPr/>
        </p:nvSpPr>
        <p:spPr bwMode="auto">
          <a:xfrm>
            <a:off x="2101850" y="7353300"/>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40" name="Freeform 155"/>
          <p:cNvSpPr>
            <a:spLocks/>
          </p:cNvSpPr>
          <p:nvPr/>
        </p:nvSpPr>
        <p:spPr bwMode="auto">
          <a:xfrm>
            <a:off x="2101850" y="7200900"/>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41" name="Freeform 156"/>
          <p:cNvSpPr>
            <a:spLocks/>
          </p:cNvSpPr>
          <p:nvPr/>
        </p:nvSpPr>
        <p:spPr bwMode="auto">
          <a:xfrm>
            <a:off x="2101850" y="7140575"/>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42" name="Freeform 157"/>
          <p:cNvSpPr>
            <a:spLocks/>
          </p:cNvSpPr>
          <p:nvPr/>
        </p:nvSpPr>
        <p:spPr bwMode="auto">
          <a:xfrm>
            <a:off x="2101850" y="6989763"/>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43" name="Freeform 158"/>
          <p:cNvSpPr>
            <a:spLocks/>
          </p:cNvSpPr>
          <p:nvPr/>
        </p:nvSpPr>
        <p:spPr bwMode="auto">
          <a:xfrm>
            <a:off x="2101850" y="6943725"/>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44" name="Freeform 159"/>
          <p:cNvSpPr>
            <a:spLocks/>
          </p:cNvSpPr>
          <p:nvPr/>
        </p:nvSpPr>
        <p:spPr bwMode="auto">
          <a:xfrm>
            <a:off x="2101850" y="6792913"/>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45" name="Freeform 160"/>
          <p:cNvSpPr>
            <a:spLocks/>
          </p:cNvSpPr>
          <p:nvPr/>
        </p:nvSpPr>
        <p:spPr bwMode="auto">
          <a:xfrm>
            <a:off x="2101850" y="6732588"/>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46" name="Freeform 161"/>
          <p:cNvSpPr>
            <a:spLocks/>
          </p:cNvSpPr>
          <p:nvPr/>
        </p:nvSpPr>
        <p:spPr bwMode="auto">
          <a:xfrm>
            <a:off x="2101850" y="6580188"/>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47" name="Freeform 162"/>
          <p:cNvSpPr>
            <a:spLocks/>
          </p:cNvSpPr>
          <p:nvPr/>
        </p:nvSpPr>
        <p:spPr bwMode="auto">
          <a:xfrm>
            <a:off x="2101850" y="6535738"/>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48" name="Freeform 163"/>
          <p:cNvSpPr>
            <a:spLocks/>
          </p:cNvSpPr>
          <p:nvPr/>
        </p:nvSpPr>
        <p:spPr bwMode="auto">
          <a:xfrm>
            <a:off x="2101850" y="6383338"/>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49" name="Freeform 164"/>
          <p:cNvSpPr>
            <a:spLocks/>
          </p:cNvSpPr>
          <p:nvPr/>
        </p:nvSpPr>
        <p:spPr bwMode="auto">
          <a:xfrm>
            <a:off x="2101850" y="6338888"/>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50" name="Freeform 165"/>
          <p:cNvSpPr>
            <a:spLocks/>
          </p:cNvSpPr>
          <p:nvPr/>
        </p:nvSpPr>
        <p:spPr bwMode="auto">
          <a:xfrm>
            <a:off x="2101850" y="6186488"/>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51" name="Freeform 166"/>
          <p:cNvSpPr>
            <a:spLocks/>
          </p:cNvSpPr>
          <p:nvPr/>
        </p:nvSpPr>
        <p:spPr bwMode="auto">
          <a:xfrm>
            <a:off x="2101850" y="6126163"/>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52" name="Freeform 167"/>
          <p:cNvSpPr>
            <a:spLocks/>
          </p:cNvSpPr>
          <p:nvPr/>
        </p:nvSpPr>
        <p:spPr bwMode="auto">
          <a:xfrm>
            <a:off x="2101850" y="5975350"/>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53" name="Freeform 168"/>
          <p:cNvSpPr>
            <a:spLocks/>
          </p:cNvSpPr>
          <p:nvPr/>
        </p:nvSpPr>
        <p:spPr bwMode="auto">
          <a:xfrm>
            <a:off x="2101850" y="5929313"/>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54" name="Freeform 169"/>
          <p:cNvSpPr>
            <a:spLocks/>
          </p:cNvSpPr>
          <p:nvPr/>
        </p:nvSpPr>
        <p:spPr bwMode="auto">
          <a:xfrm>
            <a:off x="2101850" y="5778500"/>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55" name="Freeform 170"/>
          <p:cNvSpPr>
            <a:spLocks/>
          </p:cNvSpPr>
          <p:nvPr/>
        </p:nvSpPr>
        <p:spPr bwMode="auto">
          <a:xfrm>
            <a:off x="2101850" y="5718175"/>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56" name="Freeform 171"/>
          <p:cNvSpPr>
            <a:spLocks/>
          </p:cNvSpPr>
          <p:nvPr/>
        </p:nvSpPr>
        <p:spPr bwMode="auto">
          <a:xfrm>
            <a:off x="2101850" y="5565775"/>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57" name="Freeform 172"/>
          <p:cNvSpPr>
            <a:spLocks/>
          </p:cNvSpPr>
          <p:nvPr/>
        </p:nvSpPr>
        <p:spPr bwMode="auto">
          <a:xfrm>
            <a:off x="2101850" y="5521325"/>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58" name="Freeform 173"/>
          <p:cNvSpPr>
            <a:spLocks/>
          </p:cNvSpPr>
          <p:nvPr/>
        </p:nvSpPr>
        <p:spPr bwMode="auto">
          <a:xfrm>
            <a:off x="2101850" y="5368925"/>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59" name="Freeform 174"/>
          <p:cNvSpPr>
            <a:spLocks/>
          </p:cNvSpPr>
          <p:nvPr/>
        </p:nvSpPr>
        <p:spPr bwMode="auto">
          <a:xfrm>
            <a:off x="2101850" y="5324475"/>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60" name="Freeform 175"/>
          <p:cNvSpPr>
            <a:spLocks/>
          </p:cNvSpPr>
          <p:nvPr/>
        </p:nvSpPr>
        <p:spPr bwMode="auto">
          <a:xfrm>
            <a:off x="2101850" y="5172075"/>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61" name="Freeform 176"/>
          <p:cNvSpPr>
            <a:spLocks/>
          </p:cNvSpPr>
          <p:nvPr/>
        </p:nvSpPr>
        <p:spPr bwMode="auto">
          <a:xfrm>
            <a:off x="2101850" y="5111750"/>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62" name="Freeform 177"/>
          <p:cNvSpPr>
            <a:spLocks/>
          </p:cNvSpPr>
          <p:nvPr/>
        </p:nvSpPr>
        <p:spPr bwMode="auto">
          <a:xfrm>
            <a:off x="2101850" y="496093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63" name="Freeform 178"/>
          <p:cNvSpPr>
            <a:spLocks/>
          </p:cNvSpPr>
          <p:nvPr/>
        </p:nvSpPr>
        <p:spPr bwMode="auto">
          <a:xfrm>
            <a:off x="2101850" y="4914900"/>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64" name="Freeform 179"/>
          <p:cNvSpPr>
            <a:spLocks/>
          </p:cNvSpPr>
          <p:nvPr/>
        </p:nvSpPr>
        <p:spPr bwMode="auto">
          <a:xfrm>
            <a:off x="2101850" y="476408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65" name="Freeform 180"/>
          <p:cNvSpPr>
            <a:spLocks/>
          </p:cNvSpPr>
          <p:nvPr/>
        </p:nvSpPr>
        <p:spPr bwMode="auto">
          <a:xfrm>
            <a:off x="2101850" y="4703763"/>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66" name="Freeform 181"/>
          <p:cNvSpPr>
            <a:spLocks/>
          </p:cNvSpPr>
          <p:nvPr/>
        </p:nvSpPr>
        <p:spPr bwMode="auto">
          <a:xfrm>
            <a:off x="2101850" y="4551363"/>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67" name="Freeform 182"/>
          <p:cNvSpPr>
            <a:spLocks/>
          </p:cNvSpPr>
          <p:nvPr/>
        </p:nvSpPr>
        <p:spPr bwMode="auto">
          <a:xfrm>
            <a:off x="2101850" y="4506913"/>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68" name="Freeform 183"/>
          <p:cNvSpPr>
            <a:spLocks/>
          </p:cNvSpPr>
          <p:nvPr/>
        </p:nvSpPr>
        <p:spPr bwMode="auto">
          <a:xfrm>
            <a:off x="2101850" y="4354513"/>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69" name="Freeform 184"/>
          <p:cNvSpPr>
            <a:spLocks/>
          </p:cNvSpPr>
          <p:nvPr/>
        </p:nvSpPr>
        <p:spPr bwMode="auto">
          <a:xfrm>
            <a:off x="2101850" y="4310063"/>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70" name="Freeform 185"/>
          <p:cNvSpPr>
            <a:spLocks/>
          </p:cNvSpPr>
          <p:nvPr/>
        </p:nvSpPr>
        <p:spPr bwMode="auto">
          <a:xfrm>
            <a:off x="2101850" y="4159250"/>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71" name="Freeform 186"/>
          <p:cNvSpPr>
            <a:spLocks/>
          </p:cNvSpPr>
          <p:nvPr/>
        </p:nvSpPr>
        <p:spPr bwMode="auto">
          <a:xfrm>
            <a:off x="2101850" y="4097338"/>
            <a:ext cx="46038" cy="61912"/>
          </a:xfrm>
          <a:custGeom>
            <a:avLst/>
            <a:gdLst>
              <a:gd name="T0" fmla="*/ 0 w 29"/>
              <a:gd name="T1" fmla="*/ 2147483647 h 39"/>
              <a:gd name="T2" fmla="*/ 0 w 29"/>
              <a:gd name="T3" fmla="*/ 0 h 39"/>
              <a:gd name="T4" fmla="*/ 2147483647 w 29"/>
              <a:gd name="T5" fmla="*/ 0 h 39"/>
              <a:gd name="T6" fmla="*/ 2147483647 w 29"/>
              <a:gd name="T7" fmla="*/ 0 h 39"/>
              <a:gd name="T8" fmla="*/ 2147483647 w 29"/>
              <a:gd name="T9" fmla="*/ 2147483647 h 39"/>
              <a:gd name="T10" fmla="*/ 2147483647 w 29"/>
              <a:gd name="T11" fmla="*/ 2147483647 h 39"/>
              <a:gd name="T12" fmla="*/ 0 w 29"/>
              <a:gd name="T13" fmla="*/ 2147483647 h 39"/>
              <a:gd name="T14" fmla="*/ 0 60000 65536"/>
              <a:gd name="T15" fmla="*/ 0 60000 65536"/>
              <a:gd name="T16" fmla="*/ 0 60000 65536"/>
              <a:gd name="T17" fmla="*/ 0 60000 65536"/>
              <a:gd name="T18" fmla="*/ 0 60000 65536"/>
              <a:gd name="T19" fmla="*/ 0 60000 65536"/>
              <a:gd name="T20" fmla="*/ 0 60000 65536"/>
              <a:gd name="T21" fmla="*/ 0 w 29"/>
              <a:gd name="T22" fmla="*/ 0 h 39"/>
              <a:gd name="T23" fmla="*/ 29 w 2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9">
                <a:moveTo>
                  <a:pt x="0" y="39"/>
                </a:moveTo>
                <a:lnTo>
                  <a:pt x="0" y="0"/>
                </a:lnTo>
                <a:lnTo>
                  <a:pt x="20" y="0"/>
                </a:lnTo>
                <a:lnTo>
                  <a:pt x="29" y="0"/>
                </a:lnTo>
                <a:lnTo>
                  <a:pt x="29" y="39"/>
                </a:lnTo>
                <a:lnTo>
                  <a:pt x="20" y="39"/>
                </a:lnTo>
                <a:lnTo>
                  <a:pt x="0" y="3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72" name="Freeform 187"/>
          <p:cNvSpPr>
            <a:spLocks/>
          </p:cNvSpPr>
          <p:nvPr/>
        </p:nvSpPr>
        <p:spPr bwMode="auto">
          <a:xfrm>
            <a:off x="2101850" y="394652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73" name="Freeform 188"/>
          <p:cNvSpPr>
            <a:spLocks/>
          </p:cNvSpPr>
          <p:nvPr/>
        </p:nvSpPr>
        <p:spPr bwMode="auto">
          <a:xfrm>
            <a:off x="2101850" y="3900488"/>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74" name="Freeform 189"/>
          <p:cNvSpPr>
            <a:spLocks/>
          </p:cNvSpPr>
          <p:nvPr/>
        </p:nvSpPr>
        <p:spPr bwMode="auto">
          <a:xfrm>
            <a:off x="2101850" y="374967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75" name="Freeform 190"/>
          <p:cNvSpPr>
            <a:spLocks/>
          </p:cNvSpPr>
          <p:nvPr/>
        </p:nvSpPr>
        <p:spPr bwMode="auto">
          <a:xfrm>
            <a:off x="2101850" y="3689350"/>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76" name="Freeform 191"/>
          <p:cNvSpPr>
            <a:spLocks/>
          </p:cNvSpPr>
          <p:nvPr/>
        </p:nvSpPr>
        <p:spPr bwMode="auto">
          <a:xfrm>
            <a:off x="2101850" y="353853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77" name="Freeform 192"/>
          <p:cNvSpPr>
            <a:spLocks/>
          </p:cNvSpPr>
          <p:nvPr/>
        </p:nvSpPr>
        <p:spPr bwMode="auto">
          <a:xfrm>
            <a:off x="2101850" y="3492500"/>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78" name="Freeform 193"/>
          <p:cNvSpPr>
            <a:spLocks/>
          </p:cNvSpPr>
          <p:nvPr/>
        </p:nvSpPr>
        <p:spPr bwMode="auto">
          <a:xfrm>
            <a:off x="2101850" y="334168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79" name="Freeform 194"/>
          <p:cNvSpPr>
            <a:spLocks/>
          </p:cNvSpPr>
          <p:nvPr/>
        </p:nvSpPr>
        <p:spPr bwMode="auto">
          <a:xfrm>
            <a:off x="2101850" y="3295650"/>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80" name="Freeform 195"/>
          <p:cNvSpPr>
            <a:spLocks/>
          </p:cNvSpPr>
          <p:nvPr/>
        </p:nvSpPr>
        <p:spPr bwMode="auto">
          <a:xfrm>
            <a:off x="2101850" y="314483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81" name="Line 196"/>
          <p:cNvSpPr>
            <a:spLocks noChangeShapeType="1"/>
          </p:cNvSpPr>
          <p:nvPr/>
        </p:nvSpPr>
        <p:spPr bwMode="auto">
          <a:xfrm>
            <a:off x="5584825" y="4159250"/>
            <a:ext cx="361950" cy="1588"/>
          </a:xfrm>
          <a:prstGeom prst="line">
            <a:avLst/>
          </a:prstGeom>
          <a:noFill/>
          <a:ln w="12065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82" name="Line 197"/>
          <p:cNvSpPr>
            <a:spLocks noChangeShapeType="1"/>
          </p:cNvSpPr>
          <p:nvPr/>
        </p:nvSpPr>
        <p:spPr bwMode="auto">
          <a:xfrm>
            <a:off x="5492750" y="4052888"/>
            <a:ext cx="514350" cy="1587"/>
          </a:xfrm>
          <a:prstGeom prst="line">
            <a:avLst/>
          </a:prstGeom>
          <a:noFill/>
          <a:ln w="12065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83" name="Line 198"/>
          <p:cNvSpPr>
            <a:spLocks noChangeShapeType="1"/>
          </p:cNvSpPr>
          <p:nvPr/>
        </p:nvSpPr>
        <p:spPr bwMode="auto">
          <a:xfrm flipV="1">
            <a:off x="5538788" y="3795713"/>
            <a:ext cx="1587" cy="60325"/>
          </a:xfrm>
          <a:prstGeom prst="line">
            <a:avLst/>
          </a:prstGeom>
          <a:noFill/>
          <a:ln w="603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12484" name="Picture 1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863" y="4613275"/>
            <a:ext cx="423862" cy="231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485" name="AutoShape 200"/>
          <p:cNvSpPr>
            <a:spLocks noChangeArrowheads="1"/>
          </p:cNvSpPr>
          <p:nvPr/>
        </p:nvSpPr>
        <p:spPr bwMode="auto">
          <a:xfrm>
            <a:off x="2344738" y="7397750"/>
            <a:ext cx="923925" cy="454025"/>
          </a:xfrm>
          <a:prstGeom prst="roundRect">
            <a:avLst>
              <a:gd name="adj" fmla="val 23250"/>
            </a:avLst>
          </a:pr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486" name="Rectangle 201"/>
          <p:cNvSpPr>
            <a:spLocks noChangeArrowheads="1"/>
          </p:cNvSpPr>
          <p:nvPr/>
        </p:nvSpPr>
        <p:spPr bwMode="auto">
          <a:xfrm>
            <a:off x="2344738" y="7624763"/>
            <a:ext cx="877887" cy="439737"/>
          </a:xfrm>
          <a:prstGeom prst="rect">
            <a:avLst/>
          </a:prstGeom>
          <a:solidFill>
            <a:srgbClr val="FFFFFF"/>
          </a:solidFill>
          <a:ln w="15875">
            <a:solidFill>
              <a:srgbClr val="FFFFFF"/>
            </a:solidFill>
            <a:miter lim="800000"/>
            <a:headEnd/>
            <a:tailEnd/>
          </a:ln>
        </p:spPr>
        <p:txBody>
          <a:bodyPr/>
          <a:lstStyle/>
          <a:p>
            <a:endParaRPr lang="en-US"/>
          </a:p>
        </p:txBody>
      </p:sp>
      <p:sp>
        <p:nvSpPr>
          <p:cNvPr id="12487" name="Rectangle 202"/>
          <p:cNvSpPr>
            <a:spLocks noChangeArrowheads="1"/>
          </p:cNvSpPr>
          <p:nvPr/>
        </p:nvSpPr>
        <p:spPr bwMode="auto">
          <a:xfrm>
            <a:off x="2344738" y="7624763"/>
            <a:ext cx="1225550" cy="514350"/>
          </a:xfrm>
          <a:prstGeom prst="rect">
            <a:avLst/>
          </a:prstGeom>
          <a:solidFill>
            <a:srgbClr val="FFFFFF"/>
          </a:solidFill>
          <a:ln w="15875">
            <a:solidFill>
              <a:srgbClr val="000000"/>
            </a:solidFill>
            <a:miter lim="800000"/>
            <a:headEnd/>
            <a:tailEnd/>
          </a:ln>
        </p:spPr>
        <p:txBody>
          <a:bodyPr/>
          <a:lstStyle/>
          <a:p>
            <a:endParaRPr lang="en-US"/>
          </a:p>
        </p:txBody>
      </p:sp>
      <p:sp>
        <p:nvSpPr>
          <p:cNvPr id="12488" name="Line 203"/>
          <p:cNvSpPr>
            <a:spLocks noChangeShapeType="1"/>
          </p:cNvSpPr>
          <p:nvPr/>
        </p:nvSpPr>
        <p:spPr bwMode="auto">
          <a:xfrm>
            <a:off x="2360613" y="7624763"/>
            <a:ext cx="922337" cy="1587"/>
          </a:xfrm>
          <a:prstGeom prst="line">
            <a:avLst/>
          </a:prstGeom>
          <a:noFill/>
          <a:ln w="1587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89" name="Freeform 204"/>
          <p:cNvSpPr>
            <a:spLocks/>
          </p:cNvSpPr>
          <p:nvPr/>
        </p:nvSpPr>
        <p:spPr bwMode="auto">
          <a:xfrm>
            <a:off x="3268663" y="7534275"/>
            <a:ext cx="257175" cy="106363"/>
          </a:xfrm>
          <a:custGeom>
            <a:avLst/>
            <a:gdLst>
              <a:gd name="T0" fmla="*/ 2147483647 w 162"/>
              <a:gd name="T1" fmla="*/ 2147483647 h 67"/>
              <a:gd name="T2" fmla="*/ 0 w 162"/>
              <a:gd name="T3" fmla="*/ 2147483647 h 67"/>
              <a:gd name="T4" fmla="*/ 0 w 162"/>
              <a:gd name="T5" fmla="*/ 0 h 67"/>
              <a:gd name="T6" fmla="*/ 2147483647 w 162"/>
              <a:gd name="T7" fmla="*/ 2147483647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90" name="Freeform 205"/>
          <p:cNvSpPr>
            <a:spLocks/>
          </p:cNvSpPr>
          <p:nvPr/>
        </p:nvSpPr>
        <p:spPr bwMode="auto">
          <a:xfrm>
            <a:off x="3271838" y="7534275"/>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491" name="Line 206"/>
          <p:cNvSpPr>
            <a:spLocks noChangeShapeType="1"/>
          </p:cNvSpPr>
          <p:nvPr/>
        </p:nvSpPr>
        <p:spPr bwMode="auto">
          <a:xfrm>
            <a:off x="2420938" y="7821613"/>
            <a:ext cx="1058862"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92" name="Line 207"/>
          <p:cNvSpPr>
            <a:spLocks noChangeShapeType="1"/>
          </p:cNvSpPr>
          <p:nvPr/>
        </p:nvSpPr>
        <p:spPr bwMode="auto">
          <a:xfrm>
            <a:off x="2420938" y="8048625"/>
            <a:ext cx="1058862"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93" name="Rectangle 208"/>
          <p:cNvSpPr>
            <a:spLocks noChangeArrowheads="1"/>
          </p:cNvSpPr>
          <p:nvPr/>
        </p:nvSpPr>
        <p:spPr bwMode="auto">
          <a:xfrm>
            <a:off x="2571750" y="7427913"/>
            <a:ext cx="620713"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2494" name="Rectangle 209"/>
          <p:cNvSpPr>
            <a:spLocks noChangeArrowheads="1"/>
          </p:cNvSpPr>
          <p:nvPr/>
        </p:nvSpPr>
        <p:spPr bwMode="auto">
          <a:xfrm>
            <a:off x="2622550" y="7419975"/>
            <a:ext cx="633413"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latin typeface="Arial" charset="0"/>
              </a:rPr>
              <a:t>JOSHUA</a:t>
            </a:r>
            <a:endParaRPr lang="en-US" sz="1800" baseline="-25000">
              <a:latin typeface="Arial" charset="0"/>
            </a:endParaRPr>
          </a:p>
        </p:txBody>
      </p:sp>
      <p:sp>
        <p:nvSpPr>
          <p:cNvPr id="12495" name="Rectangle 210"/>
          <p:cNvSpPr>
            <a:spLocks noChangeArrowheads="1"/>
          </p:cNvSpPr>
          <p:nvPr/>
        </p:nvSpPr>
        <p:spPr bwMode="auto">
          <a:xfrm>
            <a:off x="2522538" y="7670800"/>
            <a:ext cx="611187"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Jericho/Ai</a:t>
            </a:r>
            <a:endParaRPr lang="en-US" sz="1000" baseline="-25000">
              <a:solidFill>
                <a:srgbClr val="E32434"/>
              </a:solidFill>
              <a:latin typeface="Arial" charset="0"/>
            </a:endParaRPr>
          </a:p>
        </p:txBody>
      </p:sp>
      <p:sp>
        <p:nvSpPr>
          <p:cNvPr id="12496" name="Rectangle 211"/>
          <p:cNvSpPr>
            <a:spLocks noChangeArrowheads="1"/>
          </p:cNvSpPr>
          <p:nvPr/>
        </p:nvSpPr>
        <p:spPr bwMode="auto">
          <a:xfrm>
            <a:off x="2381250" y="7893050"/>
            <a:ext cx="795338"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Land Divided</a:t>
            </a:r>
            <a:endParaRPr lang="en-US" sz="1000" baseline="-25000">
              <a:solidFill>
                <a:srgbClr val="E32434"/>
              </a:solidFill>
              <a:latin typeface="Arial" charset="0"/>
            </a:endParaRPr>
          </a:p>
        </p:txBody>
      </p:sp>
      <p:sp>
        <p:nvSpPr>
          <p:cNvPr id="12497" name="Rectangle 212"/>
          <p:cNvSpPr>
            <a:spLocks noChangeArrowheads="1"/>
          </p:cNvSpPr>
          <p:nvPr/>
        </p:nvSpPr>
        <p:spPr bwMode="auto">
          <a:xfrm>
            <a:off x="5175250" y="6746875"/>
            <a:ext cx="666750" cy="1666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2498" name="Line 213"/>
          <p:cNvSpPr>
            <a:spLocks noChangeShapeType="1"/>
          </p:cNvSpPr>
          <p:nvPr/>
        </p:nvSpPr>
        <p:spPr bwMode="auto">
          <a:xfrm>
            <a:off x="5024438" y="7337425"/>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99" name="AutoShape 214"/>
          <p:cNvSpPr>
            <a:spLocks noChangeArrowheads="1"/>
          </p:cNvSpPr>
          <p:nvPr/>
        </p:nvSpPr>
        <p:spPr bwMode="auto">
          <a:xfrm>
            <a:off x="5008563" y="6716713"/>
            <a:ext cx="908050" cy="363537"/>
          </a:xfrm>
          <a:prstGeom prst="roundRect">
            <a:avLst>
              <a:gd name="adj" fmla="val 27074"/>
            </a:avLst>
          </a:pr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500" name="Rectangle 215"/>
          <p:cNvSpPr>
            <a:spLocks noChangeArrowheads="1"/>
          </p:cNvSpPr>
          <p:nvPr/>
        </p:nvSpPr>
        <p:spPr bwMode="auto">
          <a:xfrm>
            <a:off x="5024438" y="6899275"/>
            <a:ext cx="847725" cy="347663"/>
          </a:xfrm>
          <a:prstGeom prst="rect">
            <a:avLst/>
          </a:prstGeom>
          <a:solidFill>
            <a:srgbClr val="FFFFFF"/>
          </a:solidFill>
          <a:ln w="15875">
            <a:solidFill>
              <a:srgbClr val="FFFFFF"/>
            </a:solidFill>
            <a:miter lim="800000"/>
            <a:headEnd/>
            <a:tailEnd/>
          </a:ln>
        </p:spPr>
        <p:txBody>
          <a:bodyPr/>
          <a:lstStyle/>
          <a:p>
            <a:endParaRPr lang="en-US"/>
          </a:p>
        </p:txBody>
      </p:sp>
      <p:sp>
        <p:nvSpPr>
          <p:cNvPr id="12501" name="Rectangle 216"/>
          <p:cNvSpPr>
            <a:spLocks noChangeArrowheads="1"/>
          </p:cNvSpPr>
          <p:nvPr/>
        </p:nvSpPr>
        <p:spPr bwMode="auto">
          <a:xfrm>
            <a:off x="5008563" y="6899275"/>
            <a:ext cx="1195387" cy="1255713"/>
          </a:xfrm>
          <a:prstGeom prst="rect">
            <a:avLst/>
          </a:prstGeom>
          <a:solidFill>
            <a:srgbClr val="FFFFFF"/>
          </a:solidFill>
          <a:ln w="15875">
            <a:solidFill>
              <a:srgbClr val="000000"/>
            </a:solidFill>
            <a:miter lim="800000"/>
            <a:headEnd/>
            <a:tailEnd/>
          </a:ln>
        </p:spPr>
        <p:txBody>
          <a:bodyPr/>
          <a:lstStyle/>
          <a:p>
            <a:endParaRPr lang="en-US"/>
          </a:p>
        </p:txBody>
      </p:sp>
      <p:sp>
        <p:nvSpPr>
          <p:cNvPr id="12502" name="Line 217"/>
          <p:cNvSpPr>
            <a:spLocks noChangeShapeType="1"/>
          </p:cNvSpPr>
          <p:nvPr/>
        </p:nvSpPr>
        <p:spPr bwMode="auto">
          <a:xfrm>
            <a:off x="5018088" y="6924675"/>
            <a:ext cx="908050" cy="1588"/>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03" name="Freeform 218"/>
          <p:cNvSpPr>
            <a:spLocks/>
          </p:cNvSpPr>
          <p:nvPr/>
        </p:nvSpPr>
        <p:spPr bwMode="auto">
          <a:xfrm>
            <a:off x="5902325" y="6837363"/>
            <a:ext cx="257175" cy="76200"/>
          </a:xfrm>
          <a:custGeom>
            <a:avLst/>
            <a:gdLst>
              <a:gd name="T0" fmla="*/ 2147483647 w 162"/>
              <a:gd name="T1" fmla="*/ 2147483647 h 48"/>
              <a:gd name="T2" fmla="*/ 0 w 162"/>
              <a:gd name="T3" fmla="*/ 2147483647 h 48"/>
              <a:gd name="T4" fmla="*/ 0 w 162"/>
              <a:gd name="T5" fmla="*/ 0 h 48"/>
              <a:gd name="T6" fmla="*/ 2147483647 w 162"/>
              <a:gd name="T7" fmla="*/ 2147483647 h 48"/>
              <a:gd name="T8" fmla="*/ 0 60000 65536"/>
              <a:gd name="T9" fmla="*/ 0 60000 65536"/>
              <a:gd name="T10" fmla="*/ 0 60000 65536"/>
              <a:gd name="T11" fmla="*/ 0 60000 65536"/>
              <a:gd name="T12" fmla="*/ 0 w 162"/>
              <a:gd name="T13" fmla="*/ 0 h 48"/>
              <a:gd name="T14" fmla="*/ 162 w 162"/>
              <a:gd name="T15" fmla="*/ 48 h 48"/>
            </a:gdLst>
            <a:ahLst/>
            <a:cxnLst>
              <a:cxn ang="T8">
                <a:pos x="T0" y="T1"/>
              </a:cxn>
              <a:cxn ang="T9">
                <a:pos x="T2" y="T3"/>
              </a:cxn>
              <a:cxn ang="T10">
                <a:pos x="T4" y="T5"/>
              </a:cxn>
              <a:cxn ang="T11">
                <a:pos x="T6" y="T7"/>
              </a:cxn>
            </a:cxnLst>
            <a:rect l="T12" t="T13" r="T14" b="T15"/>
            <a:pathLst>
              <a:path w="162" h="48">
                <a:moveTo>
                  <a:pt x="162" y="48"/>
                </a:moveTo>
                <a:lnTo>
                  <a:pt x="0" y="48"/>
                </a:lnTo>
                <a:lnTo>
                  <a:pt x="0" y="0"/>
                </a:lnTo>
                <a:lnTo>
                  <a:pt x="162" y="4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504" name="Line 219"/>
          <p:cNvSpPr>
            <a:spLocks noChangeShapeType="1"/>
          </p:cNvSpPr>
          <p:nvPr/>
        </p:nvSpPr>
        <p:spPr bwMode="auto">
          <a:xfrm>
            <a:off x="5099050" y="7064375"/>
            <a:ext cx="10302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05" name="Line 220"/>
          <p:cNvSpPr>
            <a:spLocks noChangeShapeType="1"/>
          </p:cNvSpPr>
          <p:nvPr/>
        </p:nvSpPr>
        <p:spPr bwMode="auto">
          <a:xfrm>
            <a:off x="5099050" y="7231063"/>
            <a:ext cx="103028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06" name="Line 221"/>
          <p:cNvSpPr>
            <a:spLocks noChangeShapeType="1"/>
          </p:cNvSpPr>
          <p:nvPr/>
        </p:nvSpPr>
        <p:spPr bwMode="auto">
          <a:xfrm>
            <a:off x="5099050" y="7413625"/>
            <a:ext cx="10302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07" name="Rectangle 222"/>
          <p:cNvSpPr>
            <a:spLocks noChangeArrowheads="1"/>
          </p:cNvSpPr>
          <p:nvPr/>
        </p:nvSpPr>
        <p:spPr bwMode="auto">
          <a:xfrm>
            <a:off x="5422900" y="7091363"/>
            <a:ext cx="32385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i="1">
                <a:solidFill>
                  <a:srgbClr val="E32434"/>
                </a:solidFill>
                <a:latin typeface="Arial" charset="0"/>
              </a:rPr>
              <a:t>Cross</a:t>
            </a:r>
            <a:endParaRPr lang="en-US" sz="1200" baseline="-25000">
              <a:solidFill>
                <a:srgbClr val="E32434"/>
              </a:solidFill>
              <a:latin typeface="Arial" charset="0"/>
            </a:endParaRPr>
          </a:p>
        </p:txBody>
      </p:sp>
      <p:sp>
        <p:nvSpPr>
          <p:cNvPr id="12508" name="Rectangle 223"/>
          <p:cNvSpPr>
            <a:spLocks noChangeArrowheads="1"/>
          </p:cNvSpPr>
          <p:nvPr/>
        </p:nvSpPr>
        <p:spPr bwMode="auto">
          <a:xfrm>
            <a:off x="5311775" y="7248525"/>
            <a:ext cx="741363"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2509" name="Rectangle 224"/>
          <p:cNvSpPr>
            <a:spLocks noChangeArrowheads="1"/>
          </p:cNvSpPr>
          <p:nvPr/>
        </p:nvSpPr>
        <p:spPr bwMode="auto">
          <a:xfrm>
            <a:off x="5343525" y="7273925"/>
            <a:ext cx="40005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i="1">
                <a:solidFill>
                  <a:srgbClr val="E32434"/>
                </a:solidFill>
                <a:latin typeface="Arial" charset="0"/>
              </a:rPr>
              <a:t>Church</a:t>
            </a:r>
            <a:endParaRPr lang="en-US" sz="1200" baseline="-25000">
              <a:solidFill>
                <a:srgbClr val="E32434"/>
              </a:solidFill>
              <a:latin typeface="Arial" charset="0"/>
            </a:endParaRPr>
          </a:p>
        </p:txBody>
      </p:sp>
      <p:sp>
        <p:nvSpPr>
          <p:cNvPr id="12510" name="Line 225"/>
          <p:cNvSpPr>
            <a:spLocks noChangeShapeType="1"/>
          </p:cNvSpPr>
          <p:nvPr/>
        </p:nvSpPr>
        <p:spPr bwMode="auto">
          <a:xfrm>
            <a:off x="5099050" y="7580313"/>
            <a:ext cx="103028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11" name="Line 226"/>
          <p:cNvSpPr>
            <a:spLocks noChangeShapeType="1"/>
          </p:cNvSpPr>
          <p:nvPr/>
        </p:nvSpPr>
        <p:spPr bwMode="auto">
          <a:xfrm>
            <a:off x="5084763" y="7747000"/>
            <a:ext cx="10287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12" name="Line 227"/>
          <p:cNvSpPr>
            <a:spLocks noChangeShapeType="1"/>
          </p:cNvSpPr>
          <p:nvPr/>
        </p:nvSpPr>
        <p:spPr bwMode="auto">
          <a:xfrm>
            <a:off x="5084763" y="7927975"/>
            <a:ext cx="10287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13" name="Line 228"/>
          <p:cNvSpPr>
            <a:spLocks noChangeShapeType="1"/>
          </p:cNvSpPr>
          <p:nvPr/>
        </p:nvSpPr>
        <p:spPr bwMode="auto">
          <a:xfrm>
            <a:off x="5068888" y="8094663"/>
            <a:ext cx="10445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14" name="Rectangle 229"/>
          <p:cNvSpPr>
            <a:spLocks noChangeArrowheads="1"/>
          </p:cNvSpPr>
          <p:nvPr/>
        </p:nvSpPr>
        <p:spPr bwMode="auto">
          <a:xfrm>
            <a:off x="5341938" y="7458075"/>
            <a:ext cx="757237" cy="10636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2515" name="Rectangle 230"/>
          <p:cNvSpPr>
            <a:spLocks noChangeArrowheads="1"/>
          </p:cNvSpPr>
          <p:nvPr/>
        </p:nvSpPr>
        <p:spPr bwMode="auto">
          <a:xfrm>
            <a:off x="5357813" y="7437438"/>
            <a:ext cx="45085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E32434"/>
                </a:solidFill>
                <a:latin typeface="Arial" charset="0"/>
              </a:rPr>
              <a:t>Gospels</a:t>
            </a:r>
            <a:endParaRPr lang="en-US" sz="1200" baseline="-25000">
              <a:solidFill>
                <a:srgbClr val="E32434"/>
              </a:solidFill>
              <a:latin typeface="Arial" charset="0"/>
            </a:endParaRPr>
          </a:p>
        </p:txBody>
      </p:sp>
      <p:sp>
        <p:nvSpPr>
          <p:cNvPr id="12516" name="Rectangle 231"/>
          <p:cNvSpPr>
            <a:spLocks noChangeArrowheads="1"/>
          </p:cNvSpPr>
          <p:nvPr/>
        </p:nvSpPr>
        <p:spPr bwMode="auto">
          <a:xfrm>
            <a:off x="5462588" y="7599363"/>
            <a:ext cx="24765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E32434"/>
                </a:solidFill>
                <a:latin typeface="Arial" charset="0"/>
              </a:rPr>
              <a:t>Acts</a:t>
            </a:r>
            <a:endParaRPr lang="en-US" sz="1200" baseline="-25000">
              <a:solidFill>
                <a:srgbClr val="E32434"/>
              </a:solidFill>
              <a:latin typeface="Arial" charset="0"/>
            </a:endParaRPr>
          </a:p>
        </p:txBody>
      </p:sp>
      <p:sp>
        <p:nvSpPr>
          <p:cNvPr id="12517" name="Rectangle 232"/>
          <p:cNvSpPr>
            <a:spLocks noChangeArrowheads="1"/>
          </p:cNvSpPr>
          <p:nvPr/>
        </p:nvSpPr>
        <p:spPr bwMode="auto">
          <a:xfrm>
            <a:off x="5311775" y="7791450"/>
            <a:ext cx="817563" cy="1206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2518" name="Rectangle 233"/>
          <p:cNvSpPr>
            <a:spLocks noChangeArrowheads="1"/>
          </p:cNvSpPr>
          <p:nvPr/>
        </p:nvSpPr>
        <p:spPr bwMode="auto">
          <a:xfrm>
            <a:off x="5337175" y="7781925"/>
            <a:ext cx="43815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E32434"/>
                </a:solidFill>
                <a:latin typeface="Arial" charset="0"/>
              </a:rPr>
              <a:t>Epistles</a:t>
            </a:r>
            <a:endParaRPr lang="en-US" sz="1200" baseline="-25000">
              <a:solidFill>
                <a:srgbClr val="E32434"/>
              </a:solidFill>
              <a:latin typeface="Arial" charset="0"/>
            </a:endParaRPr>
          </a:p>
        </p:txBody>
      </p:sp>
      <p:sp>
        <p:nvSpPr>
          <p:cNvPr id="12519" name="Rectangle 234"/>
          <p:cNvSpPr>
            <a:spLocks noChangeArrowheads="1"/>
          </p:cNvSpPr>
          <p:nvPr/>
        </p:nvSpPr>
        <p:spPr bwMode="auto">
          <a:xfrm>
            <a:off x="5251450" y="7958138"/>
            <a:ext cx="755650" cy="1063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2520" name="Rectangle 235"/>
          <p:cNvSpPr>
            <a:spLocks noChangeArrowheads="1"/>
          </p:cNvSpPr>
          <p:nvPr/>
        </p:nvSpPr>
        <p:spPr bwMode="auto">
          <a:xfrm>
            <a:off x="5207000" y="7954963"/>
            <a:ext cx="57785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E32434"/>
                </a:solidFill>
                <a:latin typeface="Arial" charset="0"/>
              </a:rPr>
              <a:t>Revelation</a:t>
            </a:r>
            <a:endParaRPr lang="en-US" sz="1200" baseline="-25000">
              <a:solidFill>
                <a:srgbClr val="E32434"/>
              </a:solidFill>
              <a:latin typeface="Arial" charset="0"/>
            </a:endParaRPr>
          </a:p>
        </p:txBody>
      </p:sp>
      <p:sp>
        <p:nvSpPr>
          <p:cNvPr id="12521" name="Rectangle 236"/>
          <p:cNvSpPr>
            <a:spLocks noChangeArrowheads="1"/>
          </p:cNvSpPr>
          <p:nvPr/>
        </p:nvSpPr>
        <p:spPr bwMode="auto">
          <a:xfrm>
            <a:off x="5175250" y="1296988"/>
            <a:ext cx="650875"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2522" name="Rectangle 237"/>
          <p:cNvSpPr>
            <a:spLocks noChangeArrowheads="1"/>
          </p:cNvSpPr>
          <p:nvPr/>
        </p:nvSpPr>
        <p:spPr bwMode="auto">
          <a:xfrm>
            <a:off x="5095875" y="1250950"/>
            <a:ext cx="758825"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latin typeface="Arial" charset="0"/>
              </a:rPr>
              <a:t>ANARCHY</a:t>
            </a:r>
            <a:endParaRPr lang="en-US" sz="1800" baseline="-25000">
              <a:latin typeface="Arial" charset="0"/>
            </a:endParaRPr>
          </a:p>
        </p:txBody>
      </p:sp>
      <p:sp>
        <p:nvSpPr>
          <p:cNvPr id="12523" name="AutoShape 238"/>
          <p:cNvSpPr>
            <a:spLocks noChangeArrowheads="1"/>
          </p:cNvSpPr>
          <p:nvPr/>
        </p:nvSpPr>
        <p:spPr bwMode="auto">
          <a:xfrm>
            <a:off x="5008563" y="1252538"/>
            <a:ext cx="923925" cy="454025"/>
          </a:xfrm>
          <a:prstGeom prst="roundRect">
            <a:avLst>
              <a:gd name="adj" fmla="val 23250"/>
            </a:avLst>
          </a:pr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524" name="Rectangle 239"/>
          <p:cNvSpPr>
            <a:spLocks noChangeArrowheads="1"/>
          </p:cNvSpPr>
          <p:nvPr/>
        </p:nvSpPr>
        <p:spPr bwMode="auto">
          <a:xfrm>
            <a:off x="5008563" y="1473200"/>
            <a:ext cx="863600" cy="438150"/>
          </a:xfrm>
          <a:prstGeom prst="rect">
            <a:avLst/>
          </a:prstGeom>
          <a:solidFill>
            <a:srgbClr val="FFFFFF"/>
          </a:solidFill>
          <a:ln w="15875">
            <a:solidFill>
              <a:srgbClr val="FFFFFF"/>
            </a:solidFill>
            <a:miter lim="800000"/>
            <a:headEnd/>
            <a:tailEnd/>
          </a:ln>
        </p:spPr>
        <p:txBody>
          <a:bodyPr/>
          <a:lstStyle/>
          <a:p>
            <a:endParaRPr lang="en-US"/>
          </a:p>
        </p:txBody>
      </p:sp>
      <p:sp>
        <p:nvSpPr>
          <p:cNvPr id="12525" name="Rectangle 240"/>
          <p:cNvSpPr>
            <a:spLocks noChangeArrowheads="1"/>
          </p:cNvSpPr>
          <p:nvPr/>
        </p:nvSpPr>
        <p:spPr bwMode="auto">
          <a:xfrm>
            <a:off x="5008563" y="1473200"/>
            <a:ext cx="1211262" cy="514350"/>
          </a:xfrm>
          <a:prstGeom prst="rect">
            <a:avLst/>
          </a:prstGeom>
          <a:solidFill>
            <a:srgbClr val="FFFFFF"/>
          </a:solidFill>
          <a:ln w="15875">
            <a:solidFill>
              <a:srgbClr val="000000"/>
            </a:solidFill>
            <a:miter lim="800000"/>
            <a:headEnd/>
            <a:tailEnd/>
          </a:ln>
        </p:spPr>
        <p:txBody>
          <a:bodyPr/>
          <a:lstStyle/>
          <a:p>
            <a:endParaRPr lang="en-US"/>
          </a:p>
        </p:txBody>
      </p:sp>
      <p:sp>
        <p:nvSpPr>
          <p:cNvPr id="12526" name="Line 241"/>
          <p:cNvSpPr>
            <a:spLocks noChangeShapeType="1"/>
          </p:cNvSpPr>
          <p:nvPr/>
        </p:nvSpPr>
        <p:spPr bwMode="auto">
          <a:xfrm>
            <a:off x="5024438" y="1479550"/>
            <a:ext cx="908050" cy="1588"/>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27" name="Freeform 242"/>
          <p:cNvSpPr>
            <a:spLocks/>
          </p:cNvSpPr>
          <p:nvPr/>
        </p:nvSpPr>
        <p:spPr bwMode="auto">
          <a:xfrm>
            <a:off x="5916613" y="1387475"/>
            <a:ext cx="257175" cy="106363"/>
          </a:xfrm>
          <a:custGeom>
            <a:avLst/>
            <a:gdLst>
              <a:gd name="T0" fmla="*/ 2147483647 w 162"/>
              <a:gd name="T1" fmla="*/ 2147483647 h 67"/>
              <a:gd name="T2" fmla="*/ 0 w 162"/>
              <a:gd name="T3" fmla="*/ 2147483647 h 67"/>
              <a:gd name="T4" fmla="*/ 0 w 162"/>
              <a:gd name="T5" fmla="*/ 0 h 67"/>
              <a:gd name="T6" fmla="*/ 2147483647 w 162"/>
              <a:gd name="T7" fmla="*/ 2147483647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528" name="Freeform 243"/>
          <p:cNvSpPr>
            <a:spLocks/>
          </p:cNvSpPr>
          <p:nvPr/>
        </p:nvSpPr>
        <p:spPr bwMode="auto">
          <a:xfrm>
            <a:off x="5927725" y="1387475"/>
            <a:ext cx="257175" cy="92075"/>
          </a:xfrm>
          <a:custGeom>
            <a:avLst/>
            <a:gdLst>
              <a:gd name="T0" fmla="*/ 2147483647 w 162"/>
              <a:gd name="T1" fmla="*/ 2147483647 h 58"/>
              <a:gd name="T2" fmla="*/ 0 w 162"/>
              <a:gd name="T3" fmla="*/ 2147483647 h 58"/>
              <a:gd name="T4" fmla="*/ 0 w 162"/>
              <a:gd name="T5" fmla="*/ 0 h 58"/>
              <a:gd name="T6" fmla="*/ 0 60000 65536"/>
              <a:gd name="T7" fmla="*/ 0 60000 65536"/>
              <a:gd name="T8" fmla="*/ 0 60000 65536"/>
              <a:gd name="T9" fmla="*/ 0 w 162"/>
              <a:gd name="T10" fmla="*/ 0 h 58"/>
              <a:gd name="T11" fmla="*/ 162 w 162"/>
              <a:gd name="T12" fmla="*/ 58 h 58"/>
            </a:gdLst>
            <a:ahLst/>
            <a:cxnLst>
              <a:cxn ang="T6">
                <a:pos x="T0" y="T1"/>
              </a:cxn>
              <a:cxn ang="T7">
                <a:pos x="T2" y="T3"/>
              </a:cxn>
              <a:cxn ang="T8">
                <a:pos x="T4" y="T5"/>
              </a:cxn>
            </a:cxnLst>
            <a:rect l="T9" t="T10" r="T11" b="T12"/>
            <a:pathLst>
              <a:path w="162" h="58">
                <a:moveTo>
                  <a:pt x="162" y="58"/>
                </a:moveTo>
                <a:lnTo>
                  <a:pt x="0" y="58"/>
                </a:lnTo>
                <a:lnTo>
                  <a:pt x="0" y="0"/>
                </a:lnTo>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529" name="Line 244"/>
          <p:cNvSpPr>
            <a:spLocks noChangeShapeType="1"/>
          </p:cNvSpPr>
          <p:nvPr/>
        </p:nvSpPr>
        <p:spPr bwMode="auto">
          <a:xfrm>
            <a:off x="5084763" y="1670050"/>
            <a:ext cx="10445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30" name="Line 245"/>
          <p:cNvSpPr>
            <a:spLocks noChangeShapeType="1"/>
          </p:cNvSpPr>
          <p:nvPr/>
        </p:nvSpPr>
        <p:spPr bwMode="auto">
          <a:xfrm>
            <a:off x="5084763" y="1897063"/>
            <a:ext cx="10445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31" name="Rectangle 246"/>
          <p:cNvSpPr>
            <a:spLocks noChangeArrowheads="1"/>
          </p:cNvSpPr>
          <p:nvPr/>
        </p:nvSpPr>
        <p:spPr bwMode="auto">
          <a:xfrm>
            <a:off x="5354638" y="1504950"/>
            <a:ext cx="442912"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Judges</a:t>
            </a:r>
            <a:endParaRPr lang="en-US" sz="1400" b="1" baseline="-25000">
              <a:solidFill>
                <a:srgbClr val="E32434"/>
              </a:solidFill>
              <a:latin typeface="Arial" charset="0"/>
            </a:endParaRPr>
          </a:p>
        </p:txBody>
      </p:sp>
      <p:sp>
        <p:nvSpPr>
          <p:cNvPr id="12532" name="Rectangle 247"/>
          <p:cNvSpPr>
            <a:spLocks noChangeArrowheads="1"/>
          </p:cNvSpPr>
          <p:nvPr/>
        </p:nvSpPr>
        <p:spPr bwMode="auto">
          <a:xfrm>
            <a:off x="5456238" y="1728788"/>
            <a:ext cx="252412"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Arial" charset="0"/>
              </a:rPr>
              <a:t>350</a:t>
            </a:r>
            <a:endParaRPr lang="en-US" sz="1200" baseline="-25000">
              <a:solidFill>
                <a:srgbClr val="E32434"/>
              </a:solidFill>
              <a:latin typeface="Arial" charset="0"/>
            </a:endParaRPr>
          </a:p>
        </p:txBody>
      </p:sp>
      <p:sp>
        <p:nvSpPr>
          <p:cNvPr id="12533" name="Line 248"/>
          <p:cNvSpPr>
            <a:spLocks noChangeShapeType="1"/>
          </p:cNvSpPr>
          <p:nvPr/>
        </p:nvSpPr>
        <p:spPr bwMode="auto">
          <a:xfrm>
            <a:off x="5024438" y="2311400"/>
            <a:ext cx="922337" cy="1588"/>
          </a:xfrm>
          <a:prstGeom prst="line">
            <a:avLst/>
          </a:prstGeom>
          <a:noFill/>
          <a:ln w="1587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34" name="Rectangle 249"/>
          <p:cNvSpPr>
            <a:spLocks noChangeArrowheads="1"/>
          </p:cNvSpPr>
          <p:nvPr/>
        </p:nvSpPr>
        <p:spPr bwMode="auto">
          <a:xfrm>
            <a:off x="5003800" y="2357438"/>
            <a:ext cx="1241425" cy="1982787"/>
          </a:xfrm>
          <a:prstGeom prst="rect">
            <a:avLst/>
          </a:prstGeom>
          <a:solidFill>
            <a:srgbClr val="FFFFFF"/>
          </a:solidFill>
          <a:ln w="15875">
            <a:solidFill>
              <a:srgbClr val="000000"/>
            </a:solidFill>
            <a:miter lim="800000"/>
            <a:headEnd/>
            <a:tailEnd/>
          </a:ln>
        </p:spPr>
        <p:txBody>
          <a:bodyPr/>
          <a:lstStyle/>
          <a:p>
            <a:endParaRPr lang="en-US">
              <a:solidFill>
                <a:srgbClr val="E32434"/>
              </a:solidFill>
              <a:latin typeface="Arial" charset="0"/>
            </a:endParaRPr>
          </a:p>
        </p:txBody>
      </p:sp>
      <p:sp>
        <p:nvSpPr>
          <p:cNvPr id="12535" name="AutoShape 250"/>
          <p:cNvSpPr>
            <a:spLocks noChangeArrowheads="1"/>
          </p:cNvSpPr>
          <p:nvPr/>
        </p:nvSpPr>
        <p:spPr bwMode="auto">
          <a:xfrm>
            <a:off x="4994275" y="2100263"/>
            <a:ext cx="938213" cy="323850"/>
          </a:xfrm>
          <a:prstGeom prst="roundRect">
            <a:avLst>
              <a:gd name="adj" fmla="val 25907"/>
            </a:avLst>
          </a:pr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536" name="Freeform 251"/>
          <p:cNvSpPr>
            <a:spLocks/>
          </p:cNvSpPr>
          <p:nvPr/>
        </p:nvSpPr>
        <p:spPr bwMode="auto">
          <a:xfrm>
            <a:off x="5932488" y="2266950"/>
            <a:ext cx="257175" cy="104775"/>
          </a:xfrm>
          <a:custGeom>
            <a:avLst/>
            <a:gdLst>
              <a:gd name="T0" fmla="*/ 2147483647 w 162"/>
              <a:gd name="T1" fmla="*/ 2147483647 h 66"/>
              <a:gd name="T2" fmla="*/ 0 w 162"/>
              <a:gd name="T3" fmla="*/ 2147483647 h 66"/>
              <a:gd name="T4" fmla="*/ 0 w 162"/>
              <a:gd name="T5" fmla="*/ 0 h 66"/>
              <a:gd name="T6" fmla="*/ 2147483647 w 162"/>
              <a:gd name="T7" fmla="*/ 2147483647 h 66"/>
              <a:gd name="T8" fmla="*/ 0 60000 65536"/>
              <a:gd name="T9" fmla="*/ 0 60000 65536"/>
              <a:gd name="T10" fmla="*/ 0 60000 65536"/>
              <a:gd name="T11" fmla="*/ 0 60000 65536"/>
              <a:gd name="T12" fmla="*/ 0 w 162"/>
              <a:gd name="T13" fmla="*/ 0 h 66"/>
              <a:gd name="T14" fmla="*/ 162 w 162"/>
              <a:gd name="T15" fmla="*/ 66 h 66"/>
            </a:gdLst>
            <a:ahLst/>
            <a:cxnLst>
              <a:cxn ang="T8">
                <a:pos x="T0" y="T1"/>
              </a:cxn>
              <a:cxn ang="T9">
                <a:pos x="T2" y="T3"/>
              </a:cxn>
              <a:cxn ang="T10">
                <a:pos x="T4" y="T5"/>
              </a:cxn>
              <a:cxn ang="T11">
                <a:pos x="T6" y="T7"/>
              </a:cxn>
            </a:cxnLst>
            <a:rect l="T12" t="T13" r="T14" b="T15"/>
            <a:pathLst>
              <a:path w="162" h="66">
                <a:moveTo>
                  <a:pt x="162" y="66"/>
                </a:moveTo>
                <a:lnTo>
                  <a:pt x="0" y="66"/>
                </a:lnTo>
                <a:lnTo>
                  <a:pt x="0" y="0"/>
                </a:lnTo>
                <a:lnTo>
                  <a:pt x="162" y="6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537" name="Freeform 252"/>
          <p:cNvSpPr>
            <a:spLocks/>
          </p:cNvSpPr>
          <p:nvPr/>
        </p:nvSpPr>
        <p:spPr bwMode="auto">
          <a:xfrm>
            <a:off x="5929313" y="2266950"/>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538" name="Line 253"/>
          <p:cNvSpPr>
            <a:spLocks noChangeShapeType="1"/>
          </p:cNvSpPr>
          <p:nvPr/>
        </p:nvSpPr>
        <p:spPr bwMode="auto">
          <a:xfrm>
            <a:off x="5091113" y="2501900"/>
            <a:ext cx="1058862"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39" name="Line 254"/>
          <p:cNvSpPr>
            <a:spLocks noChangeShapeType="1"/>
          </p:cNvSpPr>
          <p:nvPr/>
        </p:nvSpPr>
        <p:spPr bwMode="auto">
          <a:xfrm>
            <a:off x="5084763" y="2720975"/>
            <a:ext cx="1058862"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40" name="Line 255"/>
          <p:cNvSpPr>
            <a:spLocks noChangeShapeType="1"/>
          </p:cNvSpPr>
          <p:nvPr/>
        </p:nvSpPr>
        <p:spPr bwMode="auto">
          <a:xfrm>
            <a:off x="5084763" y="2932113"/>
            <a:ext cx="1058862"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41" name="Line 256"/>
          <p:cNvSpPr>
            <a:spLocks noChangeShapeType="1"/>
          </p:cNvSpPr>
          <p:nvPr/>
        </p:nvSpPr>
        <p:spPr bwMode="auto">
          <a:xfrm>
            <a:off x="5084763" y="3144838"/>
            <a:ext cx="1058862"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42" name="Line 257"/>
          <p:cNvSpPr>
            <a:spLocks noChangeShapeType="1"/>
          </p:cNvSpPr>
          <p:nvPr/>
        </p:nvSpPr>
        <p:spPr bwMode="auto">
          <a:xfrm>
            <a:off x="5084763" y="3341688"/>
            <a:ext cx="1074737"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43" name="Line 258"/>
          <p:cNvSpPr>
            <a:spLocks noChangeShapeType="1"/>
          </p:cNvSpPr>
          <p:nvPr/>
        </p:nvSpPr>
        <p:spPr bwMode="auto">
          <a:xfrm>
            <a:off x="5084763" y="3765550"/>
            <a:ext cx="1058862"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44" name="Rectangle 259"/>
          <p:cNvSpPr>
            <a:spLocks noChangeArrowheads="1"/>
          </p:cNvSpPr>
          <p:nvPr/>
        </p:nvSpPr>
        <p:spPr bwMode="auto">
          <a:xfrm>
            <a:off x="5191125" y="2144713"/>
            <a:ext cx="635000" cy="1365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2545" name="Rectangle 260"/>
          <p:cNvSpPr>
            <a:spLocks noChangeArrowheads="1"/>
          </p:cNvSpPr>
          <p:nvPr/>
        </p:nvSpPr>
        <p:spPr bwMode="auto">
          <a:xfrm>
            <a:off x="5097463" y="2097088"/>
            <a:ext cx="728662"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latin typeface="Arial" charset="0"/>
              </a:rPr>
              <a:t>ROYALTY</a:t>
            </a:r>
            <a:endParaRPr lang="en-US" sz="1800" baseline="-25000">
              <a:latin typeface="Arial" charset="0"/>
            </a:endParaRPr>
          </a:p>
        </p:txBody>
      </p:sp>
      <p:sp>
        <p:nvSpPr>
          <p:cNvPr id="12546" name="Rectangle 261"/>
          <p:cNvSpPr>
            <a:spLocks noChangeArrowheads="1"/>
          </p:cNvSpPr>
          <p:nvPr/>
        </p:nvSpPr>
        <p:spPr bwMode="auto">
          <a:xfrm>
            <a:off x="5240338" y="2555875"/>
            <a:ext cx="76517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 ••• SPLIT ••• </a:t>
            </a:r>
            <a:endParaRPr lang="en-US" sz="1000" b="1" baseline="-25000">
              <a:solidFill>
                <a:srgbClr val="E32434"/>
              </a:solidFill>
              <a:latin typeface="Arial" charset="0"/>
            </a:endParaRPr>
          </a:p>
        </p:txBody>
      </p:sp>
      <p:sp>
        <p:nvSpPr>
          <p:cNvPr id="12547" name="Rectangle 262"/>
          <p:cNvSpPr>
            <a:spLocks noChangeArrowheads="1"/>
          </p:cNvSpPr>
          <p:nvPr/>
        </p:nvSpPr>
        <p:spPr bwMode="auto">
          <a:xfrm>
            <a:off x="5024438" y="3008313"/>
            <a:ext cx="1149350" cy="1206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2548" name="Rectangle 263"/>
          <p:cNvSpPr>
            <a:spLocks noChangeArrowheads="1"/>
          </p:cNvSpPr>
          <p:nvPr/>
        </p:nvSpPr>
        <p:spPr bwMode="auto">
          <a:xfrm>
            <a:off x="5170488" y="2990850"/>
            <a:ext cx="84137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Israel    Judah</a:t>
            </a:r>
            <a:endParaRPr lang="en-US" sz="1000" b="1" baseline="-25000">
              <a:solidFill>
                <a:srgbClr val="E32434"/>
              </a:solidFill>
              <a:latin typeface="Arial" charset="0"/>
            </a:endParaRPr>
          </a:p>
        </p:txBody>
      </p:sp>
      <p:sp>
        <p:nvSpPr>
          <p:cNvPr id="12549" name="Rectangle 264"/>
          <p:cNvSpPr>
            <a:spLocks noChangeArrowheads="1"/>
          </p:cNvSpPr>
          <p:nvPr/>
        </p:nvSpPr>
        <p:spPr bwMode="auto">
          <a:xfrm>
            <a:off x="5299075" y="3187700"/>
            <a:ext cx="5588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10          2</a:t>
            </a:r>
            <a:endParaRPr lang="en-US" sz="1000" b="1" baseline="-25000">
              <a:solidFill>
                <a:srgbClr val="E32434"/>
              </a:solidFill>
              <a:latin typeface="Arial" charset="0"/>
            </a:endParaRPr>
          </a:p>
        </p:txBody>
      </p:sp>
      <p:sp>
        <p:nvSpPr>
          <p:cNvPr id="12550" name="Rectangle 265"/>
          <p:cNvSpPr>
            <a:spLocks noChangeArrowheads="1"/>
          </p:cNvSpPr>
          <p:nvPr/>
        </p:nvSpPr>
        <p:spPr bwMode="auto">
          <a:xfrm>
            <a:off x="5195888" y="3613150"/>
            <a:ext cx="7715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 20-J      20-R</a:t>
            </a:r>
            <a:endParaRPr lang="en-US" sz="1000" b="1" baseline="-25000">
              <a:solidFill>
                <a:srgbClr val="E32434"/>
              </a:solidFill>
              <a:latin typeface="Arial" charset="0"/>
            </a:endParaRPr>
          </a:p>
        </p:txBody>
      </p:sp>
      <p:sp>
        <p:nvSpPr>
          <p:cNvPr id="12551" name="Rectangle 266"/>
          <p:cNvSpPr>
            <a:spLocks noChangeArrowheads="1"/>
          </p:cNvSpPr>
          <p:nvPr/>
        </p:nvSpPr>
        <p:spPr bwMode="auto">
          <a:xfrm>
            <a:off x="5160963" y="3856038"/>
            <a:ext cx="938212" cy="1206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2552" name="Rectangle 267"/>
          <p:cNvSpPr>
            <a:spLocks noChangeArrowheads="1"/>
          </p:cNvSpPr>
          <p:nvPr/>
        </p:nvSpPr>
        <p:spPr bwMode="auto">
          <a:xfrm>
            <a:off x="5200650" y="3827463"/>
            <a:ext cx="7334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 200        350</a:t>
            </a:r>
            <a:endParaRPr lang="en-US" sz="1000" b="1" baseline="-25000">
              <a:solidFill>
                <a:srgbClr val="E32434"/>
              </a:solidFill>
              <a:latin typeface="Arial" charset="0"/>
            </a:endParaRPr>
          </a:p>
        </p:txBody>
      </p:sp>
      <p:sp>
        <p:nvSpPr>
          <p:cNvPr id="12553" name="Rectangle 268"/>
          <p:cNvSpPr>
            <a:spLocks noChangeArrowheads="1"/>
          </p:cNvSpPr>
          <p:nvPr/>
        </p:nvSpPr>
        <p:spPr bwMode="auto">
          <a:xfrm>
            <a:off x="5084763" y="4052888"/>
            <a:ext cx="1135062" cy="1206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2554" name="Rectangle 269"/>
          <p:cNvSpPr>
            <a:spLocks noChangeArrowheads="1"/>
          </p:cNvSpPr>
          <p:nvPr/>
        </p:nvSpPr>
        <p:spPr bwMode="auto">
          <a:xfrm>
            <a:off x="5127625" y="4044950"/>
            <a:ext cx="9906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E32434"/>
                </a:solidFill>
                <a:latin typeface="Arial" charset="0"/>
              </a:rPr>
              <a:t>Assyria    Babylon</a:t>
            </a:r>
            <a:endParaRPr lang="en-US" sz="900" b="1" baseline="-25000">
              <a:solidFill>
                <a:srgbClr val="E32434"/>
              </a:solidFill>
              <a:latin typeface="Arial" charset="0"/>
            </a:endParaRPr>
          </a:p>
        </p:txBody>
      </p:sp>
      <p:sp>
        <p:nvSpPr>
          <p:cNvPr id="12555" name="Line 270"/>
          <p:cNvSpPr>
            <a:spLocks noChangeShapeType="1"/>
          </p:cNvSpPr>
          <p:nvPr/>
        </p:nvSpPr>
        <p:spPr bwMode="auto">
          <a:xfrm>
            <a:off x="5084763" y="3976688"/>
            <a:ext cx="1058862"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56" name="Rectangle 272"/>
          <p:cNvSpPr>
            <a:spLocks noChangeArrowheads="1"/>
          </p:cNvSpPr>
          <p:nvPr/>
        </p:nvSpPr>
        <p:spPr bwMode="auto">
          <a:xfrm>
            <a:off x="5165725" y="2767013"/>
            <a:ext cx="839788"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North    South</a:t>
            </a:r>
            <a:endParaRPr lang="en-US" sz="1000" b="1" baseline="-25000">
              <a:solidFill>
                <a:srgbClr val="E32434"/>
              </a:solidFill>
              <a:latin typeface="Arial" charset="0"/>
            </a:endParaRPr>
          </a:p>
        </p:txBody>
      </p:sp>
      <p:sp>
        <p:nvSpPr>
          <p:cNvPr id="12557" name="Line 273"/>
          <p:cNvSpPr>
            <a:spLocks noChangeShapeType="1"/>
          </p:cNvSpPr>
          <p:nvPr/>
        </p:nvSpPr>
        <p:spPr bwMode="auto">
          <a:xfrm>
            <a:off x="5084763" y="4189413"/>
            <a:ext cx="1058862"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58" name="Rectangle 274"/>
          <p:cNvSpPr>
            <a:spLocks noChangeArrowheads="1"/>
          </p:cNvSpPr>
          <p:nvPr/>
        </p:nvSpPr>
        <p:spPr bwMode="auto">
          <a:xfrm>
            <a:off x="5145088" y="3402013"/>
            <a:ext cx="1014412" cy="1365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2559" name="Line 275"/>
          <p:cNvSpPr>
            <a:spLocks noChangeShapeType="1"/>
          </p:cNvSpPr>
          <p:nvPr/>
        </p:nvSpPr>
        <p:spPr bwMode="auto">
          <a:xfrm>
            <a:off x="5341938" y="3552825"/>
            <a:ext cx="423862"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60" name="Line 276"/>
          <p:cNvSpPr>
            <a:spLocks noChangeShapeType="1"/>
          </p:cNvSpPr>
          <p:nvPr/>
        </p:nvSpPr>
        <p:spPr bwMode="auto">
          <a:xfrm>
            <a:off x="5183188" y="2403475"/>
            <a:ext cx="922337"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61" name="Line 277"/>
          <p:cNvSpPr>
            <a:spLocks noChangeShapeType="1"/>
          </p:cNvSpPr>
          <p:nvPr/>
        </p:nvSpPr>
        <p:spPr bwMode="auto">
          <a:xfrm>
            <a:off x="5538788" y="3765550"/>
            <a:ext cx="423862"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62" name="Rectangle 278"/>
          <p:cNvSpPr>
            <a:spLocks noChangeArrowheads="1"/>
          </p:cNvSpPr>
          <p:nvPr/>
        </p:nvSpPr>
        <p:spPr bwMode="auto">
          <a:xfrm>
            <a:off x="6324600" y="1711325"/>
            <a:ext cx="666750" cy="13493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2563" name="Rectangle 279"/>
          <p:cNvSpPr>
            <a:spLocks noChangeArrowheads="1"/>
          </p:cNvSpPr>
          <p:nvPr/>
        </p:nvSpPr>
        <p:spPr bwMode="auto">
          <a:xfrm>
            <a:off x="4713288" y="6026150"/>
            <a:ext cx="204787" cy="44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900" b="1">
                <a:latin typeface="Times" charset="0"/>
              </a:rPr>
              <a:t>S</a:t>
            </a:r>
            <a:endParaRPr lang="en-US" sz="1200" baseline="-25000">
              <a:latin typeface="Times" charset="0"/>
            </a:endParaRPr>
          </a:p>
        </p:txBody>
      </p:sp>
      <p:sp>
        <p:nvSpPr>
          <p:cNvPr id="12564" name="Rectangle 280"/>
          <p:cNvSpPr>
            <a:spLocks noChangeArrowheads="1"/>
          </p:cNvSpPr>
          <p:nvPr/>
        </p:nvSpPr>
        <p:spPr bwMode="auto">
          <a:xfrm>
            <a:off x="4743450" y="7207250"/>
            <a:ext cx="184150" cy="44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900" b="1">
                <a:latin typeface="Times" charset="0"/>
              </a:rPr>
              <a:t>J</a:t>
            </a:r>
            <a:endParaRPr lang="en-US" sz="1200" baseline="-25000">
              <a:latin typeface="Times" charset="0"/>
            </a:endParaRPr>
          </a:p>
        </p:txBody>
      </p:sp>
      <p:sp>
        <p:nvSpPr>
          <p:cNvPr id="12565" name="Rectangle 281"/>
          <p:cNvSpPr>
            <a:spLocks noChangeArrowheads="1"/>
          </p:cNvSpPr>
          <p:nvPr/>
        </p:nvSpPr>
        <p:spPr bwMode="auto">
          <a:xfrm>
            <a:off x="1987550" y="1924050"/>
            <a:ext cx="266700" cy="44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900" b="1">
                <a:latin typeface="Times" charset="0"/>
              </a:rPr>
              <a:t>C</a:t>
            </a:r>
            <a:endParaRPr lang="en-US" sz="1200" baseline="-25000">
              <a:latin typeface="Times" charset="0"/>
            </a:endParaRPr>
          </a:p>
        </p:txBody>
      </p:sp>
      <p:sp>
        <p:nvSpPr>
          <p:cNvPr id="12566" name="Line 282"/>
          <p:cNvSpPr>
            <a:spLocks noChangeShapeType="1"/>
          </p:cNvSpPr>
          <p:nvPr/>
        </p:nvSpPr>
        <p:spPr bwMode="auto">
          <a:xfrm>
            <a:off x="2390775" y="3856038"/>
            <a:ext cx="114935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67" name="AutoShape 283"/>
          <p:cNvSpPr>
            <a:spLocks noChangeArrowheads="1"/>
          </p:cNvSpPr>
          <p:nvPr/>
        </p:nvSpPr>
        <p:spPr bwMode="auto">
          <a:xfrm>
            <a:off x="2374900" y="3022600"/>
            <a:ext cx="893763" cy="500063"/>
          </a:xfrm>
          <a:prstGeom prst="roundRect">
            <a:avLst>
              <a:gd name="adj" fmla="val 21111"/>
            </a:avLst>
          </a:pr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568" name="Rectangle 284"/>
          <p:cNvSpPr>
            <a:spLocks noChangeArrowheads="1"/>
          </p:cNvSpPr>
          <p:nvPr/>
        </p:nvSpPr>
        <p:spPr bwMode="auto">
          <a:xfrm>
            <a:off x="2390775" y="3265488"/>
            <a:ext cx="831850" cy="484187"/>
          </a:xfrm>
          <a:prstGeom prst="rect">
            <a:avLst/>
          </a:prstGeom>
          <a:solidFill>
            <a:srgbClr val="FFFFFF"/>
          </a:solidFill>
          <a:ln w="15875">
            <a:solidFill>
              <a:srgbClr val="FFFFFF"/>
            </a:solidFill>
            <a:miter lim="800000"/>
            <a:headEnd/>
            <a:tailEnd/>
          </a:ln>
        </p:spPr>
        <p:txBody>
          <a:bodyPr/>
          <a:lstStyle/>
          <a:p>
            <a:endParaRPr lang="en-US"/>
          </a:p>
        </p:txBody>
      </p:sp>
      <p:sp>
        <p:nvSpPr>
          <p:cNvPr id="12569" name="Rectangle 285"/>
          <p:cNvSpPr>
            <a:spLocks noChangeArrowheads="1"/>
          </p:cNvSpPr>
          <p:nvPr/>
        </p:nvSpPr>
        <p:spPr bwMode="auto">
          <a:xfrm>
            <a:off x="2374900" y="3265488"/>
            <a:ext cx="1181100" cy="1255712"/>
          </a:xfrm>
          <a:prstGeom prst="rect">
            <a:avLst/>
          </a:prstGeom>
          <a:solidFill>
            <a:srgbClr val="FFFFFF"/>
          </a:solidFill>
          <a:ln w="15875">
            <a:solidFill>
              <a:srgbClr val="000000"/>
            </a:solidFill>
            <a:miter lim="800000"/>
            <a:headEnd/>
            <a:tailEnd/>
          </a:ln>
        </p:spPr>
        <p:txBody>
          <a:bodyPr/>
          <a:lstStyle/>
          <a:p>
            <a:endParaRPr lang="en-US"/>
          </a:p>
        </p:txBody>
      </p:sp>
      <p:sp>
        <p:nvSpPr>
          <p:cNvPr id="12570" name="Line 286"/>
          <p:cNvSpPr>
            <a:spLocks noChangeShapeType="1"/>
          </p:cNvSpPr>
          <p:nvPr/>
        </p:nvSpPr>
        <p:spPr bwMode="auto">
          <a:xfrm>
            <a:off x="2384425" y="3259138"/>
            <a:ext cx="892175" cy="1587"/>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71" name="Freeform 287"/>
          <p:cNvSpPr>
            <a:spLocks/>
          </p:cNvSpPr>
          <p:nvPr/>
        </p:nvSpPr>
        <p:spPr bwMode="auto">
          <a:xfrm>
            <a:off x="3268663" y="3175000"/>
            <a:ext cx="241300" cy="104775"/>
          </a:xfrm>
          <a:custGeom>
            <a:avLst/>
            <a:gdLst>
              <a:gd name="T0" fmla="*/ 2147483647 w 152"/>
              <a:gd name="T1" fmla="*/ 2147483647 h 66"/>
              <a:gd name="T2" fmla="*/ 0 w 152"/>
              <a:gd name="T3" fmla="*/ 2147483647 h 66"/>
              <a:gd name="T4" fmla="*/ 0 w 152"/>
              <a:gd name="T5" fmla="*/ 0 h 66"/>
              <a:gd name="T6" fmla="*/ 2147483647 w 152"/>
              <a:gd name="T7" fmla="*/ 2147483647 h 66"/>
              <a:gd name="T8" fmla="*/ 0 60000 65536"/>
              <a:gd name="T9" fmla="*/ 0 60000 65536"/>
              <a:gd name="T10" fmla="*/ 0 60000 65536"/>
              <a:gd name="T11" fmla="*/ 0 60000 65536"/>
              <a:gd name="T12" fmla="*/ 0 w 152"/>
              <a:gd name="T13" fmla="*/ 0 h 66"/>
              <a:gd name="T14" fmla="*/ 152 w 152"/>
              <a:gd name="T15" fmla="*/ 66 h 66"/>
            </a:gdLst>
            <a:ahLst/>
            <a:cxnLst>
              <a:cxn ang="T8">
                <a:pos x="T0" y="T1"/>
              </a:cxn>
              <a:cxn ang="T9">
                <a:pos x="T2" y="T3"/>
              </a:cxn>
              <a:cxn ang="T10">
                <a:pos x="T4" y="T5"/>
              </a:cxn>
              <a:cxn ang="T11">
                <a:pos x="T6" y="T7"/>
              </a:cxn>
            </a:cxnLst>
            <a:rect l="T12" t="T13" r="T14" b="T15"/>
            <a:pathLst>
              <a:path w="152" h="66">
                <a:moveTo>
                  <a:pt x="152" y="66"/>
                </a:moveTo>
                <a:lnTo>
                  <a:pt x="0" y="66"/>
                </a:lnTo>
                <a:lnTo>
                  <a:pt x="0" y="0"/>
                </a:lnTo>
                <a:lnTo>
                  <a:pt x="152" y="6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572" name="Freeform 288"/>
          <p:cNvSpPr>
            <a:spLocks/>
          </p:cNvSpPr>
          <p:nvPr/>
        </p:nvSpPr>
        <p:spPr bwMode="auto">
          <a:xfrm>
            <a:off x="3271838" y="3159125"/>
            <a:ext cx="257175" cy="106363"/>
          </a:xfrm>
          <a:custGeom>
            <a:avLst/>
            <a:gdLst>
              <a:gd name="T0" fmla="*/ 2147483647 w 162"/>
              <a:gd name="T1" fmla="*/ 2147483647 h 67"/>
              <a:gd name="T2" fmla="*/ 0 w 162"/>
              <a:gd name="T3" fmla="*/ 2147483647 h 67"/>
              <a:gd name="T4" fmla="*/ 0 w 162"/>
              <a:gd name="T5" fmla="*/ 0 h 67"/>
              <a:gd name="T6" fmla="*/ 0 60000 65536"/>
              <a:gd name="T7" fmla="*/ 0 60000 65536"/>
              <a:gd name="T8" fmla="*/ 0 60000 65536"/>
              <a:gd name="T9" fmla="*/ 0 w 162"/>
              <a:gd name="T10" fmla="*/ 0 h 67"/>
              <a:gd name="T11" fmla="*/ 162 w 162"/>
              <a:gd name="T12" fmla="*/ 67 h 67"/>
            </a:gdLst>
            <a:ahLst/>
            <a:cxnLst>
              <a:cxn ang="T6">
                <a:pos x="T0" y="T1"/>
              </a:cxn>
              <a:cxn ang="T7">
                <a:pos x="T2" y="T3"/>
              </a:cxn>
              <a:cxn ang="T8">
                <a:pos x="T4" y="T5"/>
              </a:cxn>
            </a:cxnLst>
            <a:rect l="T9" t="T10" r="T11" b="T12"/>
            <a:pathLst>
              <a:path w="162" h="67">
                <a:moveTo>
                  <a:pt x="162" y="67"/>
                </a:moveTo>
                <a:lnTo>
                  <a:pt x="0" y="67"/>
                </a:lnTo>
                <a:lnTo>
                  <a:pt x="0" y="0"/>
                </a:lnTo>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573" name="Line 289"/>
          <p:cNvSpPr>
            <a:spLocks noChangeShapeType="1"/>
          </p:cNvSpPr>
          <p:nvPr/>
        </p:nvSpPr>
        <p:spPr bwMode="auto">
          <a:xfrm>
            <a:off x="2465388" y="3492500"/>
            <a:ext cx="1014412"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74" name="Line 290"/>
          <p:cNvSpPr>
            <a:spLocks noChangeShapeType="1"/>
          </p:cNvSpPr>
          <p:nvPr/>
        </p:nvSpPr>
        <p:spPr bwMode="auto">
          <a:xfrm>
            <a:off x="2465388" y="3719513"/>
            <a:ext cx="1014412"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75" name="Line 291"/>
          <p:cNvSpPr>
            <a:spLocks noChangeShapeType="1"/>
          </p:cNvSpPr>
          <p:nvPr/>
        </p:nvSpPr>
        <p:spPr bwMode="auto">
          <a:xfrm>
            <a:off x="2465388" y="3962400"/>
            <a:ext cx="1014412"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76" name="Line 292"/>
          <p:cNvSpPr>
            <a:spLocks noChangeShapeType="1"/>
          </p:cNvSpPr>
          <p:nvPr/>
        </p:nvSpPr>
        <p:spPr bwMode="auto">
          <a:xfrm>
            <a:off x="2465388" y="4189413"/>
            <a:ext cx="1014412"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77" name="Rectangle 293"/>
          <p:cNvSpPr>
            <a:spLocks noChangeArrowheads="1"/>
          </p:cNvSpPr>
          <p:nvPr/>
        </p:nvSpPr>
        <p:spPr bwMode="auto">
          <a:xfrm>
            <a:off x="2525713" y="3068638"/>
            <a:ext cx="666750" cy="1508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2578" name="Rectangle 294"/>
          <p:cNvSpPr>
            <a:spLocks noChangeArrowheads="1"/>
          </p:cNvSpPr>
          <p:nvPr/>
        </p:nvSpPr>
        <p:spPr bwMode="auto">
          <a:xfrm>
            <a:off x="2420938" y="3025775"/>
            <a:ext cx="784225"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latin typeface="Arial" charset="0"/>
              </a:rPr>
              <a:t>ABRAHAM</a:t>
            </a:r>
            <a:endParaRPr lang="en-US" sz="1800" baseline="-25000">
              <a:latin typeface="Arial" charset="0"/>
            </a:endParaRPr>
          </a:p>
        </p:txBody>
      </p:sp>
      <p:sp>
        <p:nvSpPr>
          <p:cNvPr id="12579" name="Rectangle 295"/>
          <p:cNvSpPr>
            <a:spLocks noChangeArrowheads="1"/>
          </p:cNvSpPr>
          <p:nvPr/>
        </p:nvSpPr>
        <p:spPr bwMode="auto">
          <a:xfrm>
            <a:off x="2678113" y="3538538"/>
            <a:ext cx="604837" cy="1651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2580" name="Rectangle 296"/>
          <p:cNvSpPr>
            <a:spLocks noChangeArrowheads="1"/>
          </p:cNvSpPr>
          <p:nvPr/>
        </p:nvSpPr>
        <p:spPr bwMode="auto">
          <a:xfrm>
            <a:off x="2660650" y="3559175"/>
            <a:ext cx="4794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L - S - B</a:t>
            </a:r>
            <a:endParaRPr lang="en-US" sz="1000" b="1" baseline="-25000">
              <a:solidFill>
                <a:srgbClr val="E32434"/>
              </a:solidFill>
              <a:latin typeface="Arial" charset="0"/>
            </a:endParaRPr>
          </a:p>
        </p:txBody>
      </p:sp>
      <p:sp>
        <p:nvSpPr>
          <p:cNvPr id="12581" name="Rectangle 297"/>
          <p:cNvSpPr>
            <a:spLocks noChangeArrowheads="1"/>
          </p:cNvSpPr>
          <p:nvPr/>
        </p:nvSpPr>
        <p:spPr bwMode="auto">
          <a:xfrm>
            <a:off x="2844800" y="3779838"/>
            <a:ext cx="407988" cy="1508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2582" name="Rectangle 298"/>
          <p:cNvSpPr>
            <a:spLocks noChangeArrowheads="1"/>
          </p:cNvSpPr>
          <p:nvPr/>
        </p:nvSpPr>
        <p:spPr bwMode="auto">
          <a:xfrm>
            <a:off x="2800350" y="3798888"/>
            <a:ext cx="1825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I - I</a:t>
            </a:r>
            <a:endParaRPr lang="en-US" sz="1000" b="1" baseline="-25000">
              <a:solidFill>
                <a:srgbClr val="E32434"/>
              </a:solidFill>
              <a:latin typeface="Arial" charset="0"/>
            </a:endParaRPr>
          </a:p>
        </p:txBody>
      </p:sp>
      <p:sp>
        <p:nvSpPr>
          <p:cNvPr id="12583" name="Rectangle 299"/>
          <p:cNvSpPr>
            <a:spLocks noChangeArrowheads="1"/>
          </p:cNvSpPr>
          <p:nvPr/>
        </p:nvSpPr>
        <p:spPr bwMode="auto">
          <a:xfrm>
            <a:off x="2806700" y="4019550"/>
            <a:ext cx="266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J - E</a:t>
            </a:r>
            <a:endParaRPr lang="en-US" sz="1000" b="1" baseline="-25000">
              <a:solidFill>
                <a:srgbClr val="E32434"/>
              </a:solidFill>
              <a:latin typeface="Arial" charset="0"/>
            </a:endParaRPr>
          </a:p>
        </p:txBody>
      </p:sp>
      <p:sp>
        <p:nvSpPr>
          <p:cNvPr id="12584" name="Rectangle 300"/>
          <p:cNvSpPr>
            <a:spLocks noChangeArrowheads="1"/>
          </p:cNvSpPr>
          <p:nvPr/>
        </p:nvSpPr>
        <p:spPr bwMode="auto">
          <a:xfrm>
            <a:off x="2844800" y="4249738"/>
            <a:ext cx="558800" cy="1508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2585" name="Rectangle 301"/>
          <p:cNvSpPr>
            <a:spLocks noChangeArrowheads="1"/>
          </p:cNvSpPr>
          <p:nvPr/>
        </p:nvSpPr>
        <p:spPr bwMode="auto">
          <a:xfrm>
            <a:off x="2881313" y="4278313"/>
            <a:ext cx="139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12</a:t>
            </a:r>
            <a:endParaRPr lang="en-US" sz="1000" b="1" baseline="-25000">
              <a:latin typeface="Arial" charset="0"/>
            </a:endParaRPr>
          </a:p>
        </p:txBody>
      </p:sp>
      <p:sp>
        <p:nvSpPr>
          <p:cNvPr id="12586" name="Line 302"/>
          <p:cNvSpPr>
            <a:spLocks noChangeShapeType="1"/>
          </p:cNvSpPr>
          <p:nvPr/>
        </p:nvSpPr>
        <p:spPr bwMode="auto">
          <a:xfrm>
            <a:off x="2451100" y="4430713"/>
            <a:ext cx="10144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87" name="Rectangle 303"/>
          <p:cNvSpPr>
            <a:spLocks noChangeArrowheads="1"/>
          </p:cNvSpPr>
          <p:nvPr/>
        </p:nvSpPr>
        <p:spPr bwMode="auto">
          <a:xfrm>
            <a:off x="2662238" y="3341688"/>
            <a:ext cx="666750" cy="13493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2588" name="Rectangle 304"/>
          <p:cNvSpPr>
            <a:spLocks noChangeArrowheads="1"/>
          </p:cNvSpPr>
          <p:nvPr/>
        </p:nvSpPr>
        <p:spPr bwMode="auto">
          <a:xfrm>
            <a:off x="2620963" y="3335338"/>
            <a:ext cx="60007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The CALL</a:t>
            </a:r>
            <a:endParaRPr lang="en-US" sz="1000" b="1" baseline="-25000">
              <a:solidFill>
                <a:srgbClr val="E32434"/>
              </a:solidFill>
              <a:latin typeface="Arial" charset="0"/>
            </a:endParaRPr>
          </a:p>
        </p:txBody>
      </p:sp>
      <p:sp>
        <p:nvSpPr>
          <p:cNvPr id="12589" name="Rectangle 305"/>
          <p:cNvSpPr>
            <a:spLocks noChangeArrowheads="1"/>
          </p:cNvSpPr>
          <p:nvPr/>
        </p:nvSpPr>
        <p:spPr bwMode="auto">
          <a:xfrm>
            <a:off x="3305175" y="5799138"/>
            <a:ext cx="487363"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E32434"/>
                </a:solidFill>
                <a:latin typeface="Times" charset="0"/>
              </a:rPr>
              <a:t>(1500 B.C.)</a:t>
            </a:r>
            <a:endParaRPr lang="en-US" sz="1200" baseline="-25000">
              <a:solidFill>
                <a:srgbClr val="E32434"/>
              </a:solidFill>
              <a:latin typeface="Times" charset="0"/>
            </a:endParaRPr>
          </a:p>
        </p:txBody>
      </p:sp>
      <p:pic>
        <p:nvPicPr>
          <p:cNvPr id="12590" name="Picture 3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6163" y="3325813"/>
            <a:ext cx="590550" cy="62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591" name="Rectangle 307"/>
          <p:cNvSpPr>
            <a:spLocks noChangeArrowheads="1"/>
          </p:cNvSpPr>
          <p:nvPr/>
        </p:nvSpPr>
        <p:spPr bwMode="auto">
          <a:xfrm>
            <a:off x="3676650" y="3462338"/>
            <a:ext cx="317500" cy="257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pic>
        <p:nvPicPr>
          <p:cNvPr id="12592" name="Picture 3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450" y="6792913"/>
            <a:ext cx="590550" cy="62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593" name="Rectangle 309"/>
          <p:cNvSpPr>
            <a:spLocks noChangeArrowheads="1"/>
          </p:cNvSpPr>
          <p:nvPr/>
        </p:nvSpPr>
        <p:spPr bwMode="auto">
          <a:xfrm>
            <a:off x="3692525" y="6929438"/>
            <a:ext cx="317500" cy="257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pic>
        <p:nvPicPr>
          <p:cNvPr id="12594" name="Picture 3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9988" y="3219450"/>
            <a:ext cx="590550" cy="62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595" name="Rectangle 311"/>
          <p:cNvSpPr>
            <a:spLocks noChangeArrowheads="1"/>
          </p:cNvSpPr>
          <p:nvPr/>
        </p:nvSpPr>
        <p:spPr bwMode="auto">
          <a:xfrm>
            <a:off x="6340475" y="3355975"/>
            <a:ext cx="319088" cy="257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pic>
        <p:nvPicPr>
          <p:cNvPr id="12596" name="Picture 3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9988" y="2327275"/>
            <a:ext cx="590550" cy="62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597" name="Rectangle 313"/>
          <p:cNvSpPr>
            <a:spLocks noChangeArrowheads="1"/>
          </p:cNvSpPr>
          <p:nvPr/>
        </p:nvSpPr>
        <p:spPr bwMode="auto">
          <a:xfrm>
            <a:off x="6340475" y="2447925"/>
            <a:ext cx="319088" cy="2730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2598" name="Rectangle 314"/>
          <p:cNvSpPr>
            <a:spLocks noChangeArrowheads="1"/>
          </p:cNvSpPr>
          <p:nvPr/>
        </p:nvSpPr>
        <p:spPr bwMode="auto">
          <a:xfrm>
            <a:off x="5972175" y="5922963"/>
            <a:ext cx="469900"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E32434"/>
                </a:solidFill>
                <a:latin typeface="Arial" charset="0"/>
              </a:rPr>
              <a:t>(500 B.C.)</a:t>
            </a:r>
            <a:endParaRPr lang="en-US" sz="1200" baseline="-25000">
              <a:solidFill>
                <a:srgbClr val="E32434"/>
              </a:solidFill>
              <a:latin typeface="Arial" charset="0"/>
            </a:endParaRPr>
          </a:p>
        </p:txBody>
      </p:sp>
      <p:sp>
        <p:nvSpPr>
          <p:cNvPr id="12599" name="Rectangle 315"/>
          <p:cNvSpPr>
            <a:spLocks noChangeArrowheads="1"/>
          </p:cNvSpPr>
          <p:nvPr/>
        </p:nvSpPr>
        <p:spPr bwMode="auto">
          <a:xfrm>
            <a:off x="5983288" y="2211388"/>
            <a:ext cx="527050"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E32434"/>
                </a:solidFill>
                <a:latin typeface="Arial" charset="0"/>
              </a:rPr>
              <a:t>(1000 B.C.)</a:t>
            </a:r>
            <a:endParaRPr lang="en-US" sz="1200" baseline="-25000">
              <a:solidFill>
                <a:srgbClr val="E32434"/>
              </a:solidFill>
              <a:latin typeface="Arial" charset="0"/>
            </a:endParaRPr>
          </a:p>
        </p:txBody>
      </p:sp>
      <p:sp>
        <p:nvSpPr>
          <p:cNvPr id="12600" name="Rectangle 316"/>
          <p:cNvSpPr>
            <a:spLocks noChangeArrowheads="1"/>
          </p:cNvSpPr>
          <p:nvPr/>
        </p:nvSpPr>
        <p:spPr bwMode="auto">
          <a:xfrm>
            <a:off x="3305175" y="3113088"/>
            <a:ext cx="487363"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E32434"/>
                </a:solidFill>
                <a:latin typeface="Times" charset="0"/>
              </a:rPr>
              <a:t>(2000 B.C.)</a:t>
            </a:r>
            <a:endParaRPr lang="en-US" sz="1200" baseline="-25000">
              <a:solidFill>
                <a:srgbClr val="E32434"/>
              </a:solidFill>
              <a:latin typeface="Times" charset="0"/>
            </a:endParaRPr>
          </a:p>
        </p:txBody>
      </p:sp>
      <p:sp>
        <p:nvSpPr>
          <p:cNvPr id="12601" name="Freeform 317"/>
          <p:cNvSpPr>
            <a:spLocks/>
          </p:cNvSpPr>
          <p:nvPr/>
        </p:nvSpPr>
        <p:spPr bwMode="auto">
          <a:xfrm>
            <a:off x="5908675" y="6829425"/>
            <a:ext cx="241300" cy="76200"/>
          </a:xfrm>
          <a:custGeom>
            <a:avLst/>
            <a:gdLst>
              <a:gd name="T0" fmla="*/ 2147483647 w 152"/>
              <a:gd name="T1" fmla="*/ 2147483647 h 48"/>
              <a:gd name="T2" fmla="*/ 0 w 152"/>
              <a:gd name="T3" fmla="*/ 2147483647 h 48"/>
              <a:gd name="T4" fmla="*/ 0 w 152"/>
              <a:gd name="T5" fmla="*/ 0 h 48"/>
              <a:gd name="T6" fmla="*/ 0 60000 65536"/>
              <a:gd name="T7" fmla="*/ 0 60000 65536"/>
              <a:gd name="T8" fmla="*/ 0 60000 65536"/>
              <a:gd name="T9" fmla="*/ 0 w 152"/>
              <a:gd name="T10" fmla="*/ 0 h 48"/>
              <a:gd name="T11" fmla="*/ 152 w 152"/>
              <a:gd name="T12" fmla="*/ 48 h 48"/>
            </a:gdLst>
            <a:ahLst/>
            <a:cxnLst>
              <a:cxn ang="T6">
                <a:pos x="T0" y="T1"/>
              </a:cxn>
              <a:cxn ang="T7">
                <a:pos x="T2" y="T3"/>
              </a:cxn>
              <a:cxn ang="T8">
                <a:pos x="T4" y="T5"/>
              </a:cxn>
            </a:cxnLst>
            <a:rect l="T9" t="T10" r="T11" b="T12"/>
            <a:pathLst>
              <a:path w="152" h="48">
                <a:moveTo>
                  <a:pt x="152" y="48"/>
                </a:moveTo>
                <a:lnTo>
                  <a:pt x="0" y="48"/>
                </a:lnTo>
                <a:lnTo>
                  <a:pt x="0" y="0"/>
                </a:lnTo>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602" name="Rectangle 318"/>
          <p:cNvSpPr>
            <a:spLocks noChangeArrowheads="1"/>
          </p:cNvSpPr>
          <p:nvPr/>
        </p:nvSpPr>
        <p:spPr bwMode="auto">
          <a:xfrm>
            <a:off x="5472113" y="6924675"/>
            <a:ext cx="2032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i="1">
                <a:solidFill>
                  <a:srgbClr val="E32434"/>
                </a:solidFill>
                <a:latin typeface="Arial" charset="0"/>
              </a:rPr>
              <a:t>Life</a:t>
            </a:r>
            <a:endParaRPr lang="en-US" sz="1200" baseline="-25000">
              <a:solidFill>
                <a:srgbClr val="E32434"/>
              </a:solidFill>
              <a:latin typeface="Arial" charset="0"/>
            </a:endParaRPr>
          </a:p>
        </p:txBody>
      </p:sp>
      <p:sp>
        <p:nvSpPr>
          <p:cNvPr id="12603" name="Text Box 319"/>
          <p:cNvSpPr txBox="1">
            <a:spLocks noChangeArrowheads="1"/>
          </p:cNvSpPr>
          <p:nvPr/>
        </p:nvSpPr>
        <p:spPr bwMode="auto">
          <a:xfrm>
            <a:off x="3625850" y="3352800"/>
            <a:ext cx="6413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solidFill>
                  <a:srgbClr val="E32434"/>
                </a:solidFill>
                <a:latin typeface="Arial" charset="0"/>
              </a:rPr>
              <a:t>AC</a:t>
            </a:r>
            <a:endParaRPr lang="en-US" sz="1000" b="1" baseline="-25000">
              <a:solidFill>
                <a:srgbClr val="E32434"/>
              </a:solidFill>
              <a:latin typeface="Arial" charset="0"/>
            </a:endParaRPr>
          </a:p>
        </p:txBody>
      </p:sp>
      <p:sp>
        <p:nvSpPr>
          <p:cNvPr id="12604" name="Text Box 320"/>
          <p:cNvSpPr txBox="1">
            <a:spLocks noChangeArrowheads="1"/>
          </p:cNvSpPr>
          <p:nvPr/>
        </p:nvSpPr>
        <p:spPr bwMode="auto">
          <a:xfrm>
            <a:off x="6273800" y="2362200"/>
            <a:ext cx="6413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solidFill>
                  <a:srgbClr val="E32434"/>
                </a:solidFill>
                <a:latin typeface="Arial" charset="0"/>
              </a:rPr>
              <a:t>DC</a:t>
            </a:r>
            <a:endParaRPr lang="en-US" sz="1000" b="1" baseline="-25000">
              <a:solidFill>
                <a:srgbClr val="E32434"/>
              </a:solidFill>
              <a:latin typeface="Arial" charset="0"/>
            </a:endParaRPr>
          </a:p>
        </p:txBody>
      </p:sp>
      <p:sp>
        <p:nvSpPr>
          <p:cNvPr id="12605" name="Text Box 321"/>
          <p:cNvSpPr txBox="1">
            <a:spLocks noChangeArrowheads="1"/>
          </p:cNvSpPr>
          <p:nvPr/>
        </p:nvSpPr>
        <p:spPr bwMode="auto">
          <a:xfrm>
            <a:off x="6273800" y="3244850"/>
            <a:ext cx="6413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solidFill>
                  <a:srgbClr val="E32434"/>
                </a:solidFill>
                <a:latin typeface="Arial" charset="0"/>
              </a:rPr>
              <a:t>NC</a:t>
            </a:r>
            <a:endParaRPr lang="en-US" sz="1000" b="1" baseline="-25000">
              <a:solidFill>
                <a:srgbClr val="E32434"/>
              </a:solidFill>
              <a:latin typeface="Arial" charset="0"/>
            </a:endParaRPr>
          </a:p>
        </p:txBody>
      </p:sp>
      <p:sp>
        <p:nvSpPr>
          <p:cNvPr id="12606" name="Text Box 322"/>
          <p:cNvSpPr txBox="1">
            <a:spLocks noChangeArrowheads="1"/>
          </p:cNvSpPr>
          <p:nvPr/>
        </p:nvSpPr>
        <p:spPr bwMode="auto">
          <a:xfrm>
            <a:off x="3644900" y="6832600"/>
            <a:ext cx="6413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solidFill>
                  <a:srgbClr val="E32434"/>
                </a:solidFill>
                <a:latin typeface="Arial" charset="0"/>
              </a:rPr>
              <a:t>LC</a:t>
            </a:r>
            <a:endParaRPr lang="en-US" sz="1000" b="1" baseline="-25000">
              <a:solidFill>
                <a:srgbClr val="E32434"/>
              </a:solidFill>
              <a:latin typeface="Arial" charset="0"/>
            </a:endParaRPr>
          </a:p>
        </p:txBody>
      </p:sp>
      <p:sp>
        <p:nvSpPr>
          <p:cNvPr id="12607" name="Rectangle 323"/>
          <p:cNvSpPr>
            <a:spLocks noChangeArrowheads="1"/>
          </p:cNvSpPr>
          <p:nvPr/>
        </p:nvSpPr>
        <p:spPr bwMode="auto">
          <a:xfrm>
            <a:off x="5227638" y="6723063"/>
            <a:ext cx="58420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latin typeface="Arial" charset="0"/>
              </a:rPr>
              <a:t>JESUS</a:t>
            </a:r>
            <a:endParaRPr lang="en-US" sz="1400" baseline="-25000">
              <a:latin typeface="Arial" charset="0"/>
            </a:endParaRPr>
          </a:p>
        </p:txBody>
      </p:sp>
      <p:sp>
        <p:nvSpPr>
          <p:cNvPr id="12608" name="Rectangle 324"/>
          <p:cNvSpPr>
            <a:spLocks noChangeArrowheads="1"/>
          </p:cNvSpPr>
          <p:nvPr/>
        </p:nvSpPr>
        <p:spPr bwMode="auto">
          <a:xfrm>
            <a:off x="5010150" y="2305050"/>
            <a:ext cx="914400" cy="177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2609" name="Rectangle 325"/>
          <p:cNvSpPr>
            <a:spLocks noChangeArrowheads="1"/>
          </p:cNvSpPr>
          <p:nvPr/>
        </p:nvSpPr>
        <p:spPr bwMode="auto">
          <a:xfrm>
            <a:off x="5284788" y="2339975"/>
            <a:ext cx="48577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S - D - S</a:t>
            </a:r>
            <a:endParaRPr lang="en-US" sz="1000" b="1" baseline="-25000">
              <a:solidFill>
                <a:srgbClr val="E32434"/>
              </a:solidFill>
              <a:latin typeface="Arial" charset="0"/>
            </a:endParaRPr>
          </a:p>
        </p:txBody>
      </p:sp>
      <p:sp>
        <p:nvSpPr>
          <p:cNvPr id="12610" name="Line 326"/>
          <p:cNvSpPr>
            <a:spLocks noChangeShapeType="1"/>
          </p:cNvSpPr>
          <p:nvPr/>
        </p:nvSpPr>
        <p:spPr bwMode="auto">
          <a:xfrm>
            <a:off x="5594350" y="2795588"/>
            <a:ext cx="1588" cy="1454150"/>
          </a:xfrm>
          <a:prstGeom prst="line">
            <a:avLst/>
          </a:prstGeom>
          <a:noFill/>
          <a:ln w="46038">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611" name="Rectangle 327"/>
          <p:cNvSpPr>
            <a:spLocks noChangeArrowheads="1"/>
          </p:cNvSpPr>
          <p:nvPr/>
        </p:nvSpPr>
        <p:spPr bwMode="auto">
          <a:xfrm>
            <a:off x="5194300" y="3405188"/>
            <a:ext cx="8890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E32434"/>
                </a:solidFill>
                <a:latin typeface="Arial" charset="0"/>
              </a:rPr>
              <a:t>THE PROPHETS</a:t>
            </a:r>
            <a:endParaRPr lang="en-US" sz="900" b="1" baseline="-25000">
              <a:solidFill>
                <a:srgbClr val="E32434"/>
              </a:solidFill>
              <a:latin typeface="Arial" charset="0"/>
            </a:endParaRPr>
          </a:p>
        </p:txBody>
      </p:sp>
      <p:sp>
        <p:nvSpPr>
          <p:cNvPr id="12612" name="Line 328"/>
          <p:cNvSpPr>
            <a:spLocks noChangeShapeType="1"/>
          </p:cNvSpPr>
          <p:nvPr/>
        </p:nvSpPr>
        <p:spPr bwMode="auto">
          <a:xfrm>
            <a:off x="5084763" y="3552825"/>
            <a:ext cx="1058862"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2613" name="Group 329"/>
          <p:cNvGrpSpPr>
            <a:grpSpLocks/>
          </p:cNvGrpSpPr>
          <p:nvPr/>
        </p:nvGrpSpPr>
        <p:grpSpPr bwMode="auto">
          <a:xfrm>
            <a:off x="885825" y="1223963"/>
            <a:ext cx="722313" cy="1095375"/>
            <a:chOff x="558" y="771"/>
            <a:chExt cx="455" cy="690"/>
          </a:xfrm>
        </p:grpSpPr>
        <p:grpSp>
          <p:nvGrpSpPr>
            <p:cNvPr id="12615" name="Group 330"/>
            <p:cNvGrpSpPr>
              <a:grpSpLocks/>
            </p:cNvGrpSpPr>
            <p:nvPr/>
          </p:nvGrpSpPr>
          <p:grpSpPr bwMode="auto">
            <a:xfrm>
              <a:off x="558" y="771"/>
              <a:ext cx="238" cy="152"/>
              <a:chOff x="206" y="662"/>
              <a:chExt cx="238" cy="152"/>
            </a:xfrm>
          </p:grpSpPr>
          <p:sp>
            <p:nvSpPr>
              <p:cNvPr id="12632" name="AutoShape 331"/>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p>
            </p:txBody>
          </p:sp>
          <p:sp>
            <p:nvSpPr>
              <p:cNvPr id="12633" name="Rectangle 332"/>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p>
            </p:txBody>
          </p:sp>
          <p:sp>
            <p:nvSpPr>
              <p:cNvPr id="12634" name="Line 333"/>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2616" name="Rectangle 334"/>
            <p:cNvSpPr>
              <a:spLocks noChangeArrowheads="1"/>
            </p:cNvSpPr>
            <p:nvPr/>
          </p:nvSpPr>
          <p:spPr bwMode="auto">
            <a:xfrm>
              <a:off x="633" y="1317"/>
              <a:ext cx="11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b="1">
                  <a:latin typeface="Times" charset="0"/>
                </a:rPr>
                <a:t>C </a:t>
              </a:r>
              <a:endParaRPr lang="en-US" sz="1200" baseline="-25000">
                <a:latin typeface="Times" charset="0"/>
              </a:endParaRPr>
            </a:p>
          </p:txBody>
        </p:sp>
        <p:sp>
          <p:nvSpPr>
            <p:cNvPr id="12617" name="Rectangle 335"/>
            <p:cNvSpPr>
              <a:spLocks noChangeArrowheads="1"/>
            </p:cNvSpPr>
            <p:nvPr/>
          </p:nvSpPr>
          <p:spPr bwMode="auto">
            <a:xfrm>
              <a:off x="747" y="1317"/>
              <a:ext cx="60"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b="1">
                  <a:latin typeface="Times" charset="0"/>
                </a:rPr>
                <a:t>7</a:t>
              </a:r>
              <a:endParaRPr lang="en-US" sz="1200" baseline="-25000">
                <a:latin typeface="Times" charset="0"/>
              </a:endParaRPr>
            </a:p>
          </p:txBody>
        </p:sp>
        <p:sp>
          <p:nvSpPr>
            <p:cNvPr id="12618" name="Line 336"/>
            <p:cNvSpPr>
              <a:spLocks noChangeShapeType="1"/>
            </p:cNvSpPr>
            <p:nvPr/>
          </p:nvSpPr>
          <p:spPr bwMode="auto">
            <a:xfrm>
              <a:off x="749" y="1380"/>
              <a:ext cx="57"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619" name="Rectangle 337"/>
            <p:cNvSpPr>
              <a:spLocks noChangeArrowheads="1"/>
            </p:cNvSpPr>
            <p:nvPr/>
          </p:nvSpPr>
          <p:spPr bwMode="auto">
            <a:xfrm>
              <a:off x="804" y="1317"/>
              <a:ext cx="18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b="1">
                  <a:latin typeface="Times" charset="0"/>
                </a:rPr>
                <a:t> S J</a:t>
              </a:r>
              <a:endParaRPr lang="en-US" sz="1200" baseline="-25000">
                <a:latin typeface="Times" charset="0"/>
              </a:endParaRPr>
            </a:p>
          </p:txBody>
        </p:sp>
        <p:grpSp>
          <p:nvGrpSpPr>
            <p:cNvPr id="12620" name="Group 338"/>
            <p:cNvGrpSpPr>
              <a:grpSpLocks/>
            </p:cNvGrpSpPr>
            <p:nvPr/>
          </p:nvGrpSpPr>
          <p:grpSpPr bwMode="auto">
            <a:xfrm>
              <a:off x="654" y="867"/>
              <a:ext cx="238" cy="152"/>
              <a:chOff x="206" y="662"/>
              <a:chExt cx="238" cy="152"/>
            </a:xfrm>
          </p:grpSpPr>
          <p:sp>
            <p:nvSpPr>
              <p:cNvPr id="12629" name="AutoShape 339"/>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p>
            </p:txBody>
          </p:sp>
          <p:sp>
            <p:nvSpPr>
              <p:cNvPr id="12630" name="Rectangle 340"/>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p>
            </p:txBody>
          </p:sp>
          <p:sp>
            <p:nvSpPr>
              <p:cNvPr id="12631" name="Line 341"/>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2621" name="Group 342"/>
            <p:cNvGrpSpPr>
              <a:grpSpLocks/>
            </p:cNvGrpSpPr>
            <p:nvPr/>
          </p:nvGrpSpPr>
          <p:grpSpPr bwMode="auto">
            <a:xfrm>
              <a:off x="580" y="963"/>
              <a:ext cx="238" cy="152"/>
              <a:chOff x="206" y="662"/>
              <a:chExt cx="238" cy="152"/>
            </a:xfrm>
          </p:grpSpPr>
          <p:sp>
            <p:nvSpPr>
              <p:cNvPr id="12626" name="AutoShape 343"/>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p>
            </p:txBody>
          </p:sp>
          <p:sp>
            <p:nvSpPr>
              <p:cNvPr id="12627" name="Rectangle 344"/>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p>
            </p:txBody>
          </p:sp>
          <p:sp>
            <p:nvSpPr>
              <p:cNvPr id="12628" name="Line 345"/>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2622" name="Group 346"/>
            <p:cNvGrpSpPr>
              <a:grpSpLocks/>
            </p:cNvGrpSpPr>
            <p:nvPr/>
          </p:nvGrpSpPr>
          <p:grpSpPr bwMode="auto">
            <a:xfrm>
              <a:off x="775" y="1053"/>
              <a:ext cx="238" cy="152"/>
              <a:chOff x="206" y="662"/>
              <a:chExt cx="238" cy="152"/>
            </a:xfrm>
          </p:grpSpPr>
          <p:sp>
            <p:nvSpPr>
              <p:cNvPr id="12623" name="AutoShape 347"/>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p>
            </p:txBody>
          </p:sp>
          <p:sp>
            <p:nvSpPr>
              <p:cNvPr id="12624" name="Rectangle 348"/>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p>
            </p:txBody>
          </p:sp>
          <p:sp>
            <p:nvSpPr>
              <p:cNvPr id="12625" name="Line 349"/>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12614" name="Rectangle 350"/>
          <p:cNvSpPr>
            <a:spLocks noChangeArrowheads="1"/>
          </p:cNvSpPr>
          <p:nvPr/>
        </p:nvSpPr>
        <p:spPr bwMode="auto">
          <a:xfrm>
            <a:off x="3316288" y="1184275"/>
            <a:ext cx="72866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sz="800" b="1">
                <a:solidFill>
                  <a:srgbClr val="E32434"/>
                </a:solidFill>
                <a:latin typeface="Times" charset="0"/>
              </a:rPr>
              <a:t>(All Time         Pre-Abraham)</a:t>
            </a:r>
            <a:endParaRPr lang="en-US" sz="1200" baseline="-25000">
              <a:solidFill>
                <a:srgbClr val="E32434"/>
              </a:solidFill>
              <a:latin typeface="Times" charset="0"/>
            </a:endParaRPr>
          </a:p>
        </p:txBody>
      </p:sp>
    </p:spTree>
  </p:cSld>
  <p:clrMapOvr>
    <a:masterClrMapping/>
  </p:clrMapOvr>
  <p:transition/>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a:ln>
              <a:noFill/>
            </a:ln>
            <a:solidFill>
              <a:schemeClr val="tx1"/>
            </a:solidFill>
            <a:effectLst/>
            <a:latin typeface="Century Gothic"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a:ln>
              <a:noFill/>
            </a:ln>
            <a:solidFill>
              <a:schemeClr val="tx1"/>
            </a:solidFill>
            <a:effectLst/>
            <a:latin typeface="Century Gothic" pitchFamily="-107"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8929</TotalTime>
  <Words>8902</Words>
  <Application>Microsoft Macintosh PowerPoint</Application>
  <PresentationFormat>Custom</PresentationFormat>
  <Paragraphs>2010</Paragraphs>
  <Slides>45</Slides>
  <Notes>3</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45</vt:i4>
      </vt:variant>
    </vt:vector>
  </HeadingPairs>
  <TitlesOfParts>
    <vt:vector size="66" baseType="lpstr">
      <vt:lpstr>B VAG Rounded Bold</vt:lpstr>
      <vt:lpstr>Charcoal</vt:lpstr>
      <vt:lpstr>Chicago</vt:lpstr>
      <vt:lpstr>HallmarkeCondBold</vt:lpstr>
      <vt:lpstr>Kosher-Normal</vt:lpstr>
      <vt:lpstr>Sand</vt:lpstr>
      <vt:lpstr>Arial</vt:lpstr>
      <vt:lpstr>Arial Black</vt:lpstr>
      <vt:lpstr>Arial Rounded MT Bold</vt:lpstr>
      <vt:lpstr>Capitals</vt:lpstr>
      <vt:lpstr>Century Gothic</vt:lpstr>
      <vt:lpstr>Comic Sans MS</vt:lpstr>
      <vt:lpstr>Copperplate Gothic Bold</vt:lpstr>
      <vt:lpstr>Engravers MT</vt:lpstr>
      <vt:lpstr>Garamond</vt:lpstr>
      <vt:lpstr>Helvetica</vt:lpstr>
      <vt:lpstr>Leelawadee UI</vt:lpstr>
      <vt:lpstr>Skia</vt:lpstr>
      <vt:lpstr>Times</vt:lpstr>
      <vt:lpstr>Wingdings 2</vt:lpstr>
      <vt:lpstr>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Fryman</dc:creator>
  <cp:keywords/>
  <cp:lastModifiedBy>Rick Griffith</cp:lastModifiedBy>
  <cp:revision>492</cp:revision>
  <cp:lastPrinted>2009-11-25T08:10:02Z</cp:lastPrinted>
  <dcterms:created xsi:type="dcterms:W3CDTF">2003-01-28T22:33:17Z</dcterms:created>
  <dcterms:modified xsi:type="dcterms:W3CDTF">2022-06-03T17:55:09Z</dcterms:modified>
</cp:coreProperties>
</file>