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48" r:id="rId1"/>
  </p:sldMasterIdLst>
  <p:sldIdLst>
    <p:sldId id="256" r:id="rId2"/>
    <p:sldId id="257" r:id="rId3"/>
  </p:sldIdLst>
  <p:sldSz cx="6858000" cy="9144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charset="0"/>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p:defaultTextStyle>
  <p:extLst>
    <p:ext uri="{EFAFB233-063F-42B5-8137-9DF3F51BA10A}">
      <p15:sldGuideLst xmlns:p15="http://schemas.microsoft.com/office/powerpoint/2012/main">
        <p15:guide id="1" orient="horz" pos="4816">
          <p15:clr>
            <a:srgbClr val="A4A3A4"/>
          </p15:clr>
        </p15:guide>
        <p15:guide id="2" orient="horz" pos="4420">
          <p15:clr>
            <a:srgbClr val="A4A3A4"/>
          </p15:clr>
        </p15:guide>
        <p15:guide id="3" pos="2160">
          <p15:clr>
            <a:srgbClr val="A4A3A4"/>
          </p15:clr>
        </p15:guide>
        <p15:guide id="4" pos="4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1" autoAdjust="0"/>
    <p:restoredTop sz="90929"/>
  </p:normalViewPr>
  <p:slideViewPr>
    <p:cSldViewPr snapToGrid="0">
      <p:cViewPr varScale="1">
        <p:scale>
          <a:sx n="82" d="100"/>
          <a:sy n="82" d="100"/>
        </p:scale>
        <p:origin x="3808" y="480"/>
      </p:cViewPr>
      <p:guideLst>
        <p:guide orient="horz" pos="4816"/>
        <p:guide orient="horz" pos="4420"/>
        <p:guide pos="2160"/>
        <p:guide pos="46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5895" cy="75895"/>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B68ED-FB85-9CA9-80A2-C0B7A4B1AACB}"/>
              </a:ext>
            </a:extLst>
          </p:cNvPr>
          <p:cNvSpPr>
            <a:spLocks noGrp="1"/>
          </p:cNvSpPr>
          <p:nvPr>
            <p:ph type="ctrTitle"/>
          </p:nvPr>
        </p:nvSpPr>
        <p:spPr>
          <a:xfrm>
            <a:off x="857250" y="1497013"/>
            <a:ext cx="5143500" cy="3182937"/>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5A0B1FB-2657-3E3A-2F77-D2EC0F5AEF7B}"/>
              </a:ext>
            </a:extLst>
          </p:cNvPr>
          <p:cNvSpPr>
            <a:spLocks noGrp="1"/>
          </p:cNvSpPr>
          <p:nvPr>
            <p:ph type="subTitle" idx="1"/>
          </p:nvPr>
        </p:nvSpPr>
        <p:spPr>
          <a:xfrm>
            <a:off x="857250" y="4802188"/>
            <a:ext cx="5143500" cy="220821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B3BAF86-96C1-5CEF-75D1-FFC0E81AEA5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B6C6F70-3F29-712C-13B6-95B02BD5659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4717179-D76B-5E46-A3BA-B8D43BCF9C51}"/>
              </a:ext>
            </a:extLst>
          </p:cNvPr>
          <p:cNvSpPr>
            <a:spLocks noGrp="1"/>
          </p:cNvSpPr>
          <p:nvPr>
            <p:ph type="sldNum" sz="quarter" idx="12"/>
          </p:nvPr>
        </p:nvSpPr>
        <p:spPr/>
        <p:txBody>
          <a:bodyPr/>
          <a:lstStyle>
            <a:lvl1pPr>
              <a:defRPr/>
            </a:lvl1pPr>
          </a:lstStyle>
          <a:p>
            <a:fld id="{C32C392A-6F2A-B144-96D0-9A2FEC096616}" type="slidenum">
              <a:rPr lang="en-US" altLang="en-US"/>
              <a:pPr/>
              <a:t>‹#›</a:t>
            </a:fld>
            <a:endParaRPr lang="en-US" altLang="en-US"/>
          </a:p>
        </p:txBody>
      </p:sp>
    </p:spTree>
    <p:extLst>
      <p:ext uri="{BB962C8B-B14F-4D97-AF65-F5344CB8AC3E}">
        <p14:creationId xmlns:p14="http://schemas.microsoft.com/office/powerpoint/2010/main" val="158571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03272-4651-29F0-1DB7-F0B84A37D61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8C19474-EDA7-3036-A557-F1A0C080B65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A7AF0-34E5-15B2-C79E-1D04ECAC952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88DFD45-CD03-5E16-63C4-C3A2B4C2468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8D2C70A-C235-C34D-E285-98E31CF4006C}"/>
              </a:ext>
            </a:extLst>
          </p:cNvPr>
          <p:cNvSpPr>
            <a:spLocks noGrp="1"/>
          </p:cNvSpPr>
          <p:nvPr>
            <p:ph type="sldNum" sz="quarter" idx="12"/>
          </p:nvPr>
        </p:nvSpPr>
        <p:spPr/>
        <p:txBody>
          <a:bodyPr/>
          <a:lstStyle>
            <a:lvl1pPr>
              <a:defRPr/>
            </a:lvl1pPr>
          </a:lstStyle>
          <a:p>
            <a:fld id="{AC147483-50A6-A843-8111-5BF47096FF61}" type="slidenum">
              <a:rPr lang="en-US" altLang="en-US"/>
              <a:pPr/>
              <a:t>‹#›</a:t>
            </a:fld>
            <a:endParaRPr lang="en-US" altLang="en-US"/>
          </a:p>
        </p:txBody>
      </p:sp>
    </p:spTree>
    <p:extLst>
      <p:ext uri="{BB962C8B-B14F-4D97-AF65-F5344CB8AC3E}">
        <p14:creationId xmlns:p14="http://schemas.microsoft.com/office/powerpoint/2010/main" val="21763810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792E524-9BE6-0370-0AFD-5AABF63EB25E}"/>
              </a:ext>
            </a:extLst>
          </p:cNvPr>
          <p:cNvSpPr>
            <a:spLocks noGrp="1"/>
          </p:cNvSpPr>
          <p:nvPr>
            <p:ph type="title" orient="vert"/>
          </p:nvPr>
        </p:nvSpPr>
        <p:spPr>
          <a:xfrm>
            <a:off x="4886325" y="812800"/>
            <a:ext cx="1457325" cy="7315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AD0710-C0E6-56DC-3BC4-FF48F0158A05}"/>
              </a:ext>
            </a:extLst>
          </p:cNvPr>
          <p:cNvSpPr>
            <a:spLocks noGrp="1"/>
          </p:cNvSpPr>
          <p:nvPr>
            <p:ph type="body" orient="vert" idx="1"/>
          </p:nvPr>
        </p:nvSpPr>
        <p:spPr>
          <a:xfrm>
            <a:off x="514350" y="812800"/>
            <a:ext cx="4219575" cy="7315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514A5B-2D1D-4C21-FB12-1E67D8FF62D3}"/>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944BEA6-6E47-0E6C-9677-8421A97029F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8EFBBF6-0523-0E3A-CDD2-2552CACC248A}"/>
              </a:ext>
            </a:extLst>
          </p:cNvPr>
          <p:cNvSpPr>
            <a:spLocks noGrp="1"/>
          </p:cNvSpPr>
          <p:nvPr>
            <p:ph type="sldNum" sz="quarter" idx="12"/>
          </p:nvPr>
        </p:nvSpPr>
        <p:spPr/>
        <p:txBody>
          <a:bodyPr/>
          <a:lstStyle>
            <a:lvl1pPr>
              <a:defRPr/>
            </a:lvl1pPr>
          </a:lstStyle>
          <a:p>
            <a:fld id="{FC4B451D-FFF1-3644-8C4E-09A4CDF09528}" type="slidenum">
              <a:rPr lang="en-US" altLang="en-US"/>
              <a:pPr/>
              <a:t>‹#›</a:t>
            </a:fld>
            <a:endParaRPr lang="en-US" altLang="en-US"/>
          </a:p>
        </p:txBody>
      </p:sp>
    </p:spTree>
    <p:extLst>
      <p:ext uri="{BB962C8B-B14F-4D97-AF65-F5344CB8AC3E}">
        <p14:creationId xmlns:p14="http://schemas.microsoft.com/office/powerpoint/2010/main" val="3935126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000B9-D105-380F-5479-BDAEB3585A7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D88EE7-91F1-645E-CCC8-BF29DA92D6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502907-3665-8C00-2554-E88622902B3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F2158D5D-7FDB-1C8F-0246-6EA26E9262AC}"/>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4FAE192-ECA6-A04B-B3E5-29CF7EF5B136}"/>
              </a:ext>
            </a:extLst>
          </p:cNvPr>
          <p:cNvSpPr>
            <a:spLocks noGrp="1"/>
          </p:cNvSpPr>
          <p:nvPr>
            <p:ph type="sldNum" sz="quarter" idx="12"/>
          </p:nvPr>
        </p:nvSpPr>
        <p:spPr/>
        <p:txBody>
          <a:bodyPr/>
          <a:lstStyle>
            <a:lvl1pPr>
              <a:defRPr/>
            </a:lvl1pPr>
          </a:lstStyle>
          <a:p>
            <a:fld id="{7D4AD14E-6F9F-8549-ACA0-A2E5A71A42FA}" type="slidenum">
              <a:rPr lang="en-US" altLang="en-US"/>
              <a:pPr/>
              <a:t>‹#›</a:t>
            </a:fld>
            <a:endParaRPr lang="en-US" altLang="en-US"/>
          </a:p>
        </p:txBody>
      </p:sp>
    </p:spTree>
    <p:extLst>
      <p:ext uri="{BB962C8B-B14F-4D97-AF65-F5344CB8AC3E}">
        <p14:creationId xmlns:p14="http://schemas.microsoft.com/office/powerpoint/2010/main" val="1574402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4A357-FBB3-CF35-08A1-6E604FC6BD92}"/>
              </a:ext>
            </a:extLst>
          </p:cNvPr>
          <p:cNvSpPr>
            <a:spLocks noGrp="1"/>
          </p:cNvSpPr>
          <p:nvPr>
            <p:ph type="title"/>
          </p:nvPr>
        </p:nvSpPr>
        <p:spPr>
          <a:xfrm>
            <a:off x="468313" y="2279650"/>
            <a:ext cx="5915025" cy="3803650"/>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D316E7D-EE57-10A1-76A4-0215ED4EF500}"/>
              </a:ext>
            </a:extLst>
          </p:cNvPr>
          <p:cNvSpPr>
            <a:spLocks noGrp="1"/>
          </p:cNvSpPr>
          <p:nvPr>
            <p:ph type="body" idx="1"/>
          </p:nvPr>
        </p:nvSpPr>
        <p:spPr>
          <a:xfrm>
            <a:off x="468313" y="6119813"/>
            <a:ext cx="5915025" cy="2000250"/>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A28E096C-BF78-7080-2CD9-369CFBE0303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DF5D880-93F8-CC3C-DC36-8F10A3506E6E}"/>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1F410CB3-60C1-CBA1-A23D-0F442A81E001}"/>
              </a:ext>
            </a:extLst>
          </p:cNvPr>
          <p:cNvSpPr>
            <a:spLocks noGrp="1"/>
          </p:cNvSpPr>
          <p:nvPr>
            <p:ph type="sldNum" sz="quarter" idx="12"/>
          </p:nvPr>
        </p:nvSpPr>
        <p:spPr/>
        <p:txBody>
          <a:bodyPr/>
          <a:lstStyle>
            <a:lvl1pPr>
              <a:defRPr/>
            </a:lvl1pPr>
          </a:lstStyle>
          <a:p>
            <a:fld id="{444E297E-E602-304C-B878-281F124FA3E2}" type="slidenum">
              <a:rPr lang="en-US" altLang="en-US"/>
              <a:pPr/>
              <a:t>‹#›</a:t>
            </a:fld>
            <a:endParaRPr lang="en-US" altLang="en-US"/>
          </a:p>
        </p:txBody>
      </p:sp>
    </p:spTree>
    <p:extLst>
      <p:ext uri="{BB962C8B-B14F-4D97-AF65-F5344CB8AC3E}">
        <p14:creationId xmlns:p14="http://schemas.microsoft.com/office/powerpoint/2010/main" val="2743096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10DB6-572D-5A16-9DAB-54CA15FA454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3820269-E25E-26F9-D6D2-E2024DA6DE42}"/>
              </a:ext>
            </a:extLst>
          </p:cNvPr>
          <p:cNvSpPr>
            <a:spLocks noGrp="1"/>
          </p:cNvSpPr>
          <p:nvPr>
            <p:ph sz="half" idx="1"/>
          </p:nvPr>
        </p:nvSpPr>
        <p:spPr>
          <a:xfrm>
            <a:off x="514350" y="2641600"/>
            <a:ext cx="283845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7AC76F-CB4F-BBF7-3A74-F6F1AE4D0CFB}"/>
              </a:ext>
            </a:extLst>
          </p:cNvPr>
          <p:cNvSpPr>
            <a:spLocks noGrp="1"/>
          </p:cNvSpPr>
          <p:nvPr>
            <p:ph sz="half" idx="2"/>
          </p:nvPr>
        </p:nvSpPr>
        <p:spPr>
          <a:xfrm>
            <a:off x="3505200" y="2641600"/>
            <a:ext cx="283845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CDD8A8-5E03-6583-D120-062FED2AF17B}"/>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40FD4A2-2B4B-F63E-576A-1DC04A80E19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4609550-D1F9-D769-7783-B5CD5CFC36A7}"/>
              </a:ext>
            </a:extLst>
          </p:cNvPr>
          <p:cNvSpPr>
            <a:spLocks noGrp="1"/>
          </p:cNvSpPr>
          <p:nvPr>
            <p:ph type="sldNum" sz="quarter" idx="12"/>
          </p:nvPr>
        </p:nvSpPr>
        <p:spPr/>
        <p:txBody>
          <a:bodyPr/>
          <a:lstStyle>
            <a:lvl1pPr>
              <a:defRPr/>
            </a:lvl1pPr>
          </a:lstStyle>
          <a:p>
            <a:fld id="{5A8E43EE-635D-2144-80D5-B419935DF9ED}" type="slidenum">
              <a:rPr lang="en-US" altLang="en-US"/>
              <a:pPr/>
              <a:t>‹#›</a:t>
            </a:fld>
            <a:endParaRPr lang="en-US" altLang="en-US"/>
          </a:p>
        </p:txBody>
      </p:sp>
    </p:spTree>
    <p:extLst>
      <p:ext uri="{BB962C8B-B14F-4D97-AF65-F5344CB8AC3E}">
        <p14:creationId xmlns:p14="http://schemas.microsoft.com/office/powerpoint/2010/main" val="19346492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17644-3A4A-B0D1-18C7-25566E7CDBF8}"/>
              </a:ext>
            </a:extLst>
          </p:cNvPr>
          <p:cNvSpPr>
            <a:spLocks noGrp="1"/>
          </p:cNvSpPr>
          <p:nvPr>
            <p:ph type="title"/>
          </p:nvPr>
        </p:nvSpPr>
        <p:spPr>
          <a:xfrm>
            <a:off x="473075" y="487363"/>
            <a:ext cx="5915025" cy="17668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40ADBBA9-856C-10B5-46A7-C12ABE88058E}"/>
              </a:ext>
            </a:extLst>
          </p:cNvPr>
          <p:cNvSpPr>
            <a:spLocks noGrp="1"/>
          </p:cNvSpPr>
          <p:nvPr>
            <p:ph type="body" idx="1"/>
          </p:nvPr>
        </p:nvSpPr>
        <p:spPr>
          <a:xfrm>
            <a:off x="473075" y="2241550"/>
            <a:ext cx="2900363"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29C0E9-45B6-F30A-0053-C9B2632505AB}"/>
              </a:ext>
            </a:extLst>
          </p:cNvPr>
          <p:cNvSpPr>
            <a:spLocks noGrp="1"/>
          </p:cNvSpPr>
          <p:nvPr>
            <p:ph sz="half" idx="2"/>
          </p:nvPr>
        </p:nvSpPr>
        <p:spPr>
          <a:xfrm>
            <a:off x="473075" y="3340100"/>
            <a:ext cx="2900363" cy="4913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3450A93-D9CF-9832-D6D2-BCCD75D70123}"/>
              </a:ext>
            </a:extLst>
          </p:cNvPr>
          <p:cNvSpPr>
            <a:spLocks noGrp="1"/>
          </p:cNvSpPr>
          <p:nvPr>
            <p:ph type="body" sz="quarter" idx="3"/>
          </p:nvPr>
        </p:nvSpPr>
        <p:spPr>
          <a:xfrm>
            <a:off x="3471863" y="2241550"/>
            <a:ext cx="2916237" cy="10985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B572D7E-C980-BA67-408E-BE00E17F2D86}"/>
              </a:ext>
            </a:extLst>
          </p:cNvPr>
          <p:cNvSpPr>
            <a:spLocks noGrp="1"/>
          </p:cNvSpPr>
          <p:nvPr>
            <p:ph sz="quarter" idx="4"/>
          </p:nvPr>
        </p:nvSpPr>
        <p:spPr>
          <a:xfrm>
            <a:off x="3471863" y="3340100"/>
            <a:ext cx="2916237" cy="4913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5EB31D2-4733-886A-A100-29D1A9532609}"/>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CD85E63-3E34-0636-C7E4-403FEEC08FB7}"/>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56441FAA-6681-4DD7-D53D-71B0AA909CF3}"/>
              </a:ext>
            </a:extLst>
          </p:cNvPr>
          <p:cNvSpPr>
            <a:spLocks noGrp="1"/>
          </p:cNvSpPr>
          <p:nvPr>
            <p:ph type="sldNum" sz="quarter" idx="12"/>
          </p:nvPr>
        </p:nvSpPr>
        <p:spPr/>
        <p:txBody>
          <a:bodyPr/>
          <a:lstStyle>
            <a:lvl1pPr>
              <a:defRPr/>
            </a:lvl1pPr>
          </a:lstStyle>
          <a:p>
            <a:fld id="{32548B96-64B3-844E-A586-85C8D3F084D9}" type="slidenum">
              <a:rPr lang="en-US" altLang="en-US"/>
              <a:pPr/>
              <a:t>‹#›</a:t>
            </a:fld>
            <a:endParaRPr lang="en-US" altLang="en-US"/>
          </a:p>
        </p:txBody>
      </p:sp>
    </p:spTree>
    <p:extLst>
      <p:ext uri="{BB962C8B-B14F-4D97-AF65-F5344CB8AC3E}">
        <p14:creationId xmlns:p14="http://schemas.microsoft.com/office/powerpoint/2010/main" val="4653151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ADA23-93D6-D488-890D-995253CE5EA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7CC551-390D-B56C-18C4-7D87F2F90F9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E321EFC8-DCF3-CE79-E40A-9EE74049D37D}"/>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4E8DE9B8-DB9C-E152-2ECA-9C2D15A5A1B3}"/>
              </a:ext>
            </a:extLst>
          </p:cNvPr>
          <p:cNvSpPr>
            <a:spLocks noGrp="1"/>
          </p:cNvSpPr>
          <p:nvPr>
            <p:ph type="sldNum" sz="quarter" idx="12"/>
          </p:nvPr>
        </p:nvSpPr>
        <p:spPr/>
        <p:txBody>
          <a:bodyPr/>
          <a:lstStyle>
            <a:lvl1pPr>
              <a:defRPr/>
            </a:lvl1pPr>
          </a:lstStyle>
          <a:p>
            <a:fld id="{5AC856DA-3273-B945-BF33-28279C7D0E01}" type="slidenum">
              <a:rPr lang="en-US" altLang="en-US"/>
              <a:pPr/>
              <a:t>‹#›</a:t>
            </a:fld>
            <a:endParaRPr lang="en-US" altLang="en-US"/>
          </a:p>
        </p:txBody>
      </p:sp>
    </p:spTree>
    <p:extLst>
      <p:ext uri="{BB962C8B-B14F-4D97-AF65-F5344CB8AC3E}">
        <p14:creationId xmlns:p14="http://schemas.microsoft.com/office/powerpoint/2010/main" val="1083611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0833839-8F89-3E92-8262-74B27D4ACEC7}"/>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883157B-1AAF-B8F9-B273-144406DC0835}"/>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A02DA2DF-E59D-9538-5238-3571F6FADFF5}"/>
              </a:ext>
            </a:extLst>
          </p:cNvPr>
          <p:cNvSpPr>
            <a:spLocks noGrp="1"/>
          </p:cNvSpPr>
          <p:nvPr>
            <p:ph type="sldNum" sz="quarter" idx="12"/>
          </p:nvPr>
        </p:nvSpPr>
        <p:spPr/>
        <p:txBody>
          <a:bodyPr/>
          <a:lstStyle>
            <a:lvl1pPr>
              <a:defRPr/>
            </a:lvl1pPr>
          </a:lstStyle>
          <a:p>
            <a:fld id="{B355FBEF-FAAC-4D4E-95DA-64B6E69347AE}" type="slidenum">
              <a:rPr lang="en-US" altLang="en-US"/>
              <a:pPr/>
              <a:t>‹#›</a:t>
            </a:fld>
            <a:endParaRPr lang="en-US" altLang="en-US"/>
          </a:p>
        </p:txBody>
      </p:sp>
    </p:spTree>
    <p:extLst>
      <p:ext uri="{BB962C8B-B14F-4D97-AF65-F5344CB8AC3E}">
        <p14:creationId xmlns:p14="http://schemas.microsoft.com/office/powerpoint/2010/main" val="1988904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9AAA3-F8D3-23CD-F1E7-24ACFAA8AA9E}"/>
              </a:ext>
            </a:extLst>
          </p:cNvPr>
          <p:cNvSpPr>
            <a:spLocks noGrp="1"/>
          </p:cNvSpPr>
          <p:nvPr>
            <p:ph type="title"/>
          </p:nvPr>
        </p:nvSpPr>
        <p:spPr>
          <a:xfrm>
            <a:off x="473075" y="609600"/>
            <a:ext cx="2211388" cy="21336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C97362-B9AD-9E5F-6DF9-6B21BABF070C}"/>
              </a:ext>
            </a:extLst>
          </p:cNvPr>
          <p:cNvSpPr>
            <a:spLocks noGrp="1"/>
          </p:cNvSpPr>
          <p:nvPr>
            <p:ph idx="1"/>
          </p:nvPr>
        </p:nvSpPr>
        <p:spPr>
          <a:xfrm>
            <a:off x="2916238" y="1316038"/>
            <a:ext cx="3471862" cy="64992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4E5286-ECA7-734D-F38E-776DF0BC3EEA}"/>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48B7DB-5067-1855-8FE9-0690495CD90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F67496F-E61A-50B0-DFA2-8A84DD96F46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120B85B7-7BCC-17E3-E06B-48E03DC1C539}"/>
              </a:ext>
            </a:extLst>
          </p:cNvPr>
          <p:cNvSpPr>
            <a:spLocks noGrp="1"/>
          </p:cNvSpPr>
          <p:nvPr>
            <p:ph type="sldNum" sz="quarter" idx="12"/>
          </p:nvPr>
        </p:nvSpPr>
        <p:spPr/>
        <p:txBody>
          <a:bodyPr/>
          <a:lstStyle>
            <a:lvl1pPr>
              <a:defRPr/>
            </a:lvl1pPr>
          </a:lstStyle>
          <a:p>
            <a:fld id="{49AEB40F-E8E3-5043-B2AA-0B8B512794D7}" type="slidenum">
              <a:rPr lang="en-US" altLang="en-US"/>
              <a:pPr/>
              <a:t>‹#›</a:t>
            </a:fld>
            <a:endParaRPr lang="en-US" altLang="en-US"/>
          </a:p>
        </p:txBody>
      </p:sp>
    </p:spTree>
    <p:extLst>
      <p:ext uri="{BB962C8B-B14F-4D97-AF65-F5344CB8AC3E}">
        <p14:creationId xmlns:p14="http://schemas.microsoft.com/office/powerpoint/2010/main" val="2362873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39B27-2F65-29DB-8EB2-F5F85391CE20}"/>
              </a:ext>
            </a:extLst>
          </p:cNvPr>
          <p:cNvSpPr>
            <a:spLocks noGrp="1"/>
          </p:cNvSpPr>
          <p:nvPr>
            <p:ph type="title"/>
          </p:nvPr>
        </p:nvSpPr>
        <p:spPr>
          <a:xfrm>
            <a:off x="473075" y="609600"/>
            <a:ext cx="2211388" cy="21336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F574B6-1BCF-D77E-37E8-82B94BFEC0C0}"/>
              </a:ext>
            </a:extLst>
          </p:cNvPr>
          <p:cNvSpPr>
            <a:spLocks noGrp="1"/>
          </p:cNvSpPr>
          <p:nvPr>
            <p:ph type="pic" idx="1"/>
          </p:nvPr>
        </p:nvSpPr>
        <p:spPr>
          <a:xfrm>
            <a:off x="2916238" y="1316038"/>
            <a:ext cx="3471862" cy="6499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832104C-DCEF-E663-6346-05D1F9E37CC1}"/>
              </a:ext>
            </a:extLst>
          </p:cNvPr>
          <p:cNvSpPr>
            <a:spLocks noGrp="1"/>
          </p:cNvSpPr>
          <p:nvPr>
            <p:ph type="body" sz="half" idx="2"/>
          </p:nvPr>
        </p:nvSpPr>
        <p:spPr>
          <a:xfrm>
            <a:off x="473075" y="2743200"/>
            <a:ext cx="2211388" cy="508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D9C595-7516-8361-F419-41C76842C562}"/>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5C449A7-C756-4BC1-5F7E-36A42A9762E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5E7455B-DD6B-63D3-902E-020AAD3105B1}"/>
              </a:ext>
            </a:extLst>
          </p:cNvPr>
          <p:cNvSpPr>
            <a:spLocks noGrp="1"/>
          </p:cNvSpPr>
          <p:nvPr>
            <p:ph type="sldNum" sz="quarter" idx="12"/>
          </p:nvPr>
        </p:nvSpPr>
        <p:spPr/>
        <p:txBody>
          <a:bodyPr/>
          <a:lstStyle>
            <a:lvl1pPr>
              <a:defRPr/>
            </a:lvl1pPr>
          </a:lstStyle>
          <a:p>
            <a:fld id="{F8D5E1AB-61BC-2041-8ADA-BF789218B5B3}" type="slidenum">
              <a:rPr lang="en-US" altLang="en-US"/>
              <a:pPr/>
              <a:t>‹#›</a:t>
            </a:fld>
            <a:endParaRPr lang="en-US" altLang="en-US"/>
          </a:p>
        </p:txBody>
      </p:sp>
    </p:spTree>
    <p:extLst>
      <p:ext uri="{BB962C8B-B14F-4D97-AF65-F5344CB8AC3E}">
        <p14:creationId xmlns:p14="http://schemas.microsoft.com/office/powerpoint/2010/main" val="1094124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38F46D8B-6892-8FCE-3DAA-2E332EE1D28F}"/>
              </a:ext>
            </a:extLst>
          </p:cNvPr>
          <p:cNvSpPr>
            <a:spLocks noGrp="1" noChangeArrowheads="1"/>
          </p:cNvSpPr>
          <p:nvPr>
            <p:ph type="title"/>
          </p:nvPr>
        </p:nvSpPr>
        <p:spPr bwMode="auto">
          <a:xfrm>
            <a:off x="514350" y="812800"/>
            <a:ext cx="58293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1ECEB47-F1CD-F61C-DF4C-E94BB6D15EB6}"/>
              </a:ext>
            </a:extLst>
          </p:cNvPr>
          <p:cNvSpPr>
            <a:spLocks noGrp="1" noChangeArrowheads="1"/>
          </p:cNvSpPr>
          <p:nvPr>
            <p:ph type="body" idx="1"/>
          </p:nvPr>
        </p:nvSpPr>
        <p:spPr bwMode="auto">
          <a:xfrm>
            <a:off x="514350" y="2641600"/>
            <a:ext cx="5829300" cy="548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5A64292D-2302-EA52-73AE-7D696FF42AAC}"/>
              </a:ext>
            </a:extLst>
          </p:cNvPr>
          <p:cNvSpPr>
            <a:spLocks noGrp="1" noChangeArrowheads="1"/>
          </p:cNvSpPr>
          <p:nvPr>
            <p:ph type="dt" sz="half" idx="2"/>
          </p:nvPr>
        </p:nvSpPr>
        <p:spPr bwMode="auto">
          <a:xfrm>
            <a:off x="514350" y="8331200"/>
            <a:ext cx="14287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EB2A3D54-3B9A-28C3-AFB4-44CE6DC80CBE}"/>
              </a:ext>
            </a:extLst>
          </p:cNvPr>
          <p:cNvSpPr>
            <a:spLocks noGrp="1" noChangeArrowheads="1"/>
          </p:cNvSpPr>
          <p:nvPr>
            <p:ph type="ftr" sz="quarter" idx="3"/>
          </p:nvPr>
        </p:nvSpPr>
        <p:spPr bwMode="auto">
          <a:xfrm>
            <a:off x="2343150" y="8331200"/>
            <a:ext cx="2171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EACDB1CA-E57D-48B4-9682-9F7A57789F0E}"/>
              </a:ext>
            </a:extLst>
          </p:cNvPr>
          <p:cNvSpPr>
            <a:spLocks noGrp="1" noChangeArrowheads="1"/>
          </p:cNvSpPr>
          <p:nvPr>
            <p:ph type="sldNum" sz="quarter" idx="4"/>
          </p:nvPr>
        </p:nvSpPr>
        <p:spPr bwMode="auto">
          <a:xfrm>
            <a:off x="4914900" y="8331200"/>
            <a:ext cx="14287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79E474F5-CD61-4C4E-A45F-1F681DFAC89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charset="0"/>
        </a:defRPr>
      </a:lvl2pPr>
      <a:lvl3pPr algn="ctr" rtl="0" fontAlgn="base">
        <a:spcBef>
          <a:spcPct val="0"/>
        </a:spcBef>
        <a:spcAft>
          <a:spcPct val="0"/>
        </a:spcAft>
        <a:defRPr sz="4400">
          <a:solidFill>
            <a:schemeClr val="tx2"/>
          </a:solidFill>
          <a:latin typeface="Times" charset="0"/>
        </a:defRPr>
      </a:lvl3pPr>
      <a:lvl4pPr algn="ctr" rtl="0" fontAlgn="base">
        <a:spcBef>
          <a:spcPct val="0"/>
        </a:spcBef>
        <a:spcAft>
          <a:spcPct val="0"/>
        </a:spcAft>
        <a:defRPr sz="4400">
          <a:solidFill>
            <a:schemeClr val="tx2"/>
          </a:solidFill>
          <a:latin typeface="Times" charset="0"/>
        </a:defRPr>
      </a:lvl4pPr>
      <a:lvl5pPr algn="ctr" rtl="0" fontAlgn="base">
        <a:spcBef>
          <a:spcPct val="0"/>
        </a:spcBef>
        <a:spcAft>
          <a:spcPct val="0"/>
        </a:spcAft>
        <a:defRPr sz="4400">
          <a:solidFill>
            <a:schemeClr val="tx2"/>
          </a:solidFill>
          <a:latin typeface="Times" charset="0"/>
        </a:defRPr>
      </a:lvl5pPr>
      <a:lvl6pPr marL="457200" algn="ctr" rtl="0" fontAlgn="base">
        <a:spcBef>
          <a:spcPct val="0"/>
        </a:spcBef>
        <a:spcAft>
          <a:spcPct val="0"/>
        </a:spcAft>
        <a:defRPr sz="4400">
          <a:solidFill>
            <a:schemeClr val="tx2"/>
          </a:solidFill>
          <a:latin typeface="Times" charset="0"/>
        </a:defRPr>
      </a:lvl6pPr>
      <a:lvl7pPr marL="914400" algn="ctr" rtl="0" fontAlgn="base">
        <a:spcBef>
          <a:spcPct val="0"/>
        </a:spcBef>
        <a:spcAft>
          <a:spcPct val="0"/>
        </a:spcAft>
        <a:defRPr sz="4400">
          <a:solidFill>
            <a:schemeClr val="tx2"/>
          </a:solidFill>
          <a:latin typeface="Times" charset="0"/>
        </a:defRPr>
      </a:lvl7pPr>
      <a:lvl8pPr marL="1371600" algn="ctr" rtl="0" fontAlgn="base">
        <a:spcBef>
          <a:spcPct val="0"/>
        </a:spcBef>
        <a:spcAft>
          <a:spcPct val="0"/>
        </a:spcAft>
        <a:defRPr sz="4400">
          <a:solidFill>
            <a:schemeClr val="tx2"/>
          </a:solidFill>
          <a:latin typeface="Times" charset="0"/>
        </a:defRPr>
      </a:lvl8pPr>
      <a:lvl9pPr marL="1828800" algn="ctr" rtl="0" fontAlgn="base">
        <a:spcBef>
          <a:spcPct val="0"/>
        </a:spcBef>
        <a:spcAft>
          <a:spcPct val="0"/>
        </a:spcAft>
        <a:defRPr sz="4400">
          <a:solidFill>
            <a:schemeClr val="tx2"/>
          </a:solidFill>
          <a:latin typeface="Times"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a:extLst>
              <a:ext uri="{FF2B5EF4-FFF2-40B4-BE49-F238E27FC236}">
                <a16:creationId xmlns:a16="http://schemas.microsoft.com/office/drawing/2014/main" id="{1E2D5EDC-FDDB-66F1-A2C8-BFE51DF04AF6}"/>
              </a:ext>
            </a:extLst>
          </p:cNvPr>
          <p:cNvSpPr txBox="1">
            <a:spLocks noChangeArrowheads="1"/>
          </p:cNvSpPr>
          <p:nvPr/>
        </p:nvSpPr>
        <p:spPr bwMode="auto">
          <a:xfrm>
            <a:off x="304800" y="838200"/>
            <a:ext cx="6324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200"/>
          </a:p>
        </p:txBody>
      </p:sp>
      <p:sp>
        <p:nvSpPr>
          <p:cNvPr id="2051" name="Text Box 3">
            <a:extLst>
              <a:ext uri="{FF2B5EF4-FFF2-40B4-BE49-F238E27FC236}">
                <a16:creationId xmlns:a16="http://schemas.microsoft.com/office/drawing/2014/main" id="{450655D7-5CB6-E618-7317-03D3E544C24B}"/>
              </a:ext>
            </a:extLst>
          </p:cNvPr>
          <p:cNvSpPr txBox="1">
            <a:spLocks noChangeArrowheads="1"/>
          </p:cNvSpPr>
          <p:nvPr/>
        </p:nvSpPr>
        <p:spPr bwMode="auto">
          <a:xfrm>
            <a:off x="304800" y="9144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2052" name="Text Box 4">
            <a:extLst>
              <a:ext uri="{FF2B5EF4-FFF2-40B4-BE49-F238E27FC236}">
                <a16:creationId xmlns:a16="http://schemas.microsoft.com/office/drawing/2014/main" id="{76285AEC-B21B-0E0A-596D-37985A890457}"/>
              </a:ext>
            </a:extLst>
          </p:cNvPr>
          <p:cNvSpPr txBox="1">
            <a:spLocks noChangeArrowheads="1"/>
          </p:cNvSpPr>
          <p:nvPr/>
        </p:nvSpPr>
        <p:spPr bwMode="auto">
          <a:xfrm>
            <a:off x="512763" y="6873875"/>
            <a:ext cx="5845175" cy="701675"/>
          </a:xfrm>
          <a:prstGeom prst="rect">
            <a:avLst/>
          </a:prstGeom>
          <a:noFill/>
          <a:ln>
            <a:noFill/>
          </a:ln>
          <a:effectLst>
            <a:outerShdw dist="17961" dir="2700000" algn="ctr" rotWithShape="0">
              <a:srgbClr val="B5B5B5"/>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Times" charset="0"/>
              </a:defRPr>
            </a:lvl1pPr>
            <a:lvl2pPr marL="114300">
              <a:defRPr sz="2400">
                <a:solidFill>
                  <a:schemeClr val="tx1"/>
                </a:solidFill>
                <a:latin typeface="Times" charset="0"/>
              </a:defRPr>
            </a:lvl2pPr>
            <a:lvl3pPr marL="228600">
              <a:defRPr sz="2400">
                <a:solidFill>
                  <a:schemeClr val="tx1"/>
                </a:solidFill>
                <a:latin typeface="Times" charset="0"/>
              </a:defRPr>
            </a:lvl3pPr>
            <a:lvl4pPr marL="342900">
              <a:defRPr sz="2400">
                <a:solidFill>
                  <a:schemeClr val="tx1"/>
                </a:solidFill>
                <a:latin typeface="Times" charset="0"/>
              </a:defRPr>
            </a:lvl4pPr>
            <a:lvl5pPr marL="457200">
              <a:defRPr sz="2400">
                <a:solidFill>
                  <a:schemeClr val="tx1"/>
                </a:solidFill>
                <a:latin typeface="Times" charset="0"/>
              </a:defRPr>
            </a:lvl5pPr>
            <a:lvl6pPr marL="914400" eaLnBrk="0" fontAlgn="base" hangingPunct="0">
              <a:spcBef>
                <a:spcPct val="0"/>
              </a:spcBef>
              <a:spcAft>
                <a:spcPct val="0"/>
              </a:spcAft>
              <a:defRPr sz="2400">
                <a:solidFill>
                  <a:schemeClr val="tx1"/>
                </a:solidFill>
                <a:latin typeface="Times" charset="0"/>
              </a:defRPr>
            </a:lvl6pPr>
            <a:lvl7pPr marL="1371600" eaLnBrk="0" fontAlgn="base" hangingPunct="0">
              <a:spcBef>
                <a:spcPct val="0"/>
              </a:spcBef>
              <a:spcAft>
                <a:spcPct val="0"/>
              </a:spcAft>
              <a:defRPr sz="2400">
                <a:solidFill>
                  <a:schemeClr val="tx1"/>
                </a:solidFill>
                <a:latin typeface="Times" charset="0"/>
              </a:defRPr>
            </a:lvl7pPr>
            <a:lvl8pPr marL="1828800" eaLnBrk="0" fontAlgn="base" hangingPunct="0">
              <a:spcBef>
                <a:spcPct val="0"/>
              </a:spcBef>
              <a:spcAft>
                <a:spcPct val="0"/>
              </a:spcAft>
              <a:defRPr sz="2400">
                <a:solidFill>
                  <a:schemeClr val="tx1"/>
                </a:solidFill>
                <a:latin typeface="Times" charset="0"/>
              </a:defRPr>
            </a:lvl8pPr>
            <a:lvl9pPr marL="2286000" eaLnBrk="0" fontAlgn="base" hangingPunct="0">
              <a:spcBef>
                <a:spcPct val="0"/>
              </a:spcBef>
              <a:spcAft>
                <a:spcPct val="0"/>
              </a:spcAft>
              <a:defRPr sz="2400">
                <a:solidFill>
                  <a:schemeClr val="tx1"/>
                </a:solidFill>
                <a:latin typeface="Times" charset="0"/>
              </a:defRPr>
            </a:lvl9pPr>
          </a:lstStyle>
          <a:p>
            <a:pPr algn="ctr">
              <a:spcAft>
                <a:spcPts val="1200"/>
              </a:spcAft>
            </a:pPr>
            <a:r>
              <a:rPr lang="en-US" altLang="en-US" sz="1000" b="1">
                <a:solidFill>
                  <a:srgbClr val="18605A"/>
                </a:solidFill>
                <a:latin typeface="Helvetica" pitchFamily="2" charset="0"/>
              </a:rPr>
              <a:t>WE WELCOME YOU TO A TIME OF INTENSE STUDY THAT MAY VERY WELL CHANGE YOUR RELATIONSHIP TO THE WORD OF GOD, JUST AS  IT HAS FOR THOUSANDS OF  OTHERS  HERE AND ON THE MISSION FIELD!</a:t>
            </a:r>
            <a:endParaRPr lang="en-US" altLang="en-US" sz="1000">
              <a:solidFill>
                <a:srgbClr val="18605A"/>
              </a:solidFill>
              <a:latin typeface="Helvetica" pitchFamily="2" charset="0"/>
            </a:endParaRPr>
          </a:p>
        </p:txBody>
      </p:sp>
      <p:sp>
        <p:nvSpPr>
          <p:cNvPr id="2058" name="Text Box 10">
            <a:extLst>
              <a:ext uri="{FF2B5EF4-FFF2-40B4-BE49-F238E27FC236}">
                <a16:creationId xmlns:a16="http://schemas.microsoft.com/office/drawing/2014/main" id="{9151AA20-75FC-178A-4268-F06E5D79B53A}"/>
              </a:ext>
            </a:extLst>
          </p:cNvPr>
          <p:cNvSpPr txBox="1">
            <a:spLocks noChangeArrowheads="1"/>
          </p:cNvSpPr>
          <p:nvPr/>
        </p:nvSpPr>
        <p:spPr bwMode="auto">
          <a:xfrm>
            <a:off x="1143000" y="8404225"/>
            <a:ext cx="4572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400" b="1">
                <a:solidFill>
                  <a:srgbClr val="187534"/>
                </a:solidFill>
              </a:rPr>
              <a:t>The Bible…Basically Ministries International Inc.       Fort Worth, Texas</a:t>
            </a:r>
            <a:endParaRPr lang="en-US" altLang="en-US" sz="1400" b="1"/>
          </a:p>
        </p:txBody>
      </p:sp>
      <p:sp>
        <p:nvSpPr>
          <p:cNvPr id="2059" name="Rectangle 11">
            <a:extLst>
              <a:ext uri="{FF2B5EF4-FFF2-40B4-BE49-F238E27FC236}">
                <a16:creationId xmlns:a16="http://schemas.microsoft.com/office/drawing/2014/main" id="{6889628B-A04C-0E5E-F53A-4EBEB4C417B9}"/>
              </a:ext>
            </a:extLst>
          </p:cNvPr>
          <p:cNvSpPr>
            <a:spLocks noChangeArrowheads="1"/>
          </p:cNvSpPr>
          <p:nvPr/>
        </p:nvSpPr>
        <p:spPr bwMode="auto">
          <a:xfrm>
            <a:off x="381000" y="1008063"/>
            <a:ext cx="6096000" cy="7248525"/>
          </a:xfrm>
          <a:prstGeom prst="rect">
            <a:avLst/>
          </a:prstGeom>
          <a:noFill/>
          <a:ln w="76200">
            <a:solidFill>
              <a:srgbClr val="18605A"/>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a:solidFill>
                <a:srgbClr val="18605A"/>
              </a:solidFill>
            </a:endParaRPr>
          </a:p>
        </p:txBody>
      </p:sp>
      <p:pic>
        <p:nvPicPr>
          <p:cNvPr id="2054" name="Picture 6">
            <a:extLst>
              <a:ext uri="{FF2B5EF4-FFF2-40B4-BE49-F238E27FC236}">
                <a16:creationId xmlns:a16="http://schemas.microsoft.com/office/drawing/2014/main" id="{8E519FA7-9082-66BE-1919-C5FCCFC1228E}"/>
              </a:ext>
            </a:extLst>
          </p:cNvPr>
          <p:cNvPicPr>
            <a:picLocks noChangeAspect="1" noChangeArrowheads="1"/>
          </p:cNvPicPr>
          <p:nvPr/>
        </p:nvPicPr>
        <p:blipFill>
          <a:blip r:embed="rId2">
            <a:lum bright="18000"/>
            <a:extLst>
              <a:ext uri="{28A0092B-C50C-407E-A947-70E740481C1C}">
                <a14:useLocalDpi xmlns:a14="http://schemas.microsoft.com/office/drawing/2010/main" val="0"/>
              </a:ext>
            </a:extLst>
          </a:blip>
          <a:srcRect/>
          <a:stretch>
            <a:fillRect/>
          </a:stretch>
        </p:blipFill>
        <p:spPr bwMode="auto">
          <a:xfrm>
            <a:off x="574675" y="279400"/>
            <a:ext cx="2209800" cy="1657350"/>
          </a:xfrm>
          <a:prstGeom prst="rect">
            <a:avLst/>
          </a:prstGeom>
          <a:noFill/>
          <a:effectLst>
            <a:outerShdw dist="71842" dir="2700000" algn="ctr" rotWithShape="0">
              <a:schemeClr val="tx1"/>
            </a:outerShdw>
          </a:effectLst>
          <a:extLst>
            <a:ext uri="{909E8E84-426E-40DD-AFC4-6F175D3DCCD1}">
              <a14:hiddenFill xmlns:a14="http://schemas.microsoft.com/office/drawing/2010/main">
                <a:solidFill>
                  <a:srgbClr val="FFFFFF"/>
                </a:solidFill>
              </a14:hiddenFill>
            </a:ext>
          </a:extLst>
        </p:spPr>
      </p:pic>
      <p:sp>
        <p:nvSpPr>
          <p:cNvPr id="2061" name="Text Box 13">
            <a:extLst>
              <a:ext uri="{FF2B5EF4-FFF2-40B4-BE49-F238E27FC236}">
                <a16:creationId xmlns:a16="http://schemas.microsoft.com/office/drawing/2014/main" id="{F60006CD-866D-A984-00D8-B665D7793CCC}"/>
              </a:ext>
            </a:extLst>
          </p:cNvPr>
          <p:cNvSpPr txBox="1">
            <a:spLocks noChangeArrowheads="1"/>
          </p:cNvSpPr>
          <p:nvPr/>
        </p:nvSpPr>
        <p:spPr bwMode="auto">
          <a:xfrm>
            <a:off x="960438" y="2425700"/>
            <a:ext cx="4970462" cy="733425"/>
          </a:xfrm>
          <a:prstGeom prst="rect">
            <a:avLst/>
          </a:prstGeom>
          <a:noFill/>
          <a:ln>
            <a:noFill/>
          </a:ln>
          <a:effectLst>
            <a:outerShdw dist="28398" dir="3806097" algn="ctr" rotWithShape="0">
              <a:srgbClr val="B5B5B5"/>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p>
            <a:pPr algn="ctr">
              <a:spcBef>
                <a:spcPct val="50000"/>
              </a:spcBef>
            </a:pPr>
            <a:r>
              <a:rPr lang="en-US" altLang="en-US" sz="2100" b="1" i="1">
                <a:solidFill>
                  <a:srgbClr val="18605A"/>
                </a:solidFill>
                <a:latin typeface="Helvetica" pitchFamily="2" charset="0"/>
              </a:rPr>
              <a:t>To A “Breakthrough Seminar” in Discipleship and Biblical Literacy</a:t>
            </a:r>
          </a:p>
        </p:txBody>
      </p:sp>
      <p:sp>
        <p:nvSpPr>
          <p:cNvPr id="2062" name="Text Box 14">
            <a:extLst>
              <a:ext uri="{FF2B5EF4-FFF2-40B4-BE49-F238E27FC236}">
                <a16:creationId xmlns:a16="http://schemas.microsoft.com/office/drawing/2014/main" id="{7CC93CA6-FF4B-C013-9256-89D61449C769}"/>
              </a:ext>
            </a:extLst>
          </p:cNvPr>
          <p:cNvSpPr txBox="1">
            <a:spLocks noChangeArrowheads="1"/>
          </p:cNvSpPr>
          <p:nvPr/>
        </p:nvSpPr>
        <p:spPr bwMode="auto">
          <a:xfrm>
            <a:off x="666750" y="3175000"/>
            <a:ext cx="5549900" cy="1157288"/>
          </a:xfrm>
          <a:prstGeom prst="rect">
            <a:avLst/>
          </a:prstGeom>
          <a:noFill/>
          <a:ln>
            <a:noFill/>
          </a:ln>
          <a:effectLst>
            <a:outerShdw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Times" charset="0"/>
              </a:defRPr>
            </a:lvl1pPr>
            <a:lvl2pPr marL="114300">
              <a:defRPr sz="2400">
                <a:solidFill>
                  <a:schemeClr val="tx1"/>
                </a:solidFill>
                <a:latin typeface="Times" charset="0"/>
              </a:defRPr>
            </a:lvl2pPr>
            <a:lvl3pPr marL="228600">
              <a:defRPr sz="2400">
                <a:solidFill>
                  <a:schemeClr val="tx1"/>
                </a:solidFill>
                <a:latin typeface="Times" charset="0"/>
              </a:defRPr>
            </a:lvl3pPr>
            <a:lvl4pPr marL="342900">
              <a:defRPr sz="2400">
                <a:solidFill>
                  <a:schemeClr val="tx1"/>
                </a:solidFill>
                <a:latin typeface="Times" charset="0"/>
              </a:defRPr>
            </a:lvl4pPr>
            <a:lvl5pPr marL="457200">
              <a:defRPr sz="2400">
                <a:solidFill>
                  <a:schemeClr val="tx1"/>
                </a:solidFill>
                <a:latin typeface="Times" charset="0"/>
              </a:defRPr>
            </a:lvl5pPr>
            <a:lvl6pPr marL="914400" eaLnBrk="0" fontAlgn="base" hangingPunct="0">
              <a:spcBef>
                <a:spcPct val="0"/>
              </a:spcBef>
              <a:spcAft>
                <a:spcPct val="0"/>
              </a:spcAft>
              <a:defRPr sz="2400">
                <a:solidFill>
                  <a:schemeClr val="tx1"/>
                </a:solidFill>
                <a:latin typeface="Times" charset="0"/>
              </a:defRPr>
            </a:lvl6pPr>
            <a:lvl7pPr marL="1371600" eaLnBrk="0" fontAlgn="base" hangingPunct="0">
              <a:spcBef>
                <a:spcPct val="0"/>
              </a:spcBef>
              <a:spcAft>
                <a:spcPct val="0"/>
              </a:spcAft>
              <a:defRPr sz="2400">
                <a:solidFill>
                  <a:schemeClr val="tx1"/>
                </a:solidFill>
                <a:latin typeface="Times" charset="0"/>
              </a:defRPr>
            </a:lvl7pPr>
            <a:lvl8pPr marL="1828800" eaLnBrk="0" fontAlgn="base" hangingPunct="0">
              <a:spcBef>
                <a:spcPct val="0"/>
              </a:spcBef>
              <a:spcAft>
                <a:spcPct val="0"/>
              </a:spcAft>
              <a:defRPr sz="2400">
                <a:solidFill>
                  <a:schemeClr val="tx1"/>
                </a:solidFill>
                <a:latin typeface="Times" charset="0"/>
              </a:defRPr>
            </a:lvl8pPr>
            <a:lvl9pPr marL="2286000" eaLnBrk="0" fontAlgn="base" hangingPunct="0">
              <a:spcBef>
                <a:spcPct val="0"/>
              </a:spcBef>
              <a:spcAft>
                <a:spcPct val="0"/>
              </a:spcAft>
              <a:defRPr sz="2400">
                <a:solidFill>
                  <a:schemeClr val="tx1"/>
                </a:solidFill>
                <a:latin typeface="Times" charset="0"/>
              </a:defRPr>
            </a:lvl9pPr>
          </a:lstStyle>
          <a:p>
            <a:pPr algn="ctr">
              <a:spcAft>
                <a:spcPts val="1200"/>
              </a:spcAft>
            </a:pPr>
            <a:r>
              <a:rPr lang="en-US" altLang="en-US" sz="1200" b="1" i="1">
                <a:solidFill>
                  <a:srgbClr val="000000"/>
                </a:solidFill>
              </a:rPr>
              <a:t>“I wish I had been taught this [THE BIBLE…BASICALLY] at the start of my Christian walk -- it would have saved me a LOT of grief and confusion, especially as concerns OT scriptures.  Now I think I can more effectively remember and communicate the essential message of Scripture in a concise, organized way that will be of help to many who struggle with understanding the events of Scripture.” </a:t>
            </a:r>
          </a:p>
        </p:txBody>
      </p:sp>
      <p:sp>
        <p:nvSpPr>
          <p:cNvPr id="2063" name="Text Box 15">
            <a:extLst>
              <a:ext uri="{FF2B5EF4-FFF2-40B4-BE49-F238E27FC236}">
                <a16:creationId xmlns:a16="http://schemas.microsoft.com/office/drawing/2014/main" id="{068EB3F3-9793-54F0-1CF4-E87ABD87B84B}"/>
              </a:ext>
            </a:extLst>
          </p:cNvPr>
          <p:cNvSpPr txBox="1">
            <a:spLocks noChangeArrowheads="1"/>
          </p:cNvSpPr>
          <p:nvPr/>
        </p:nvSpPr>
        <p:spPr bwMode="auto">
          <a:xfrm>
            <a:off x="704850" y="4210050"/>
            <a:ext cx="5481638" cy="2740025"/>
          </a:xfrm>
          <a:prstGeom prst="rect">
            <a:avLst/>
          </a:prstGeom>
          <a:noFill/>
          <a:ln>
            <a:noFill/>
          </a:ln>
          <a:effectLst>
            <a:outerShdw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Times" charset="0"/>
              </a:defRPr>
            </a:lvl1pPr>
            <a:lvl2pPr marL="114300">
              <a:defRPr sz="2400">
                <a:solidFill>
                  <a:schemeClr val="tx1"/>
                </a:solidFill>
                <a:latin typeface="Times" charset="0"/>
              </a:defRPr>
            </a:lvl2pPr>
            <a:lvl3pPr marL="228600">
              <a:defRPr sz="2400">
                <a:solidFill>
                  <a:schemeClr val="tx1"/>
                </a:solidFill>
                <a:latin typeface="Times" charset="0"/>
              </a:defRPr>
            </a:lvl3pPr>
            <a:lvl4pPr marL="342900">
              <a:defRPr sz="2400">
                <a:solidFill>
                  <a:schemeClr val="tx1"/>
                </a:solidFill>
                <a:latin typeface="Times" charset="0"/>
              </a:defRPr>
            </a:lvl4pPr>
            <a:lvl5pPr marL="457200">
              <a:defRPr sz="2400">
                <a:solidFill>
                  <a:schemeClr val="tx1"/>
                </a:solidFill>
                <a:latin typeface="Times" charset="0"/>
              </a:defRPr>
            </a:lvl5pPr>
            <a:lvl6pPr marL="914400" eaLnBrk="0" fontAlgn="base" hangingPunct="0">
              <a:spcBef>
                <a:spcPct val="0"/>
              </a:spcBef>
              <a:spcAft>
                <a:spcPct val="0"/>
              </a:spcAft>
              <a:defRPr sz="2400">
                <a:solidFill>
                  <a:schemeClr val="tx1"/>
                </a:solidFill>
                <a:latin typeface="Times" charset="0"/>
              </a:defRPr>
            </a:lvl6pPr>
            <a:lvl7pPr marL="1371600" eaLnBrk="0" fontAlgn="base" hangingPunct="0">
              <a:spcBef>
                <a:spcPct val="0"/>
              </a:spcBef>
              <a:spcAft>
                <a:spcPct val="0"/>
              </a:spcAft>
              <a:defRPr sz="2400">
                <a:solidFill>
                  <a:schemeClr val="tx1"/>
                </a:solidFill>
                <a:latin typeface="Times" charset="0"/>
              </a:defRPr>
            </a:lvl7pPr>
            <a:lvl8pPr marL="1828800" eaLnBrk="0" fontAlgn="base" hangingPunct="0">
              <a:spcBef>
                <a:spcPct val="0"/>
              </a:spcBef>
              <a:spcAft>
                <a:spcPct val="0"/>
              </a:spcAft>
              <a:defRPr sz="2400">
                <a:solidFill>
                  <a:schemeClr val="tx1"/>
                </a:solidFill>
                <a:latin typeface="Times" charset="0"/>
              </a:defRPr>
            </a:lvl8pPr>
            <a:lvl9pPr marL="2286000" eaLnBrk="0" fontAlgn="base" hangingPunct="0">
              <a:spcBef>
                <a:spcPct val="0"/>
              </a:spcBef>
              <a:spcAft>
                <a:spcPct val="0"/>
              </a:spcAft>
              <a:defRPr sz="2400">
                <a:solidFill>
                  <a:schemeClr val="tx1"/>
                </a:solidFill>
                <a:latin typeface="Times" charset="0"/>
              </a:defRPr>
            </a:lvl9pPr>
          </a:lstStyle>
          <a:p>
            <a:pPr>
              <a:spcAft>
                <a:spcPts val="1200"/>
              </a:spcAft>
            </a:pPr>
            <a:r>
              <a:rPr lang="en-US" altLang="en-US" sz="1200" b="1">
                <a:solidFill>
                  <a:srgbClr val="000000"/>
                </a:solidFill>
              </a:rPr>
              <a:t>That’s the response of one earlier student to the same few hours of learning that lie ahead of us in this seminar. So stand by for a remarkable exploration into the marvelous plan and message of God’s Word to Man.  You will emerge from the seminar with a  new coherent, and synthesized view of Scripture probably unlike any you have had before.  Others, earlier, have said just that.</a:t>
            </a:r>
          </a:p>
          <a:p>
            <a:pPr>
              <a:spcAft>
                <a:spcPts val="1200"/>
              </a:spcAft>
            </a:pPr>
            <a:r>
              <a:rPr lang="en-US" altLang="en-US" sz="1200" b="1">
                <a:solidFill>
                  <a:srgbClr val="000000"/>
                </a:solidFill>
              </a:rPr>
              <a:t>A few words to begin: Please plan to attend each session, because one hour builds upon the next. On the following page you’ll find descriptions of  the seminar’s purpose and learning objectives.  Also included here is an extensive text entitled “The Quick Chronology,” followed by a complete set of study helps that you’ll use during the seminar, later for your own study -- </a:t>
            </a:r>
            <a:r>
              <a:rPr lang="en-US" altLang="en-US" sz="1200" b="1" i="1" u="sng">
                <a:solidFill>
                  <a:srgbClr val="000000"/>
                </a:solidFill>
              </a:rPr>
              <a:t>and for teaching others!</a:t>
            </a:r>
          </a:p>
          <a:p>
            <a:pPr>
              <a:spcAft>
                <a:spcPts val="1200"/>
              </a:spcAft>
            </a:pPr>
            <a:r>
              <a:rPr lang="en-US" altLang="en-US" sz="1200" b="1">
                <a:solidFill>
                  <a:srgbClr val="000000"/>
                </a:solidFill>
              </a:rPr>
              <a:t>Thanks for being here.  We hope your attendance will be greatly blessed by all that you will experience in THE BIBLE…BASICALLY</a:t>
            </a:r>
            <a:r>
              <a:rPr lang="en-US" altLang="en-US" sz="900" b="1">
                <a:solidFill>
                  <a:srgbClr val="000000"/>
                </a:solidFill>
              </a:rPr>
              <a:t>®</a:t>
            </a:r>
            <a:r>
              <a:rPr lang="en-US" altLang="en-US" sz="1200" b="1">
                <a:solidFill>
                  <a:srgbClr val="000000"/>
                </a:solidFill>
              </a:rPr>
              <a:t> seminar..</a:t>
            </a:r>
          </a:p>
        </p:txBody>
      </p:sp>
      <p:sp>
        <p:nvSpPr>
          <p:cNvPr id="2064" name="Text Box 16">
            <a:extLst>
              <a:ext uri="{FF2B5EF4-FFF2-40B4-BE49-F238E27FC236}">
                <a16:creationId xmlns:a16="http://schemas.microsoft.com/office/drawing/2014/main" id="{8331FF47-5BBC-444B-A418-BC8160E70FA5}"/>
              </a:ext>
            </a:extLst>
          </p:cNvPr>
          <p:cNvSpPr txBox="1">
            <a:spLocks noChangeArrowheads="1"/>
          </p:cNvSpPr>
          <p:nvPr/>
        </p:nvSpPr>
        <p:spPr bwMode="auto">
          <a:xfrm>
            <a:off x="654050" y="6019800"/>
            <a:ext cx="5549900" cy="762000"/>
          </a:xfrm>
          <a:prstGeom prst="rect">
            <a:avLst/>
          </a:prstGeom>
          <a:noFill/>
          <a:ln>
            <a:noFill/>
          </a:ln>
          <a:effectLst>
            <a:outerShdw dist="1796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a:defRPr sz="2400">
                <a:solidFill>
                  <a:schemeClr val="tx1"/>
                </a:solidFill>
                <a:latin typeface="Times" charset="0"/>
              </a:defRPr>
            </a:lvl1pPr>
            <a:lvl2pPr marL="114300">
              <a:defRPr sz="2400">
                <a:solidFill>
                  <a:schemeClr val="tx1"/>
                </a:solidFill>
                <a:latin typeface="Times" charset="0"/>
              </a:defRPr>
            </a:lvl2pPr>
            <a:lvl3pPr marL="228600">
              <a:defRPr sz="2400">
                <a:solidFill>
                  <a:schemeClr val="tx1"/>
                </a:solidFill>
                <a:latin typeface="Times" charset="0"/>
              </a:defRPr>
            </a:lvl3pPr>
            <a:lvl4pPr marL="342900">
              <a:defRPr sz="2400">
                <a:solidFill>
                  <a:schemeClr val="tx1"/>
                </a:solidFill>
                <a:latin typeface="Times" charset="0"/>
              </a:defRPr>
            </a:lvl4pPr>
            <a:lvl5pPr marL="457200">
              <a:defRPr sz="2400">
                <a:solidFill>
                  <a:schemeClr val="tx1"/>
                </a:solidFill>
                <a:latin typeface="Times" charset="0"/>
              </a:defRPr>
            </a:lvl5pPr>
            <a:lvl6pPr marL="914400" eaLnBrk="0" fontAlgn="base" hangingPunct="0">
              <a:spcBef>
                <a:spcPct val="0"/>
              </a:spcBef>
              <a:spcAft>
                <a:spcPct val="0"/>
              </a:spcAft>
              <a:defRPr sz="2400">
                <a:solidFill>
                  <a:schemeClr val="tx1"/>
                </a:solidFill>
                <a:latin typeface="Times" charset="0"/>
              </a:defRPr>
            </a:lvl6pPr>
            <a:lvl7pPr marL="1371600" eaLnBrk="0" fontAlgn="base" hangingPunct="0">
              <a:spcBef>
                <a:spcPct val="0"/>
              </a:spcBef>
              <a:spcAft>
                <a:spcPct val="0"/>
              </a:spcAft>
              <a:defRPr sz="2400">
                <a:solidFill>
                  <a:schemeClr val="tx1"/>
                </a:solidFill>
                <a:latin typeface="Times" charset="0"/>
              </a:defRPr>
            </a:lvl7pPr>
            <a:lvl8pPr marL="1828800" eaLnBrk="0" fontAlgn="base" hangingPunct="0">
              <a:spcBef>
                <a:spcPct val="0"/>
              </a:spcBef>
              <a:spcAft>
                <a:spcPct val="0"/>
              </a:spcAft>
              <a:defRPr sz="2400">
                <a:solidFill>
                  <a:schemeClr val="tx1"/>
                </a:solidFill>
                <a:latin typeface="Times" charset="0"/>
              </a:defRPr>
            </a:lvl8pPr>
            <a:lvl9pPr marL="2286000" eaLnBrk="0" fontAlgn="base" hangingPunct="0">
              <a:spcBef>
                <a:spcPct val="0"/>
              </a:spcBef>
              <a:spcAft>
                <a:spcPct val="0"/>
              </a:spcAft>
              <a:defRPr sz="2400">
                <a:solidFill>
                  <a:schemeClr val="tx1"/>
                </a:solidFill>
                <a:latin typeface="Times" charset="0"/>
              </a:defRPr>
            </a:lvl9pPr>
          </a:lstStyle>
          <a:p>
            <a:pPr>
              <a:spcAft>
                <a:spcPts val="1200"/>
              </a:spcAft>
            </a:pPr>
            <a:endParaRPr lang="en-US" altLang="en-US" sz="1200" b="1">
              <a:solidFill>
                <a:srgbClr val="000000"/>
              </a:solidFill>
            </a:endParaRPr>
          </a:p>
          <a:p>
            <a:pPr>
              <a:spcAft>
                <a:spcPts val="1200"/>
              </a:spcAft>
            </a:pPr>
            <a:endParaRPr lang="en-US" altLang="en-US" sz="1200" b="1">
              <a:solidFill>
                <a:srgbClr val="000000"/>
              </a:solidFill>
            </a:endParaRPr>
          </a:p>
        </p:txBody>
      </p:sp>
      <p:sp>
        <p:nvSpPr>
          <p:cNvPr id="2067" name="WordArt 19">
            <a:extLst>
              <a:ext uri="{FF2B5EF4-FFF2-40B4-BE49-F238E27FC236}">
                <a16:creationId xmlns:a16="http://schemas.microsoft.com/office/drawing/2014/main" id="{B63E3BEC-9DB1-60AF-9AC5-4942C4D2CDAC}"/>
              </a:ext>
            </a:extLst>
          </p:cNvPr>
          <p:cNvSpPr>
            <a:spLocks noChangeArrowheads="1" noChangeShapeType="1" noTextEdit="1"/>
          </p:cNvSpPr>
          <p:nvPr/>
        </p:nvSpPr>
        <p:spPr bwMode="auto">
          <a:xfrm>
            <a:off x="2552700" y="1200150"/>
            <a:ext cx="3594100" cy="1104900"/>
          </a:xfrm>
          <a:prstGeom prst="rect">
            <a:avLst/>
          </a:prstGeom>
        </p:spPr>
        <p:txBody>
          <a:bodyPr wrap="none" fromWordArt="1">
            <a:prstTxWarp prst="textPlain">
              <a:avLst>
                <a:gd name="adj" fmla="val 50000"/>
              </a:avLst>
            </a:prstTxWarp>
          </a:bodyPr>
          <a:lstStyle/>
          <a:p>
            <a:pPr algn="ctr"/>
            <a:r>
              <a:rPr lang="en-US" sz="3600" b="1" i="1" kern="10">
                <a:ln w="9525">
                  <a:solidFill>
                    <a:srgbClr val="000000"/>
                  </a:solidFill>
                  <a:round/>
                  <a:headEnd/>
                  <a:tailEnd/>
                </a:ln>
                <a:blipFill dpi="0" rotWithShape="0">
                  <a:blip r:embed="rId3"/>
                  <a:srcRect/>
                  <a:tile tx="0" ty="0" sx="100000" sy="100000" flip="none" algn="tl"/>
                </a:blipFill>
                <a:effectLst>
                  <a:outerShdw dist="81320" dir="2319588" algn="ctr" rotWithShape="0">
                    <a:schemeClr val="tx1"/>
                  </a:outerShdw>
                </a:effectLst>
                <a:latin typeface="Arial Black" panose="020B0604020202020204" pitchFamily="34" charset="0"/>
                <a:cs typeface="Arial Black" panose="020B0604020202020204" pitchFamily="34" charset="0"/>
              </a:rPr>
              <a:t>Welcome!</a:t>
            </a:r>
          </a:p>
        </p:txBody>
      </p:sp>
      <p:sp>
        <p:nvSpPr>
          <p:cNvPr id="2069" name="Rectangle 21">
            <a:extLst>
              <a:ext uri="{FF2B5EF4-FFF2-40B4-BE49-F238E27FC236}">
                <a16:creationId xmlns:a16="http://schemas.microsoft.com/office/drawing/2014/main" id="{E2EDF5F9-4357-6EDC-14AB-FB27340B8A83}"/>
              </a:ext>
            </a:extLst>
          </p:cNvPr>
          <p:cNvSpPr>
            <a:spLocks noChangeArrowheads="1"/>
          </p:cNvSpPr>
          <p:nvPr/>
        </p:nvSpPr>
        <p:spPr bwMode="auto">
          <a:xfrm>
            <a:off x="963613" y="7581900"/>
            <a:ext cx="473392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400" b="1" i="1"/>
              <a:t>Multiplying Biblical Literacy Throughout The Body of Christ</a:t>
            </a:r>
            <a:endParaRPr lang="en-US" altLang="en-US" sz="1400" b="1"/>
          </a:p>
        </p:txBody>
      </p:sp>
      <p:sp>
        <p:nvSpPr>
          <p:cNvPr id="2070" name="Text Box 22">
            <a:extLst>
              <a:ext uri="{FF2B5EF4-FFF2-40B4-BE49-F238E27FC236}">
                <a16:creationId xmlns:a16="http://schemas.microsoft.com/office/drawing/2014/main" id="{27554367-77FA-0D9B-CA19-C70FC3BC901D}"/>
              </a:ext>
            </a:extLst>
          </p:cNvPr>
          <p:cNvSpPr txBox="1">
            <a:spLocks noChangeArrowheads="1"/>
          </p:cNvSpPr>
          <p:nvPr/>
        </p:nvSpPr>
        <p:spPr bwMode="auto">
          <a:xfrm>
            <a:off x="3898900" y="2908300"/>
            <a:ext cx="1892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643BA692-CC74-51F3-08BC-325734EBB8D9}"/>
              </a:ext>
            </a:extLst>
          </p:cNvPr>
          <p:cNvSpPr txBox="1">
            <a:spLocks noChangeArrowheads="1"/>
          </p:cNvSpPr>
          <p:nvPr/>
        </p:nvSpPr>
        <p:spPr bwMode="auto">
          <a:xfrm>
            <a:off x="304800" y="838200"/>
            <a:ext cx="6324600"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sz="1200"/>
          </a:p>
        </p:txBody>
      </p:sp>
      <p:sp>
        <p:nvSpPr>
          <p:cNvPr id="3075" name="Text Box 3">
            <a:extLst>
              <a:ext uri="{FF2B5EF4-FFF2-40B4-BE49-F238E27FC236}">
                <a16:creationId xmlns:a16="http://schemas.microsoft.com/office/drawing/2014/main" id="{9DB8A7E8-64F4-9795-1C34-9152368F32FA}"/>
              </a:ext>
            </a:extLst>
          </p:cNvPr>
          <p:cNvSpPr txBox="1">
            <a:spLocks noChangeArrowheads="1"/>
          </p:cNvSpPr>
          <p:nvPr/>
        </p:nvSpPr>
        <p:spPr bwMode="auto">
          <a:xfrm>
            <a:off x="304800" y="914400"/>
            <a:ext cx="6019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p>
        </p:txBody>
      </p:sp>
      <p:sp>
        <p:nvSpPr>
          <p:cNvPr id="3076" name="Text Box 4">
            <a:extLst>
              <a:ext uri="{FF2B5EF4-FFF2-40B4-BE49-F238E27FC236}">
                <a16:creationId xmlns:a16="http://schemas.microsoft.com/office/drawing/2014/main" id="{C961BB91-BC5F-FBB3-2F68-02C5C7CAE8E9}"/>
              </a:ext>
            </a:extLst>
          </p:cNvPr>
          <p:cNvSpPr txBox="1">
            <a:spLocks noChangeArrowheads="1"/>
          </p:cNvSpPr>
          <p:nvPr/>
        </p:nvSpPr>
        <p:spPr bwMode="auto">
          <a:xfrm>
            <a:off x="468313" y="1951038"/>
            <a:ext cx="6019800" cy="6340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tabLst>
                <a:tab pos="114300" algn="l"/>
                <a:tab pos="342900" algn="l"/>
              </a:tabLst>
              <a:defRPr sz="2400">
                <a:solidFill>
                  <a:schemeClr val="tx1"/>
                </a:solidFill>
                <a:latin typeface="Times" charset="0"/>
              </a:defRPr>
            </a:lvl1pPr>
            <a:lvl2pPr marL="114300">
              <a:tabLst>
                <a:tab pos="114300" algn="l"/>
                <a:tab pos="342900" algn="l"/>
              </a:tabLst>
              <a:defRPr sz="2400">
                <a:solidFill>
                  <a:schemeClr val="tx1"/>
                </a:solidFill>
                <a:latin typeface="Times" charset="0"/>
              </a:defRPr>
            </a:lvl2pPr>
            <a:lvl3pPr marL="228600">
              <a:tabLst>
                <a:tab pos="114300" algn="l"/>
                <a:tab pos="342900" algn="l"/>
              </a:tabLst>
              <a:defRPr sz="2400">
                <a:solidFill>
                  <a:schemeClr val="tx1"/>
                </a:solidFill>
                <a:latin typeface="Times" charset="0"/>
              </a:defRPr>
            </a:lvl3pPr>
            <a:lvl4pPr marL="342900">
              <a:tabLst>
                <a:tab pos="114300" algn="l"/>
                <a:tab pos="342900" algn="l"/>
              </a:tabLst>
              <a:defRPr sz="2400">
                <a:solidFill>
                  <a:schemeClr val="tx1"/>
                </a:solidFill>
                <a:latin typeface="Times" charset="0"/>
              </a:defRPr>
            </a:lvl4pPr>
            <a:lvl5pPr marL="457200">
              <a:tabLst>
                <a:tab pos="114300" algn="l"/>
                <a:tab pos="342900" algn="l"/>
              </a:tabLst>
              <a:defRPr sz="2400">
                <a:solidFill>
                  <a:schemeClr val="tx1"/>
                </a:solidFill>
                <a:latin typeface="Times" charset="0"/>
              </a:defRPr>
            </a:lvl5pPr>
            <a:lvl6pPr marL="914400" eaLnBrk="0" fontAlgn="base" hangingPunct="0">
              <a:spcBef>
                <a:spcPct val="0"/>
              </a:spcBef>
              <a:spcAft>
                <a:spcPct val="0"/>
              </a:spcAft>
              <a:tabLst>
                <a:tab pos="114300" algn="l"/>
                <a:tab pos="342900" algn="l"/>
              </a:tabLst>
              <a:defRPr sz="2400">
                <a:solidFill>
                  <a:schemeClr val="tx1"/>
                </a:solidFill>
                <a:latin typeface="Times" charset="0"/>
              </a:defRPr>
            </a:lvl6pPr>
            <a:lvl7pPr marL="1371600" eaLnBrk="0" fontAlgn="base" hangingPunct="0">
              <a:spcBef>
                <a:spcPct val="0"/>
              </a:spcBef>
              <a:spcAft>
                <a:spcPct val="0"/>
              </a:spcAft>
              <a:tabLst>
                <a:tab pos="114300" algn="l"/>
                <a:tab pos="342900" algn="l"/>
              </a:tabLst>
              <a:defRPr sz="2400">
                <a:solidFill>
                  <a:schemeClr val="tx1"/>
                </a:solidFill>
                <a:latin typeface="Times" charset="0"/>
              </a:defRPr>
            </a:lvl7pPr>
            <a:lvl8pPr marL="1828800" eaLnBrk="0" fontAlgn="base" hangingPunct="0">
              <a:spcBef>
                <a:spcPct val="0"/>
              </a:spcBef>
              <a:spcAft>
                <a:spcPct val="0"/>
              </a:spcAft>
              <a:tabLst>
                <a:tab pos="114300" algn="l"/>
                <a:tab pos="342900" algn="l"/>
              </a:tabLst>
              <a:defRPr sz="2400">
                <a:solidFill>
                  <a:schemeClr val="tx1"/>
                </a:solidFill>
                <a:latin typeface="Times" charset="0"/>
              </a:defRPr>
            </a:lvl8pPr>
            <a:lvl9pPr marL="2286000" eaLnBrk="0" fontAlgn="base" hangingPunct="0">
              <a:spcBef>
                <a:spcPct val="0"/>
              </a:spcBef>
              <a:spcAft>
                <a:spcPct val="0"/>
              </a:spcAft>
              <a:tabLst>
                <a:tab pos="114300" algn="l"/>
                <a:tab pos="342900" algn="l"/>
              </a:tabLst>
              <a:defRPr sz="2400">
                <a:solidFill>
                  <a:schemeClr val="tx1"/>
                </a:solidFill>
                <a:latin typeface="Times" charset="0"/>
              </a:defRPr>
            </a:lvl9pPr>
          </a:lstStyle>
          <a:p>
            <a:pPr>
              <a:spcAft>
                <a:spcPts val="1200"/>
              </a:spcAft>
            </a:pPr>
            <a:r>
              <a:rPr lang="en-US" altLang="en-US" sz="1000" b="1">
                <a:solidFill>
                  <a:srgbClr val="187534"/>
                </a:solidFill>
                <a:latin typeface="Helvetica" pitchFamily="2" charset="0"/>
              </a:rPr>
              <a:t>	“It All Starts Here.”</a:t>
            </a:r>
            <a:r>
              <a:rPr lang="en-US" altLang="en-US" sz="1000">
                <a:latin typeface="Helvetica" pitchFamily="2" charset="0"/>
              </a:rPr>
              <a:t> Based on the number “7” a system of ten mental file folders called </a:t>
            </a:r>
            <a:r>
              <a:rPr lang="en-US" altLang="en-US" sz="1000" b="1">
                <a:latin typeface="Helvetica" pitchFamily="2" charset="0"/>
              </a:rPr>
              <a:t>“The 			Bible File”</a:t>
            </a:r>
            <a:r>
              <a:rPr lang="en-US" altLang="en-US" sz="1000">
                <a:latin typeface="Helvetica" pitchFamily="2" charset="0"/>
              </a:rPr>
              <a:t> is developed and practiced, (a mnemonic series of ten words that bind together 			the entire Biblical chronology).</a:t>
            </a:r>
            <a:br>
              <a:rPr lang="en-US" altLang="en-US" sz="1000">
                <a:latin typeface="Helvetica" pitchFamily="2" charset="0"/>
              </a:rPr>
            </a:br>
            <a:br>
              <a:rPr lang="en-US" altLang="en-US" sz="1000" b="1">
                <a:solidFill>
                  <a:srgbClr val="187534"/>
                </a:solidFill>
                <a:latin typeface="Helvetica" pitchFamily="2" charset="0"/>
              </a:rPr>
            </a:br>
            <a:r>
              <a:rPr lang="en-US" altLang="en-US" sz="1000" b="1">
                <a:solidFill>
                  <a:srgbClr val="187534"/>
                </a:solidFill>
                <a:latin typeface="Helvetica" pitchFamily="2" charset="0"/>
              </a:rPr>
              <a:t>	“Dressing the Stage of the Biblical Action.”</a:t>
            </a:r>
            <a:r>
              <a:rPr lang="en-US" altLang="en-US" sz="1000">
                <a:latin typeface="Helvetica" pitchFamily="2" charset="0"/>
              </a:rPr>
              <a:t> Students learn to draw a map of the Ancient Near East 		with major Biblical locations and principal water bodies, to use in the Chronology section below.</a:t>
            </a:r>
            <a:endParaRPr lang="en-US" altLang="en-US" sz="1000">
              <a:solidFill>
                <a:srgbClr val="FF0000"/>
              </a:solidFill>
              <a:latin typeface="Helvetica" pitchFamily="2" charset="0"/>
            </a:endParaRPr>
          </a:p>
          <a:p>
            <a:r>
              <a:rPr lang="en-US" altLang="en-US" sz="1000">
                <a:solidFill>
                  <a:srgbClr val="187534"/>
                </a:solidFill>
                <a:latin typeface="Helvetica" pitchFamily="2" charset="0"/>
              </a:rPr>
              <a:t>	“</a:t>
            </a:r>
            <a:r>
              <a:rPr lang="en-US" altLang="en-US" sz="1000" b="1">
                <a:solidFill>
                  <a:srgbClr val="187534"/>
                </a:solidFill>
                <a:latin typeface="Helvetica" pitchFamily="2" charset="0"/>
              </a:rPr>
              <a:t>This is HOW it happened!”</a:t>
            </a:r>
            <a:r>
              <a:rPr lang="en-US" altLang="en-US" sz="1000">
                <a:latin typeface="Helvetica" pitchFamily="2" charset="0"/>
              </a:rPr>
              <a:t> </a:t>
            </a:r>
            <a:r>
              <a:rPr lang="en-US" altLang="en-US" sz="1000" b="1" i="1">
                <a:solidFill>
                  <a:srgbClr val="187534"/>
                </a:solidFill>
                <a:latin typeface="Helvetica" pitchFamily="2" charset="0"/>
              </a:rPr>
              <a:t>THE QUICK CHRONOLOGY©</a:t>
            </a:r>
            <a:r>
              <a:rPr lang="en-US" altLang="en-US" sz="1000" b="1">
                <a:solidFill>
                  <a:srgbClr val="187534"/>
                </a:solidFill>
                <a:latin typeface="Helvetica" pitchFamily="2" charset="0"/>
              </a:rPr>
              <a:t>: The Story Core of Scripture -- </a:t>
            </a:r>
            <a:r>
              <a:rPr lang="en-US" altLang="en-US" sz="1000">
                <a:latin typeface="Helvetica" pitchFamily="2" charset="0"/>
              </a:rPr>
              <a:t>The 		ten file folders of “</a:t>
            </a:r>
            <a:r>
              <a:rPr lang="en-US" altLang="en-US" sz="1000" b="1">
                <a:latin typeface="Helvetica" pitchFamily="2" charset="0"/>
              </a:rPr>
              <a:t>The Bible File”</a:t>
            </a:r>
            <a:r>
              <a:rPr lang="en-US" altLang="en-US" sz="1000">
                <a:latin typeface="Helvetica" pitchFamily="2" charset="0"/>
              </a:rPr>
              <a:t> are filled in with a minimum number of Biblical highlights from 		Genesis to The Revelation. Especially important is an explanation of the “Silent” period as a time 		of revolutionary change in the Mediterranean World, into which the appearance of Our Lord would 		occur. The Gospel ministry of Jesus Christ portrayed as the culmination of the </a:t>
            </a:r>
            <a:r>
              <a:rPr lang="en-US" altLang="en-US" sz="1000" i="1" u="sng">
                <a:latin typeface="Helvetica" pitchFamily="2" charset="0"/>
              </a:rPr>
              <a:t>unconditional </a:t>
            </a:r>
            <a:r>
              <a:rPr lang="en-US" altLang="en-US" sz="1000" i="1">
                <a:latin typeface="Helvetica" pitchFamily="2" charset="0"/>
              </a:rPr>
              <a:t>		</a:t>
            </a:r>
            <a:r>
              <a:rPr lang="en-US" altLang="en-US" sz="1000" u="sng">
                <a:latin typeface="Helvetica" pitchFamily="2" charset="0"/>
              </a:rPr>
              <a:t>Abrahamic</a:t>
            </a:r>
            <a:r>
              <a:rPr lang="en-US" altLang="en-US" sz="1000">
                <a:latin typeface="Helvetica" pitchFamily="2" charset="0"/>
              </a:rPr>
              <a:t> promises, to be expanded later in the seminar.</a:t>
            </a:r>
          </a:p>
          <a:p>
            <a:endParaRPr lang="en-US" altLang="en-US" sz="1000">
              <a:latin typeface="Helvetica" pitchFamily="2" charset="0"/>
            </a:endParaRPr>
          </a:p>
          <a:p>
            <a:pPr>
              <a:spcAft>
                <a:spcPts val="1200"/>
              </a:spcAft>
            </a:pPr>
            <a:r>
              <a:rPr lang="en-US" altLang="en-US" sz="1000" b="1">
                <a:solidFill>
                  <a:srgbClr val="187534"/>
                </a:solidFill>
                <a:latin typeface="Helvetica" pitchFamily="2" charset="0"/>
              </a:rPr>
              <a:t>	”Your Time to Talk.”</a:t>
            </a:r>
            <a:r>
              <a:rPr lang="en-US" altLang="en-US" sz="1000">
                <a:latin typeface="Helvetica" pitchFamily="2" charset="0"/>
              </a:rPr>
              <a:t> As a skill-building interactivity, seminar participants practice with their 		      fellow participants -- retelling the biblical storyline as learned in </a:t>
            </a:r>
            <a:r>
              <a:rPr lang="en-US" altLang="en-US" sz="1000" b="1">
                <a:latin typeface="Helvetica" pitchFamily="2" charset="0"/>
              </a:rPr>
              <a:t>“The Quick Chronology.”©</a:t>
            </a:r>
          </a:p>
          <a:p>
            <a:pPr>
              <a:spcAft>
                <a:spcPts val="1200"/>
              </a:spcAft>
            </a:pPr>
            <a:r>
              <a:rPr lang="en-US" altLang="en-US" sz="1000" b="1">
                <a:solidFill>
                  <a:srgbClr val="187534"/>
                </a:solidFill>
                <a:latin typeface="Helvetica" pitchFamily="2" charset="0"/>
              </a:rPr>
              <a:t>	“This is WHY It Happened.”</a:t>
            </a:r>
            <a:r>
              <a:rPr lang="en-US" altLang="en-US" sz="1000" b="1">
                <a:latin typeface="Helvetica" pitchFamily="2" charset="0"/>
              </a:rPr>
              <a:t> </a:t>
            </a:r>
            <a:r>
              <a:rPr lang="en-US" altLang="en-US" sz="1000" b="1" i="1">
                <a:latin typeface="Helvetica" pitchFamily="2" charset="0"/>
              </a:rPr>
              <a:t>Biblical Bedrock:</a:t>
            </a:r>
            <a:r>
              <a:rPr lang="en-US" altLang="en-US" sz="1000" b="1">
                <a:latin typeface="Helvetica" pitchFamily="2" charset="0"/>
              </a:rPr>
              <a:t> </a:t>
            </a:r>
            <a:r>
              <a:rPr lang="en-US" altLang="en-US" sz="1000">
                <a:latin typeface="Helvetica" pitchFamily="2" charset="0"/>
              </a:rPr>
              <a:t>A brief introduction to </a:t>
            </a:r>
            <a:r>
              <a:rPr lang="en-US" altLang="en-US" sz="1000" b="1">
                <a:latin typeface="Helvetica" pitchFamily="2" charset="0"/>
              </a:rPr>
              <a:t>The Abrahamic, Palestinian, 		Davidic, </a:t>
            </a:r>
            <a:r>
              <a:rPr lang="en-US" altLang="en-US" sz="1000">
                <a:latin typeface="Helvetica" pitchFamily="2" charset="0"/>
              </a:rPr>
              <a:t>and</a:t>
            </a:r>
            <a:r>
              <a:rPr lang="en-US" altLang="en-US" sz="1000" b="1">
                <a:latin typeface="Helvetica" pitchFamily="2" charset="0"/>
              </a:rPr>
              <a:t> New Covenants, </a:t>
            </a:r>
            <a:r>
              <a:rPr lang="en-US" altLang="en-US" sz="1000">
                <a:latin typeface="Helvetica" pitchFamily="2" charset="0"/>
              </a:rPr>
              <a:t>described as four </a:t>
            </a:r>
            <a:r>
              <a:rPr lang="en-US" altLang="en-US" sz="1000" i="1">
                <a:latin typeface="Helvetica" pitchFamily="2" charset="0"/>
              </a:rPr>
              <a:t>unconditional promises</a:t>
            </a:r>
            <a:r>
              <a:rPr lang="en-US" altLang="en-US" sz="1000">
                <a:latin typeface="Helvetica" pitchFamily="2" charset="0"/>
              </a:rPr>
              <a:t> between God and Man, 		the arrangements that originally shaped and moved every Old and New Testament event. LAW 		and GRACE are defined and contrasted.  Eschatological issues are not a part of this session, 		although the terms and circumstances open up the area for further study by those so interested.</a:t>
            </a:r>
            <a:br>
              <a:rPr lang="en-US" altLang="en-US" sz="1000">
                <a:latin typeface="Helvetica" pitchFamily="2" charset="0"/>
              </a:rPr>
            </a:br>
            <a:br>
              <a:rPr lang="en-US" altLang="en-US" sz="1000">
                <a:latin typeface="Helvetica" pitchFamily="2" charset="0"/>
              </a:rPr>
            </a:br>
            <a:r>
              <a:rPr lang="en-US" altLang="en-US" sz="1000">
                <a:latin typeface="Helvetica" pitchFamily="2" charset="0"/>
              </a:rPr>
              <a:t>	</a:t>
            </a:r>
            <a:r>
              <a:rPr lang="en-US" altLang="en-US" sz="1000" b="1">
                <a:solidFill>
                  <a:srgbClr val="187534"/>
                </a:solidFill>
                <a:latin typeface="Helvetica" pitchFamily="2" charset="0"/>
              </a:rPr>
              <a:t>“The ‘Opened’ Bible: A High-Altitude ‘Orbital’ View of Biblical Organization and Architecture.”</a:t>
            </a:r>
            <a:r>
              <a:rPr lang="en-US" altLang="en-US" sz="1000">
                <a:latin typeface="Helvetica" pitchFamily="2" charset="0"/>
              </a:rPr>
              <a:t> 		A limited number of foundational characteristics can quickly define biblical structure and 			organization; they are presented and illustrated; e.g., languages, parallel functional sections, 		overarching themes, etc.</a:t>
            </a:r>
          </a:p>
          <a:p>
            <a:pPr>
              <a:spcAft>
                <a:spcPts val="1200"/>
              </a:spcAft>
            </a:pPr>
            <a:r>
              <a:rPr lang="en-US" altLang="en-US" sz="1000" b="1">
                <a:solidFill>
                  <a:srgbClr val="187534"/>
                </a:solidFill>
                <a:latin typeface="Helvetica" pitchFamily="2" charset="0"/>
              </a:rPr>
              <a:t>	“Setting Up the Books: Lining Up the Old Testament.”</a:t>
            </a:r>
            <a:r>
              <a:rPr lang="en-US" altLang="en-US" sz="1000" b="1">
                <a:latin typeface="Helvetica" pitchFamily="2" charset="0"/>
              </a:rPr>
              <a:t> </a:t>
            </a:r>
            <a:r>
              <a:rPr lang="en-US" altLang="en-US" sz="1000">
                <a:latin typeface="Helvetica" pitchFamily="2" charset="0"/>
              </a:rPr>
              <a:t>Scripture’s chronological book order is 		explained in relationship to the now-familiar Bible File story line. Especially helpful is the order of 		the Old Testament prophets rearranged chronologically and explained as their writings relate to   		the story’s progression during their times.</a:t>
            </a:r>
            <a:br>
              <a:rPr lang="en-US" altLang="en-US" sz="1000">
                <a:latin typeface="Helvetica" pitchFamily="2" charset="0"/>
              </a:rPr>
            </a:br>
            <a:br>
              <a:rPr lang="en-US" altLang="en-US" sz="1000">
                <a:solidFill>
                  <a:srgbClr val="187534"/>
                </a:solidFill>
                <a:latin typeface="Helvetica" pitchFamily="2" charset="0"/>
              </a:rPr>
            </a:br>
            <a:r>
              <a:rPr lang="en-US" altLang="en-US" sz="1000">
                <a:solidFill>
                  <a:srgbClr val="187534"/>
                </a:solidFill>
                <a:latin typeface="Helvetica" pitchFamily="2" charset="0"/>
              </a:rPr>
              <a:t>   </a:t>
            </a:r>
            <a:r>
              <a:rPr lang="en-US" altLang="en-US" sz="1000" b="1">
                <a:solidFill>
                  <a:srgbClr val="187534"/>
                </a:solidFill>
                <a:latin typeface="Helvetica" pitchFamily="2" charset="0"/>
              </a:rPr>
              <a:t>“Setting Up the Books: The New Testament Comes Together.”</a:t>
            </a:r>
            <a:r>
              <a:rPr lang="en-US" altLang="en-US" sz="1000" b="1">
                <a:latin typeface="Helvetica" pitchFamily="2" charset="0"/>
              </a:rPr>
              <a:t> </a:t>
            </a:r>
            <a:r>
              <a:rPr lang="en-US" altLang="en-US" sz="1000">
                <a:latin typeface="Helvetica" pitchFamily="2" charset="0"/>
              </a:rPr>
              <a:t>The New Testament is seen as an 		outgrowth of the Old; its structural differences contrasted with the Old Testament.  The travels of 		Jesus and Paul explored and distinguished as to purposes of each; showing major locations 		during their ministries.  Synoptics Defined; themes of the Gospels and Epistles described.</a:t>
            </a:r>
          </a:p>
          <a:p>
            <a:pPr>
              <a:spcAft>
                <a:spcPts val="1200"/>
              </a:spcAft>
            </a:pPr>
            <a:r>
              <a:rPr lang="en-US" altLang="en-US" sz="1000" b="1">
                <a:solidFill>
                  <a:srgbClr val="187534"/>
                </a:solidFill>
                <a:latin typeface="Helvetica" pitchFamily="2" charset="0"/>
              </a:rPr>
              <a:t>	“Now, go out there and teach someone!”</a:t>
            </a:r>
            <a:r>
              <a:rPr lang="en-US" altLang="en-US" sz="1000" b="1">
                <a:latin typeface="Helvetica" pitchFamily="2" charset="0"/>
              </a:rPr>
              <a:t> </a:t>
            </a:r>
            <a:r>
              <a:rPr lang="en-US" altLang="en-US" sz="1000">
                <a:latin typeface="Helvetica" pitchFamily="2" charset="0"/>
              </a:rPr>
              <a:t> The wrap-up of the seminar, based on the authority of 		Scripture, which has now been brought into clearer view as a command toward ministry; an 			invitation to new believers to accept Jesus Christ as Savior.</a:t>
            </a:r>
          </a:p>
        </p:txBody>
      </p:sp>
      <p:sp>
        <p:nvSpPr>
          <p:cNvPr id="3077" name="Text Box 5">
            <a:extLst>
              <a:ext uri="{FF2B5EF4-FFF2-40B4-BE49-F238E27FC236}">
                <a16:creationId xmlns:a16="http://schemas.microsoft.com/office/drawing/2014/main" id="{D3437659-AE69-CDCD-0D1F-AC47B9726ED8}"/>
              </a:ext>
            </a:extLst>
          </p:cNvPr>
          <p:cNvSpPr txBox="1">
            <a:spLocks noChangeArrowheads="1"/>
          </p:cNvSpPr>
          <p:nvPr/>
        </p:nvSpPr>
        <p:spPr bwMode="auto">
          <a:xfrm>
            <a:off x="2819400" y="1116013"/>
            <a:ext cx="3492500" cy="88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300" b="1">
                <a:solidFill>
                  <a:srgbClr val="187534"/>
                </a:solidFill>
                <a:latin typeface="Helvetica" pitchFamily="2" charset="0"/>
              </a:rPr>
              <a:t>In this seminar handbook you are provided</a:t>
            </a:r>
            <a:r>
              <a:rPr lang="en-US" altLang="en-US" sz="1300" b="1" i="1">
                <a:solidFill>
                  <a:srgbClr val="187534"/>
                </a:solidFill>
                <a:latin typeface="Helvetica" pitchFamily="2" charset="0"/>
              </a:rPr>
              <a:t>“The Quick Chronology”</a:t>
            </a:r>
            <a:r>
              <a:rPr lang="en-US" altLang="en-US" sz="1300" b="1">
                <a:solidFill>
                  <a:srgbClr val="187534"/>
                </a:solidFill>
                <a:latin typeface="Helvetica" pitchFamily="2" charset="0"/>
              </a:rPr>
              <a:t>  text along with many pages of study helps to reinforce and deepen your learning.</a:t>
            </a:r>
            <a:endParaRPr lang="en-US" altLang="en-US" sz="1300" b="1">
              <a:latin typeface="Helvetica" pitchFamily="2" charset="0"/>
            </a:endParaRPr>
          </a:p>
        </p:txBody>
      </p:sp>
      <p:sp>
        <p:nvSpPr>
          <p:cNvPr id="3078" name="Text Box 6">
            <a:extLst>
              <a:ext uri="{FF2B5EF4-FFF2-40B4-BE49-F238E27FC236}">
                <a16:creationId xmlns:a16="http://schemas.microsoft.com/office/drawing/2014/main" id="{E08FA7C7-3D02-9C86-0ABE-FEE84E7D06D8}"/>
              </a:ext>
            </a:extLst>
          </p:cNvPr>
          <p:cNvSpPr txBox="1">
            <a:spLocks noChangeArrowheads="1"/>
          </p:cNvSpPr>
          <p:nvPr/>
        </p:nvSpPr>
        <p:spPr bwMode="auto">
          <a:xfrm>
            <a:off x="2794000" y="608013"/>
            <a:ext cx="3886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1800" b="1">
                <a:solidFill>
                  <a:srgbClr val="187534"/>
                </a:solidFill>
                <a:latin typeface="Helvetica" pitchFamily="2" charset="0"/>
              </a:rPr>
              <a:t>THIS IS WHAT YOU’LL LEARN…</a:t>
            </a:r>
            <a:endParaRPr lang="en-US" altLang="en-US" sz="1800" b="1">
              <a:latin typeface="Helvetica" pitchFamily="2" charset="0"/>
            </a:endParaRPr>
          </a:p>
        </p:txBody>
      </p:sp>
      <p:sp>
        <p:nvSpPr>
          <p:cNvPr id="3079" name="Text Box 7">
            <a:extLst>
              <a:ext uri="{FF2B5EF4-FFF2-40B4-BE49-F238E27FC236}">
                <a16:creationId xmlns:a16="http://schemas.microsoft.com/office/drawing/2014/main" id="{2CDEE161-BF11-3D51-653B-9F17A3F3806D}"/>
              </a:ext>
            </a:extLst>
          </p:cNvPr>
          <p:cNvSpPr txBox="1">
            <a:spLocks noChangeArrowheads="1"/>
          </p:cNvSpPr>
          <p:nvPr/>
        </p:nvSpPr>
        <p:spPr bwMode="auto">
          <a:xfrm>
            <a:off x="1143000" y="8404225"/>
            <a:ext cx="4572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altLang="en-US" sz="1400" b="1">
                <a:solidFill>
                  <a:srgbClr val="187534"/>
                </a:solidFill>
              </a:rPr>
              <a:t>The Bible…Basically Ministries International Inc.       Fort Worth, Texas</a:t>
            </a:r>
            <a:endParaRPr lang="en-US" altLang="en-US" sz="1400" b="1"/>
          </a:p>
        </p:txBody>
      </p:sp>
      <p:sp>
        <p:nvSpPr>
          <p:cNvPr id="3080" name="Rectangle 8">
            <a:extLst>
              <a:ext uri="{FF2B5EF4-FFF2-40B4-BE49-F238E27FC236}">
                <a16:creationId xmlns:a16="http://schemas.microsoft.com/office/drawing/2014/main" id="{A7E5BE9B-3691-9216-797A-ADAEE7CB0F9B}"/>
              </a:ext>
            </a:extLst>
          </p:cNvPr>
          <p:cNvSpPr>
            <a:spLocks noChangeArrowheads="1"/>
          </p:cNvSpPr>
          <p:nvPr/>
        </p:nvSpPr>
        <p:spPr bwMode="auto">
          <a:xfrm>
            <a:off x="381000" y="1008063"/>
            <a:ext cx="6096000" cy="7350125"/>
          </a:xfrm>
          <a:prstGeom prst="rect">
            <a:avLst/>
          </a:prstGeom>
          <a:noFill/>
          <a:ln w="76200">
            <a:solidFill>
              <a:srgbClr val="18605A"/>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3081" name="Picture 9">
            <a:extLst>
              <a:ext uri="{FF2B5EF4-FFF2-40B4-BE49-F238E27FC236}">
                <a16:creationId xmlns:a16="http://schemas.microsoft.com/office/drawing/2014/main" id="{25E9CCC1-2212-ADC2-86C5-3D66C79D56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4675" y="279400"/>
            <a:ext cx="2209800" cy="1657350"/>
          </a:xfrm>
          <a:prstGeom prst="rect">
            <a:avLst/>
          </a:prstGeom>
          <a:noFill/>
          <a:extLst>
            <a:ext uri="{909E8E84-426E-40DD-AFC4-6F175D3DCCD1}">
              <a14:hiddenFill xmlns:a14="http://schemas.microsoft.com/office/drawing/2010/main">
                <a:solidFill>
                  <a:srgbClr val="FFFFFF"/>
                </a:solidFill>
              </a14:hiddenFill>
            </a:ext>
          </a:extLst>
        </p:spPr>
      </p:pic>
      <p:grpSp>
        <p:nvGrpSpPr>
          <p:cNvPr id="3115" name="Group 43">
            <a:extLst>
              <a:ext uri="{FF2B5EF4-FFF2-40B4-BE49-F238E27FC236}">
                <a16:creationId xmlns:a16="http://schemas.microsoft.com/office/drawing/2014/main" id="{8D1F1455-C3CA-183D-C7C7-D41428DF70EB}"/>
              </a:ext>
            </a:extLst>
          </p:cNvPr>
          <p:cNvGrpSpPr>
            <a:grpSpLocks/>
          </p:cNvGrpSpPr>
          <p:nvPr/>
        </p:nvGrpSpPr>
        <p:grpSpPr bwMode="auto">
          <a:xfrm>
            <a:off x="476250" y="2006600"/>
            <a:ext cx="158750" cy="5918200"/>
            <a:chOff x="332" y="1288"/>
            <a:chExt cx="100" cy="3728"/>
          </a:xfrm>
        </p:grpSpPr>
        <p:sp>
          <p:nvSpPr>
            <p:cNvPr id="3105" name="Oval 33">
              <a:extLst>
                <a:ext uri="{FF2B5EF4-FFF2-40B4-BE49-F238E27FC236}">
                  <a16:creationId xmlns:a16="http://schemas.microsoft.com/office/drawing/2014/main" id="{111FD66B-329F-5300-C5AF-E55C1FB509CA}"/>
                </a:ext>
              </a:extLst>
            </p:cNvPr>
            <p:cNvSpPr>
              <a:spLocks noChangeArrowheads="1"/>
            </p:cNvSpPr>
            <p:nvPr/>
          </p:nvSpPr>
          <p:spPr bwMode="auto">
            <a:xfrm>
              <a:off x="336" y="1288"/>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6" name="Oval 34">
              <a:extLst>
                <a:ext uri="{FF2B5EF4-FFF2-40B4-BE49-F238E27FC236}">
                  <a16:creationId xmlns:a16="http://schemas.microsoft.com/office/drawing/2014/main" id="{CD5FB113-B3C1-7464-B757-2A337DBC9D02}"/>
                </a:ext>
              </a:extLst>
            </p:cNvPr>
            <p:cNvSpPr>
              <a:spLocks noChangeArrowheads="1"/>
            </p:cNvSpPr>
            <p:nvPr/>
          </p:nvSpPr>
          <p:spPr bwMode="auto">
            <a:xfrm>
              <a:off x="336" y="1672"/>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7" name="Oval 35">
              <a:extLst>
                <a:ext uri="{FF2B5EF4-FFF2-40B4-BE49-F238E27FC236}">
                  <a16:creationId xmlns:a16="http://schemas.microsoft.com/office/drawing/2014/main" id="{7DF617FD-9700-1CDA-63DA-5C4E0488163B}"/>
                </a:ext>
              </a:extLst>
            </p:cNvPr>
            <p:cNvSpPr>
              <a:spLocks noChangeArrowheads="1"/>
            </p:cNvSpPr>
            <p:nvPr/>
          </p:nvSpPr>
          <p:spPr bwMode="auto">
            <a:xfrm>
              <a:off x="344" y="1960"/>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8" name="Oval 36">
              <a:extLst>
                <a:ext uri="{FF2B5EF4-FFF2-40B4-BE49-F238E27FC236}">
                  <a16:creationId xmlns:a16="http://schemas.microsoft.com/office/drawing/2014/main" id="{1438658A-181B-4C75-37FB-D4200D6CF676}"/>
                </a:ext>
              </a:extLst>
            </p:cNvPr>
            <p:cNvSpPr>
              <a:spLocks noChangeArrowheads="1"/>
            </p:cNvSpPr>
            <p:nvPr/>
          </p:nvSpPr>
          <p:spPr bwMode="auto">
            <a:xfrm>
              <a:off x="344" y="2632"/>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09" name="Oval 37">
              <a:extLst>
                <a:ext uri="{FF2B5EF4-FFF2-40B4-BE49-F238E27FC236}">
                  <a16:creationId xmlns:a16="http://schemas.microsoft.com/office/drawing/2014/main" id="{FB889A75-B8D6-1870-46D1-705C82D86D13}"/>
                </a:ext>
              </a:extLst>
            </p:cNvPr>
            <p:cNvSpPr>
              <a:spLocks noChangeArrowheads="1"/>
            </p:cNvSpPr>
            <p:nvPr/>
          </p:nvSpPr>
          <p:spPr bwMode="auto">
            <a:xfrm>
              <a:off x="344" y="3976"/>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0" name="Oval 38">
              <a:extLst>
                <a:ext uri="{FF2B5EF4-FFF2-40B4-BE49-F238E27FC236}">
                  <a16:creationId xmlns:a16="http://schemas.microsoft.com/office/drawing/2014/main" id="{40714074-2C2F-BFB4-5FAC-3794DE9D6FC1}"/>
                </a:ext>
              </a:extLst>
            </p:cNvPr>
            <p:cNvSpPr>
              <a:spLocks noChangeArrowheads="1"/>
            </p:cNvSpPr>
            <p:nvPr/>
          </p:nvSpPr>
          <p:spPr bwMode="auto">
            <a:xfrm>
              <a:off x="344" y="4456"/>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1" name="Oval 39">
              <a:extLst>
                <a:ext uri="{FF2B5EF4-FFF2-40B4-BE49-F238E27FC236}">
                  <a16:creationId xmlns:a16="http://schemas.microsoft.com/office/drawing/2014/main" id="{9F14B47C-2820-B357-C2E3-94A30A1DD409}"/>
                </a:ext>
              </a:extLst>
            </p:cNvPr>
            <p:cNvSpPr>
              <a:spLocks noChangeArrowheads="1"/>
            </p:cNvSpPr>
            <p:nvPr/>
          </p:nvSpPr>
          <p:spPr bwMode="auto">
            <a:xfrm>
              <a:off x="344" y="4936"/>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2" name="Oval 40">
              <a:extLst>
                <a:ext uri="{FF2B5EF4-FFF2-40B4-BE49-F238E27FC236}">
                  <a16:creationId xmlns:a16="http://schemas.microsoft.com/office/drawing/2014/main" id="{616A8C66-6373-4757-94C9-49862D3E8D30}"/>
                </a:ext>
              </a:extLst>
            </p:cNvPr>
            <p:cNvSpPr>
              <a:spLocks noChangeArrowheads="1"/>
            </p:cNvSpPr>
            <p:nvPr/>
          </p:nvSpPr>
          <p:spPr bwMode="auto">
            <a:xfrm>
              <a:off x="344" y="2928"/>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113" name="Oval 41">
              <a:extLst>
                <a:ext uri="{FF2B5EF4-FFF2-40B4-BE49-F238E27FC236}">
                  <a16:creationId xmlns:a16="http://schemas.microsoft.com/office/drawing/2014/main" id="{54422DC9-4439-054C-1587-4482B4C6600E}"/>
                </a:ext>
              </a:extLst>
            </p:cNvPr>
            <p:cNvSpPr>
              <a:spLocks noChangeArrowheads="1"/>
            </p:cNvSpPr>
            <p:nvPr/>
          </p:nvSpPr>
          <p:spPr bwMode="auto">
            <a:xfrm>
              <a:off x="332" y="3500"/>
              <a:ext cx="88" cy="80"/>
            </a:xfrm>
            <a:prstGeom prst="ellipse">
              <a:avLst/>
            </a:prstGeom>
            <a:solidFill>
              <a:srgbClr val="18605A"/>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Ovr>
    <a:masterClrMapping/>
  </p:clrMapOvr>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Times"/>
        <a:ea typeface=""/>
        <a:cs typeface=""/>
      </a:majorFont>
      <a:minorFont>
        <a:latin typeface="Time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674</TotalTime>
  <Words>957</Words>
  <Application>Microsoft Macintosh PowerPoint</Application>
  <PresentationFormat>On-screen Show (4:3)</PresentationFormat>
  <Paragraphs>19</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Times</vt:lpstr>
      <vt:lpstr>Helvetica</vt:lpstr>
      <vt:lpstr>Blank</vt:lpstr>
      <vt:lpstr>PowerPoint Presentation</vt:lpstr>
      <vt:lpstr>PowerPoint Presentation</vt:lpstr>
    </vt:vector>
  </TitlesOfParts>
  <Company>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John E. Fryman</dc:creator>
  <cp:lastModifiedBy>Rick Griffith</cp:lastModifiedBy>
  <cp:revision>53</cp:revision>
  <cp:lastPrinted>2003-05-13T21:34:00Z</cp:lastPrinted>
  <dcterms:created xsi:type="dcterms:W3CDTF">2002-10-21T23:02:31Z</dcterms:created>
  <dcterms:modified xsi:type="dcterms:W3CDTF">2025-10-01T13:39:40Z</dcterms:modified>
</cp:coreProperties>
</file>