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19"/>
  </p:normalViewPr>
  <p:slideViewPr>
    <p:cSldViewPr snapToGrid="0">
      <p:cViewPr varScale="1">
        <p:scale>
          <a:sx n="90" d="100"/>
          <a:sy n="90" d="100"/>
        </p:scale>
        <p:origin x="3464" y="2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CFB29BC-38C2-0F52-1895-F80ADCCD1E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7D20771-ABEC-10D1-B549-0EC21B400E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D623518-3B49-0ECB-99E7-86628F97A62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C58BE9ED-0CDC-FA99-C08F-9DE1AC2618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7072E1A3-CFE2-6E59-E59D-EBE044D1EC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DD784C2A-A4FF-4B4F-ED2E-6D29B556DD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94E5480-7EBC-F04C-88C8-56247EB8C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9F0CA260-18B6-1D12-FA03-FC2D6E6BDD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72155E3-4316-284C-AE1F-17062D4F2D1A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6270C1F-DBF8-BB98-9B93-42FFB73939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A6691B5-2E57-346A-A505-4671AA0D6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Slide screen shots from these presentations and slide numbers:</a:t>
            </a:r>
          </a:p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629715-9E80-B928-363F-4BE78F771C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84AAB9-9E5B-2EF1-2D65-DB8980B4F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76D04D-A3AC-154C-DFC1-DF71CAAFA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9184A-8F14-4945-8C22-F99FFE13F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10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C30E57-BA3A-E015-15F2-0737D0184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37EE90-BC63-24FB-8811-106CA7A5C0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0F3A4-2DEC-BA65-4B59-943FE1D8A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2DCC-A352-D24D-81AA-6D2AA3518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76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4F465A-2B73-6552-3A27-20E9F25A5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806A6D-7313-593A-57DE-BA1F917940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1DBF43-4224-D10A-58E1-37D1C5169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A260B-8B24-D24A-9331-978BB080F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72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C39F17-DCAB-AD36-A38F-DA507F432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0D1E44-2BAB-23E8-E787-B1DA3B07A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A84C14-0694-EE88-E75E-C97132C49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5EB88-7D78-7F41-8971-912C08CA7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32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146DCD-0D00-12ED-A0FE-ECFBD7A12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D08C94-DBD6-D507-0943-FBF8C2D1F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C2248D-3806-2690-7CA6-835EDEA08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B28AB-05C0-034C-82A2-FD92E8D91E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24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2B98A-5F94-F6E3-7C47-A8D14188DC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A6CD7E-DB83-F10E-D89B-1351D6A10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F12256-E4D2-5951-6CE3-67FF53091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8011-3F67-A547-87AB-163722EBC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09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44D6456-EBBC-D3B2-3F7B-7145486C5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F55AEA-85BD-F890-43F9-0A9857E86C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7DE22C-4B7B-EC0E-1067-EB983F06C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03CAF-8159-2845-819A-6B986CEBA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59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126C52-05AA-8768-4447-DFB525487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41E6E5-5349-A90B-DE00-2091F76B2E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CD34C9-20CD-840D-637E-F4914C3EB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AD779-4BFB-1145-820F-FBC6D8C3A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6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F82779-39D9-CF6D-8C4F-63DA88800C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CBBF98-445E-DBB5-EBE1-07B1E6619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E6D437-3220-B3B7-F3A3-B0BD29686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C6BBB-DB4C-CA4C-90D1-5CEACE3FA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12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DB6C44-5713-F3A0-7064-843D49729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53241F-CAF3-F5E0-B918-043533FF0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EDCD1E-F5F2-A3DA-1D2C-3092A3BDF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3E6BA-4771-0C4D-80B9-A96A84856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04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915A41-32A3-E9C5-2DCC-E223F0257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A2598C-E096-EF23-7713-62AA58C8B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9E829-59CF-F6FB-3C79-ACC8CE622F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CC55-C8CC-C746-875D-758E31A1A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37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92109B-72B6-C784-A9FC-B78CFE271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B7E158A-F6C2-D491-80E8-475A91531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E4D3F86-305B-357E-D48C-B86FA6D437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90C30C-90BB-83A4-2F04-85B4004A2C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6EE57F-6EED-6873-3059-B075C6107D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A2FE56F-948A-B843-B5F0-515DCBFEC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7">
            <a:extLst>
              <a:ext uri="{FF2B5EF4-FFF2-40B4-BE49-F238E27FC236}">
                <a16:creationId xmlns:a16="http://schemas.microsoft.com/office/drawing/2014/main" id="{8D6C6948-5EFA-296D-2533-D97A6B50E4D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0"/>
            <a:ext cx="304800" cy="9144000"/>
            <a:chOff x="240" y="0"/>
            <a:chExt cx="192" cy="5760"/>
          </a:xfrm>
        </p:grpSpPr>
        <p:sp>
          <p:nvSpPr>
            <p:cNvPr id="14357" name="Line 4">
              <a:extLst>
                <a:ext uri="{FF2B5EF4-FFF2-40B4-BE49-F238E27FC236}">
                  <a16:creationId xmlns:a16="http://schemas.microsoft.com/office/drawing/2014/main" id="{A137AEBD-BD20-3102-B309-9F0371747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0"/>
              <a:ext cx="0" cy="5760"/>
            </a:xfrm>
            <a:prstGeom prst="line">
              <a:avLst/>
            </a:prstGeom>
            <a:noFill/>
            <a:ln w="76200">
              <a:solidFill>
                <a:srgbClr val="0E6B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Line 6">
              <a:extLst>
                <a:ext uri="{FF2B5EF4-FFF2-40B4-BE49-F238E27FC236}">
                  <a16:creationId xmlns:a16="http://schemas.microsoft.com/office/drawing/2014/main" id="{C0E2DE4E-67DB-0718-86C7-F5080B01D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0"/>
              <a:ext cx="0" cy="5760"/>
            </a:xfrm>
            <a:prstGeom prst="line">
              <a:avLst/>
            </a:prstGeom>
            <a:noFill/>
            <a:ln w="76200">
              <a:solidFill>
                <a:srgbClr val="0E6B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Line 7">
              <a:extLst>
                <a:ext uri="{FF2B5EF4-FFF2-40B4-BE49-F238E27FC236}">
                  <a16:creationId xmlns:a16="http://schemas.microsoft.com/office/drawing/2014/main" id="{CD23653C-EB95-8381-F7E1-D28175662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0"/>
              <a:ext cx="0" cy="5760"/>
            </a:xfrm>
            <a:prstGeom prst="line">
              <a:avLst/>
            </a:prstGeom>
            <a:noFill/>
            <a:ln w="76200">
              <a:solidFill>
                <a:srgbClr val="0E6B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0" name="Text Box 12">
            <a:extLst>
              <a:ext uri="{FF2B5EF4-FFF2-40B4-BE49-F238E27FC236}">
                <a16:creationId xmlns:a16="http://schemas.microsoft.com/office/drawing/2014/main" id="{3A8E2A96-3075-F0F8-0FFA-BD3264F9F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701675"/>
            <a:ext cx="2667000" cy="825500"/>
          </a:xfrm>
          <a:prstGeom prst="rect">
            <a:avLst/>
          </a:prstGeom>
          <a:noFill/>
          <a:ln>
            <a:noFill/>
          </a:ln>
          <a:effectLst>
            <a:outerShdw blurRad="63500" dist="26940" dir="5400000" algn="ctr" rotWithShape="0">
              <a:srgbClr val="AEAEAE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0E6B28"/>
                </a:solidFill>
                <a:latin typeface="Textile" charset="0"/>
                <a:ea typeface="ＭＳ Ｐゴシック" charset="0"/>
              </a:rPr>
              <a:t>THE BIBLE PUZZLE COMES TOGETHER -- </a:t>
            </a:r>
            <a:r>
              <a:rPr lang="en-US" sz="1600" u="sng" dirty="0">
                <a:solidFill>
                  <a:srgbClr val="0E6B28"/>
                </a:solidFill>
                <a:latin typeface="Textile" charset="0"/>
                <a:ea typeface="ＭＳ Ｐゴシック" charset="0"/>
              </a:rPr>
              <a:t>FINALLY</a:t>
            </a:r>
            <a:r>
              <a:rPr lang="en-US" sz="1600" dirty="0">
                <a:solidFill>
                  <a:srgbClr val="0E6B28"/>
                </a:solidFill>
                <a:latin typeface="Textile" charset="0"/>
                <a:ea typeface="ＭＳ Ｐゴシック" charset="0"/>
              </a:rPr>
              <a:t>!</a:t>
            </a:r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5BFA1BCB-D2F9-7F98-CAF8-15F8EDD57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7104" t="19727" r="16565" b="7356"/>
          <a:stretch>
            <a:fillRect/>
          </a:stretch>
        </p:blipFill>
        <p:spPr bwMode="auto">
          <a:xfrm>
            <a:off x="920750" y="304800"/>
            <a:ext cx="1679575" cy="1203325"/>
          </a:xfrm>
          <a:prstGeom prst="rect">
            <a:avLst/>
          </a:prstGeom>
          <a:noFill/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</p:pic>
      <p:pic>
        <p:nvPicPr>
          <p:cNvPr id="2063" name="Picture 15">
            <a:extLst>
              <a:ext uri="{FF2B5EF4-FFF2-40B4-BE49-F238E27FC236}">
                <a16:creationId xmlns:a16="http://schemas.microsoft.com/office/drawing/2014/main" id="{1C8AF0F4-4065-B386-4348-4614E9A2B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7397" t="17232" r="19165" b="7294"/>
          <a:stretch>
            <a:fillRect/>
          </a:stretch>
        </p:blipFill>
        <p:spPr bwMode="auto">
          <a:xfrm>
            <a:off x="2028825" y="754063"/>
            <a:ext cx="1635125" cy="1154112"/>
          </a:xfrm>
          <a:prstGeom prst="rect">
            <a:avLst/>
          </a:prstGeom>
          <a:noFill/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F4B49DD8-8878-9029-A5DA-1DFD1E7A0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7104" t="19727" r="18640" b="9863"/>
          <a:stretch>
            <a:fillRect/>
          </a:stretch>
        </p:blipFill>
        <p:spPr bwMode="auto">
          <a:xfrm>
            <a:off x="1108075" y="2693988"/>
            <a:ext cx="2019300" cy="1436687"/>
          </a:xfrm>
          <a:prstGeom prst="rect">
            <a:avLst/>
          </a:prstGeom>
          <a:noFill/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</p:pic>
      <p:pic>
        <p:nvPicPr>
          <p:cNvPr id="2065" name="Picture 17">
            <a:extLst>
              <a:ext uri="{FF2B5EF4-FFF2-40B4-BE49-F238E27FC236}">
                <a16:creationId xmlns:a16="http://schemas.microsoft.com/office/drawing/2014/main" id="{0C21C9BA-3E84-FAB9-7E68-834A036F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7690" t="18391" r="18872" b="7483"/>
          <a:stretch>
            <a:fillRect/>
          </a:stretch>
        </p:blipFill>
        <p:spPr bwMode="auto">
          <a:xfrm>
            <a:off x="304800" y="3581400"/>
            <a:ext cx="1895475" cy="1435100"/>
          </a:xfrm>
          <a:prstGeom prst="rect">
            <a:avLst/>
          </a:prstGeom>
          <a:noFill/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864B6C72-6AF4-7C69-04F3-4BC17967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7996" t="18925" r="18640" b="7047"/>
          <a:stretch>
            <a:fillRect/>
          </a:stretch>
        </p:blipFill>
        <p:spPr bwMode="auto">
          <a:xfrm rot="10800000" flipH="1" flipV="1">
            <a:off x="3124200" y="4724400"/>
            <a:ext cx="1411288" cy="1068388"/>
          </a:xfrm>
          <a:prstGeom prst="rect">
            <a:avLst/>
          </a:prstGeom>
          <a:noFill/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A8268B17-2BE5-5BC9-FB28-134CADC04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" y="1731963"/>
            <a:ext cx="1855787" cy="1390650"/>
          </a:xfrm>
          <a:prstGeom prst="rect">
            <a:avLst/>
          </a:prstGeom>
          <a:noFill/>
          <a:ln>
            <a:noFill/>
          </a:ln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</p:pic>
      <p:sp>
        <p:nvSpPr>
          <p:cNvPr id="14345" name="Text Box 23">
            <a:extLst>
              <a:ext uri="{FF2B5EF4-FFF2-40B4-BE49-F238E27FC236}">
                <a16:creationId xmlns:a16="http://schemas.microsoft.com/office/drawing/2014/main" id="{611D7E74-9A98-AE99-46B1-680F5216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862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 i="1">
                <a:solidFill>
                  <a:schemeClr val="bg1"/>
                </a:solidFill>
                <a:latin typeface="Capitals" pitchFamily="2" charset="0"/>
              </a:rPr>
              <a:t>Discipleship Seminars in Biblical Literacy</a:t>
            </a:r>
          </a:p>
        </p:txBody>
      </p:sp>
      <p:sp>
        <p:nvSpPr>
          <p:cNvPr id="2073" name="Text Box 25">
            <a:extLst>
              <a:ext uri="{FF2B5EF4-FFF2-40B4-BE49-F238E27FC236}">
                <a16:creationId xmlns:a16="http://schemas.microsoft.com/office/drawing/2014/main" id="{162CA1A2-23D6-5B46-377A-3D54A7410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8686800"/>
            <a:ext cx="3505200" cy="24606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AEAEAE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E6B28"/>
                </a:solidFill>
                <a:latin typeface="Capitals" pitchFamily="2" charset="0"/>
              </a:rPr>
              <a:t>The Bible…Basically Ministries Intl, Inc. </a:t>
            </a:r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AA505473-5EA8-18E7-4473-07BA6E9A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654800"/>
            <a:ext cx="5883275" cy="19240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AEAEAE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E6B28"/>
                </a:solidFill>
                <a:latin typeface="Capitals" charset="0"/>
                <a:ea typeface="ＭＳ Ｐゴシック" charset="0"/>
              </a:rPr>
              <a:t>Designed by John E. Fryman, PhD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E6B28"/>
                </a:solidFill>
                <a:latin typeface="Capitals" charset="0"/>
                <a:ea typeface="ＭＳ Ｐゴシック" charset="0"/>
              </a:rPr>
              <a:t>Taught by Rick Griffith, PhD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E6B28"/>
                </a:solidFill>
                <a:latin typeface="Capitals" charset="0"/>
                <a:ea typeface="ＭＳ Ｐゴシック" charset="0"/>
              </a:rPr>
              <a:t>Amman International Church Retreat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E6B28"/>
                </a:solidFill>
                <a:latin typeface="Capitals" charset="0"/>
                <a:ea typeface="ＭＳ Ｐゴシック" charset="0"/>
              </a:rPr>
              <a:t>19-21 May 2022 • Camp Gilead, Jordan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E6B28"/>
                </a:solidFill>
                <a:latin typeface="Capitals" charset="0"/>
                <a:ea typeface="ＭＳ Ｐゴシック" charset="0"/>
              </a:rPr>
              <a:t>Available in Arabic and English at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E6B28"/>
                </a:solidFill>
                <a:latin typeface="Capitals" charset="0"/>
                <a:ea typeface="ＭＳ Ｐゴシック" charset="0"/>
              </a:rPr>
              <a:t>BibleStudyDownloads.org</a:t>
            </a:r>
          </a:p>
        </p:txBody>
      </p:sp>
      <p:sp>
        <p:nvSpPr>
          <p:cNvPr id="14348" name="Text Box 28">
            <a:extLst>
              <a:ext uri="{FF2B5EF4-FFF2-40B4-BE49-F238E27FC236}">
                <a16:creationId xmlns:a16="http://schemas.microsoft.com/office/drawing/2014/main" id="{EE03D13F-3981-8730-78E3-F9683DFEF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686800"/>
            <a:ext cx="1228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E6B28"/>
                </a:solidFill>
                <a:latin typeface="Helvetica" pitchFamily="2" charset="0"/>
              </a:rPr>
              <a:t>9.65 BETA</a:t>
            </a:r>
            <a:endParaRPr lang="en-US" altLang="en-US" sz="1200">
              <a:solidFill>
                <a:srgbClr val="0E6B28"/>
              </a:solidFill>
            </a:endParaRP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02646208-C875-61E1-8F4A-C6A6D7D4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6000" contrast="-12000"/>
          </a:blip>
          <a:srcRect/>
          <a:stretch>
            <a:fillRect/>
          </a:stretch>
        </p:blipFill>
        <p:spPr bwMode="auto">
          <a:xfrm>
            <a:off x="2590800" y="1676400"/>
            <a:ext cx="3886200" cy="2913063"/>
          </a:xfrm>
          <a:prstGeom prst="rect">
            <a:avLst/>
          </a:prstGeom>
          <a:noFill/>
          <a:ln>
            <a:noFill/>
          </a:ln>
          <a:effectLst>
            <a:outerShdw blurRad="63500" dist="99190" dir="2388334" algn="ctr" rotWithShape="0">
              <a:schemeClr val="tx1">
                <a:alpha val="74998"/>
              </a:schemeClr>
            </a:outerShdw>
          </a:effectLst>
        </p:spPr>
      </p:pic>
      <p:sp>
        <p:nvSpPr>
          <p:cNvPr id="14350" name="Text Box 30">
            <a:extLst>
              <a:ext uri="{FF2B5EF4-FFF2-40B4-BE49-F238E27FC236}">
                <a16:creationId xmlns:a16="http://schemas.microsoft.com/office/drawing/2014/main" id="{9FE78EBC-AABA-ABCC-D49B-76C76689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1828800"/>
            <a:ext cx="3511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 i="1">
                <a:solidFill>
                  <a:schemeClr val="bg1"/>
                </a:solidFill>
                <a:latin typeface="Capitals" pitchFamily="2" charset="0"/>
              </a:rPr>
              <a:t>Discipleship Seminars in Biblical Literacy</a:t>
            </a:r>
          </a:p>
        </p:txBody>
      </p:sp>
      <p:grpSp>
        <p:nvGrpSpPr>
          <p:cNvPr id="14351" name="Group 35">
            <a:extLst>
              <a:ext uri="{FF2B5EF4-FFF2-40B4-BE49-F238E27FC236}">
                <a16:creationId xmlns:a16="http://schemas.microsoft.com/office/drawing/2014/main" id="{CE6BE251-A833-5D07-5509-771CC06EF19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848100"/>
            <a:ext cx="1752600" cy="1447800"/>
            <a:chOff x="432" y="960"/>
            <a:chExt cx="1440" cy="1152"/>
          </a:xfrm>
        </p:grpSpPr>
        <p:pic>
          <p:nvPicPr>
            <p:cNvPr id="2079" name="Picture 31">
              <a:extLst>
                <a:ext uri="{FF2B5EF4-FFF2-40B4-BE49-F238E27FC236}">
                  <a16:creationId xmlns:a16="http://schemas.microsoft.com/office/drawing/2014/main" id="{87E978C1-26C5-AE12-D602-23699FE33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 l="7703" t="18147" r="19824" b="6700"/>
            <a:stretch>
              <a:fillRect/>
            </a:stretch>
          </p:blipFill>
          <p:spPr bwMode="auto">
            <a:xfrm>
              <a:off x="432" y="960"/>
              <a:ext cx="1440" cy="1152"/>
            </a:xfrm>
            <a:prstGeom prst="rect">
              <a:avLst/>
            </a:prstGeom>
            <a:noFill/>
            <a:effectLst>
              <a:outerShdw blurRad="63500" dist="91581" dir="3378596" algn="ctr" rotWithShape="0">
                <a:schemeClr val="tx1">
                  <a:alpha val="74998"/>
                </a:schemeClr>
              </a:outerShdw>
            </a:effectLst>
          </p:spPr>
        </p:pic>
        <p:sp>
          <p:nvSpPr>
            <p:cNvPr id="2080" name="Text Box 32">
              <a:extLst>
                <a:ext uri="{FF2B5EF4-FFF2-40B4-BE49-F238E27FC236}">
                  <a16:creationId xmlns:a16="http://schemas.microsoft.com/office/drawing/2014/main" id="{FA7F50DB-D9C0-170E-9236-2F2459EFA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" y="1196"/>
              <a:ext cx="427" cy="1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700" b="1">
                <a:solidFill>
                  <a:srgbClr val="FFEA18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81" name="Text Box 33">
              <a:extLst>
                <a:ext uri="{FF2B5EF4-FFF2-40B4-BE49-F238E27FC236}">
                  <a16:creationId xmlns:a16="http://schemas.microsoft.com/office/drawing/2014/main" id="{F2D49045-142F-3C88-022C-A7741DF2C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616"/>
              <a:ext cx="432" cy="1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700" b="1">
                <a:solidFill>
                  <a:srgbClr val="FFEA18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072" name="Text Box 24">
            <a:extLst>
              <a:ext uri="{FF2B5EF4-FFF2-40B4-BE49-F238E27FC236}">
                <a16:creationId xmlns:a16="http://schemas.microsoft.com/office/drawing/2014/main" id="{A69CAE15-FB69-4368-4724-4AC8E426D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19800"/>
            <a:ext cx="5181600" cy="6159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E6B28"/>
                </a:solidFill>
                <a:latin typeface="Capitals" pitchFamily="2" charset="0"/>
              </a:rPr>
              <a:t>Study Helps</a:t>
            </a:r>
          </a:p>
        </p:txBody>
      </p:sp>
      <p:pic>
        <p:nvPicPr>
          <p:cNvPr id="2067" name="Picture 19">
            <a:extLst>
              <a:ext uri="{FF2B5EF4-FFF2-40B4-BE49-F238E27FC236}">
                <a16:creationId xmlns:a16="http://schemas.microsoft.com/office/drawing/2014/main" id="{D7830DBC-B0BA-624E-5DC0-7218D66B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 l="6506" t="18538" r="20117" b="8284"/>
          <a:stretch>
            <a:fillRect/>
          </a:stretch>
        </p:blipFill>
        <p:spPr bwMode="auto">
          <a:xfrm>
            <a:off x="4191000" y="4495800"/>
            <a:ext cx="1250950" cy="936625"/>
          </a:xfrm>
          <a:prstGeom prst="rect">
            <a:avLst/>
          </a:prstGeom>
          <a:noFill/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77</Words>
  <Application>Microsoft Macintosh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Times</vt:lpstr>
      <vt:lpstr>ＭＳ Ｐゴシック</vt:lpstr>
      <vt:lpstr>Arial</vt:lpstr>
      <vt:lpstr>Textile</vt:lpstr>
      <vt:lpstr>Capitals</vt:lpstr>
      <vt:lpstr>Helvetica</vt:lpstr>
      <vt:lpstr>Comic Sans MS</vt:lpstr>
      <vt:lpstr>Arial Black</vt:lpstr>
      <vt:lpstr>Blank</vt:lpstr>
      <vt:lpstr>PowerPoint Presentation</vt:lpstr>
    </vt:vector>
  </TitlesOfParts>
  <Company>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John E. Fryman</dc:creator>
  <cp:lastModifiedBy>Rick Griffith</cp:lastModifiedBy>
  <cp:revision>42</cp:revision>
  <cp:lastPrinted>2004-03-12T13:08:14Z</cp:lastPrinted>
  <dcterms:created xsi:type="dcterms:W3CDTF">2002-10-17T11:17:45Z</dcterms:created>
  <dcterms:modified xsi:type="dcterms:W3CDTF">2022-05-25T08:03:03Z</dcterms:modified>
</cp:coreProperties>
</file>