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3.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92" r:id="rId2"/>
    <p:sldMasterId id="2147483804" r:id="rId3"/>
    <p:sldMasterId id="2147483818" r:id="rId4"/>
    <p:sldMasterId id="2147483831" r:id="rId5"/>
  </p:sldMasterIdLst>
  <p:notesMasterIdLst>
    <p:notesMasterId r:id="rId102"/>
  </p:notesMasterIdLst>
  <p:handoutMasterIdLst>
    <p:handoutMasterId r:id="rId103"/>
  </p:handoutMasterIdLst>
  <p:sldIdLst>
    <p:sldId id="4517" r:id="rId6"/>
    <p:sldId id="455" r:id="rId7"/>
    <p:sldId id="4516" r:id="rId8"/>
    <p:sldId id="341" r:id="rId9"/>
    <p:sldId id="407" r:id="rId10"/>
    <p:sldId id="447" r:id="rId11"/>
    <p:sldId id="453" r:id="rId12"/>
    <p:sldId id="401" r:id="rId13"/>
    <p:sldId id="393" r:id="rId14"/>
    <p:sldId id="257" r:id="rId15"/>
    <p:sldId id="378" r:id="rId16"/>
    <p:sldId id="259" r:id="rId17"/>
    <p:sldId id="394" r:id="rId18"/>
    <p:sldId id="402" r:id="rId19"/>
    <p:sldId id="260" r:id="rId20"/>
    <p:sldId id="261" r:id="rId21"/>
    <p:sldId id="446" r:id="rId22"/>
    <p:sldId id="443" r:id="rId23"/>
    <p:sldId id="444" r:id="rId24"/>
    <p:sldId id="445" r:id="rId25"/>
    <p:sldId id="265" r:id="rId26"/>
    <p:sldId id="266" r:id="rId27"/>
    <p:sldId id="268" r:id="rId28"/>
    <p:sldId id="269" r:id="rId29"/>
    <p:sldId id="270" r:id="rId30"/>
    <p:sldId id="271" r:id="rId31"/>
    <p:sldId id="279" r:id="rId32"/>
    <p:sldId id="272" r:id="rId33"/>
    <p:sldId id="280" r:id="rId34"/>
    <p:sldId id="397" r:id="rId35"/>
    <p:sldId id="281" r:id="rId36"/>
    <p:sldId id="282" r:id="rId37"/>
    <p:sldId id="283" r:id="rId38"/>
    <p:sldId id="284" r:id="rId39"/>
    <p:sldId id="285" r:id="rId40"/>
    <p:sldId id="286" r:id="rId41"/>
    <p:sldId id="287" r:id="rId42"/>
    <p:sldId id="288" r:id="rId43"/>
    <p:sldId id="289" r:id="rId44"/>
    <p:sldId id="290" r:id="rId45"/>
    <p:sldId id="291" r:id="rId46"/>
    <p:sldId id="293" r:id="rId47"/>
    <p:sldId id="292" r:id="rId48"/>
    <p:sldId id="294" r:id="rId49"/>
    <p:sldId id="448" r:id="rId50"/>
    <p:sldId id="298" r:id="rId51"/>
    <p:sldId id="458" r:id="rId52"/>
    <p:sldId id="278" r:id="rId53"/>
    <p:sldId id="320" r:id="rId54"/>
    <p:sldId id="321" r:id="rId55"/>
    <p:sldId id="457" r:id="rId56"/>
    <p:sldId id="4514" r:id="rId57"/>
    <p:sldId id="299" r:id="rId58"/>
    <p:sldId id="300" r:id="rId59"/>
    <p:sldId id="302" r:id="rId60"/>
    <p:sldId id="398" r:id="rId61"/>
    <p:sldId id="303" r:id="rId62"/>
    <p:sldId id="305" r:id="rId63"/>
    <p:sldId id="306" r:id="rId64"/>
    <p:sldId id="307" r:id="rId65"/>
    <p:sldId id="399" r:id="rId66"/>
    <p:sldId id="308" r:id="rId67"/>
    <p:sldId id="309" r:id="rId68"/>
    <p:sldId id="310" r:id="rId69"/>
    <p:sldId id="311" r:id="rId70"/>
    <p:sldId id="312" r:id="rId71"/>
    <p:sldId id="313" r:id="rId72"/>
    <p:sldId id="314"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6" r:id="rId87"/>
    <p:sldId id="335" r:id="rId88"/>
    <p:sldId id="337" r:id="rId89"/>
    <p:sldId id="449" r:id="rId90"/>
    <p:sldId id="340" r:id="rId91"/>
    <p:sldId id="413" r:id="rId92"/>
    <p:sldId id="434" r:id="rId93"/>
    <p:sldId id="362" r:id="rId94"/>
    <p:sldId id="409" r:id="rId95"/>
    <p:sldId id="382" r:id="rId96"/>
    <p:sldId id="381" r:id="rId97"/>
    <p:sldId id="427" r:id="rId98"/>
    <p:sldId id="400" r:id="rId99"/>
    <p:sldId id="456" r:id="rId100"/>
    <p:sldId id="412" r:id="rId101"/>
  </p:sldIdLst>
  <p:sldSz cx="9144000" cy="6858000" type="screen4x3"/>
  <p:notesSz cx="6858000" cy="9144000"/>
  <p:defaultTextStyle>
    <a:defPPr>
      <a:defRPr lang="en-US"/>
    </a:defPPr>
    <a:lvl1pPr algn="ctr" rtl="0" eaLnBrk="0" fontAlgn="base" hangingPunct="0">
      <a:spcBef>
        <a:spcPct val="0"/>
      </a:spcBef>
      <a:spcAft>
        <a:spcPct val="0"/>
      </a:spcAft>
      <a:defRPr sz="2800" i="1" kern="1200">
        <a:solidFill>
          <a:schemeClr val="hlink"/>
        </a:solidFill>
        <a:latin typeface="Comic Sans MS" charset="0"/>
        <a:ea typeface="ＭＳ Ｐゴシック" charset="0"/>
        <a:cs typeface="ＭＳ Ｐゴシック" charset="0"/>
      </a:defRPr>
    </a:lvl1pPr>
    <a:lvl2pPr marL="457200" algn="ctr" rtl="0" eaLnBrk="0" fontAlgn="base" hangingPunct="0">
      <a:spcBef>
        <a:spcPct val="0"/>
      </a:spcBef>
      <a:spcAft>
        <a:spcPct val="0"/>
      </a:spcAft>
      <a:defRPr sz="2800" i="1" kern="1200">
        <a:solidFill>
          <a:schemeClr val="hlink"/>
        </a:solidFill>
        <a:latin typeface="Comic Sans MS" charset="0"/>
        <a:ea typeface="ＭＳ Ｐゴシック" charset="0"/>
        <a:cs typeface="ＭＳ Ｐゴシック" charset="0"/>
      </a:defRPr>
    </a:lvl2pPr>
    <a:lvl3pPr marL="914400" algn="ctr" rtl="0" eaLnBrk="0" fontAlgn="base" hangingPunct="0">
      <a:spcBef>
        <a:spcPct val="0"/>
      </a:spcBef>
      <a:spcAft>
        <a:spcPct val="0"/>
      </a:spcAft>
      <a:defRPr sz="2800" i="1" kern="1200">
        <a:solidFill>
          <a:schemeClr val="hlink"/>
        </a:solidFill>
        <a:latin typeface="Comic Sans MS" charset="0"/>
        <a:ea typeface="ＭＳ Ｐゴシック" charset="0"/>
        <a:cs typeface="ＭＳ Ｐゴシック" charset="0"/>
      </a:defRPr>
    </a:lvl3pPr>
    <a:lvl4pPr marL="1371600" algn="ctr" rtl="0" eaLnBrk="0" fontAlgn="base" hangingPunct="0">
      <a:spcBef>
        <a:spcPct val="0"/>
      </a:spcBef>
      <a:spcAft>
        <a:spcPct val="0"/>
      </a:spcAft>
      <a:defRPr sz="2800" i="1" kern="1200">
        <a:solidFill>
          <a:schemeClr val="hlink"/>
        </a:solidFill>
        <a:latin typeface="Comic Sans MS" charset="0"/>
        <a:ea typeface="ＭＳ Ｐゴシック" charset="0"/>
        <a:cs typeface="ＭＳ Ｐゴシック" charset="0"/>
      </a:defRPr>
    </a:lvl4pPr>
    <a:lvl5pPr marL="1828800" algn="ctr" rtl="0" eaLnBrk="0" fontAlgn="base" hangingPunct="0">
      <a:spcBef>
        <a:spcPct val="0"/>
      </a:spcBef>
      <a:spcAft>
        <a:spcPct val="0"/>
      </a:spcAft>
      <a:defRPr sz="2800" i="1" kern="1200">
        <a:solidFill>
          <a:schemeClr val="hlink"/>
        </a:solidFill>
        <a:latin typeface="Comic Sans MS" charset="0"/>
        <a:ea typeface="ＭＳ Ｐゴシック" charset="0"/>
        <a:cs typeface="ＭＳ Ｐゴシック" charset="0"/>
      </a:defRPr>
    </a:lvl5pPr>
    <a:lvl6pPr marL="2286000" algn="l" defTabSz="457200" rtl="0" eaLnBrk="1" latinLnBrk="0" hangingPunct="1">
      <a:defRPr sz="2800" i="1" kern="1200">
        <a:solidFill>
          <a:schemeClr val="hlink"/>
        </a:solidFill>
        <a:latin typeface="Comic Sans MS" charset="0"/>
        <a:ea typeface="ＭＳ Ｐゴシック" charset="0"/>
        <a:cs typeface="ＭＳ Ｐゴシック" charset="0"/>
      </a:defRPr>
    </a:lvl6pPr>
    <a:lvl7pPr marL="2743200" algn="l" defTabSz="457200" rtl="0" eaLnBrk="1" latinLnBrk="0" hangingPunct="1">
      <a:defRPr sz="2800" i="1" kern="1200">
        <a:solidFill>
          <a:schemeClr val="hlink"/>
        </a:solidFill>
        <a:latin typeface="Comic Sans MS" charset="0"/>
        <a:ea typeface="ＭＳ Ｐゴシック" charset="0"/>
        <a:cs typeface="ＭＳ Ｐゴシック" charset="0"/>
      </a:defRPr>
    </a:lvl7pPr>
    <a:lvl8pPr marL="3200400" algn="l" defTabSz="457200" rtl="0" eaLnBrk="1" latinLnBrk="0" hangingPunct="1">
      <a:defRPr sz="2800" i="1" kern="1200">
        <a:solidFill>
          <a:schemeClr val="hlink"/>
        </a:solidFill>
        <a:latin typeface="Comic Sans MS" charset="0"/>
        <a:ea typeface="ＭＳ Ｐゴシック" charset="0"/>
        <a:cs typeface="ＭＳ Ｐゴシック" charset="0"/>
      </a:defRPr>
    </a:lvl8pPr>
    <a:lvl9pPr marL="3657600" algn="l" defTabSz="457200" rtl="0" eaLnBrk="1" latinLnBrk="0" hangingPunct="1">
      <a:defRPr sz="2800" i="1" kern="1200">
        <a:solidFill>
          <a:schemeClr val="hlink"/>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4155">
          <p15:clr>
            <a:srgbClr val="A4A3A4"/>
          </p15:clr>
        </p15:guide>
        <p15:guide id="2" orient="horz" pos="4216">
          <p15:clr>
            <a:srgbClr val="A4A3A4"/>
          </p15:clr>
        </p15:guide>
        <p15:guide id="3" pos="5152">
          <p15:clr>
            <a:srgbClr val="A4A3A4"/>
          </p15:clr>
        </p15:guide>
        <p15:guide id="4" pos="556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FF00"/>
    <a:srgbClr val="FF0B34"/>
    <a:srgbClr val="040001"/>
    <a:srgbClr val="080808"/>
    <a:srgbClr val="1C1C1C"/>
    <a:srgbClr val="2F8B20"/>
    <a:srgbClr val="366AF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81"/>
    <p:restoredTop sz="65919"/>
  </p:normalViewPr>
  <p:slideViewPr>
    <p:cSldViewPr snapToGrid="0">
      <p:cViewPr varScale="1">
        <p:scale>
          <a:sx n="76" d="100"/>
          <a:sy n="76" d="100"/>
        </p:scale>
        <p:origin x="208" y="696"/>
      </p:cViewPr>
      <p:guideLst>
        <p:guide orient="horz" pos="4155"/>
        <p:guide orient="horz" pos="4216"/>
        <p:guide pos="5152"/>
        <p:guide pos="556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558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07" Type="http://schemas.openxmlformats.org/officeDocument/2006/relationships/tableStyles" Target="tableStyles.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nchor="ctr">
            <a:spAutoFit/>
          </a:bodyPr>
          <a:lstStyle/>
          <a:p>
            <a:pPr algn="r"/>
            <a:fld id="{795ECC36-C433-2044-ADA4-E28261620A7E}" type="slidenum">
              <a:rPr lang="en-US" sz="1400" i="0">
                <a:solidFill>
                  <a:schemeClr val="tx1"/>
                </a:solidFill>
                <a:latin typeface="Times" charset="0"/>
              </a:rPr>
              <a:pPr algn="r"/>
              <a:t>‹#›</a:t>
            </a:fld>
            <a:endParaRPr lang="en-US" sz="1400" i="0">
              <a:solidFill>
                <a:schemeClr val="tx1"/>
              </a:solidFill>
              <a:latin typeface="Times" charset="0"/>
            </a:endParaRPr>
          </a:p>
        </p:txBody>
      </p:sp>
    </p:spTree>
    <p:extLst>
      <p:ext uri="{BB962C8B-B14F-4D97-AF65-F5344CB8AC3E}">
        <p14:creationId xmlns:p14="http://schemas.microsoft.com/office/powerpoint/2010/main" val="42541539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0" name="Rectangle 4"/>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nchor="ctr">
            <a:spAutoFit/>
          </a:bodyPr>
          <a:lstStyle/>
          <a:p>
            <a:pPr algn="r"/>
            <a:fld id="{834E7CB6-4129-1943-94E8-E51D751DC6A1}" type="slidenum">
              <a:rPr lang="en-US" sz="1400" i="0">
                <a:solidFill>
                  <a:schemeClr val="tx1"/>
                </a:solidFill>
                <a:latin typeface="Times" charset="0"/>
              </a:rPr>
              <a:pPr algn="r"/>
              <a:t>‹#›</a:t>
            </a:fld>
            <a:endParaRPr lang="en-US" sz="1400" i="0">
              <a:solidFill>
                <a:schemeClr val="tx1"/>
              </a:solidFill>
              <a:latin typeface="Times" charset="0"/>
            </a:endParaRPr>
          </a:p>
        </p:txBody>
      </p:sp>
    </p:spTree>
    <p:extLst>
      <p:ext uri="{BB962C8B-B14F-4D97-AF65-F5344CB8AC3E}">
        <p14:creationId xmlns:p14="http://schemas.microsoft.com/office/powerpoint/2010/main" val="28504284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0"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xfrm>
            <a:off x="1150938" y="692150"/>
            <a:ext cx="4556125" cy="3416300"/>
          </a:xfrm>
          <a:ln/>
        </p:spPr>
      </p:sp>
      <p:sp>
        <p:nvSpPr>
          <p:cNvPr id="122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With a closer view, you can locate the region in today</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Mediterranean Basin, at its far eastern end….. </a:t>
            </a:r>
          </a:p>
          <a:p>
            <a:r>
              <a:rPr lang="en-US" b="1" dirty="0">
                <a:latin typeface="Times" charset="0"/>
                <a:ea typeface="ＭＳ Ｐゴシック" charset="0"/>
                <a:cs typeface="ＭＳ Ｐゴシック" charset="0"/>
              </a:rPr>
              <a:t>a close-up view of the Holy Land today…hotly divided politically and culturally between </a:t>
            </a:r>
          </a:p>
          <a:p>
            <a:r>
              <a:rPr lang="en-US" b="1" dirty="0">
                <a:latin typeface="Times" charset="0"/>
                <a:ea typeface="ＭＳ Ｐゴシック" charset="0"/>
                <a:cs typeface="ＭＳ Ｐゴシック" charset="0"/>
              </a:rPr>
              <a:t>////	…the Jewish and Arabic peoples.... for many reasons that we will uncover as THE BIBLE…BASICALLY moves along.</a:t>
            </a:r>
          </a:p>
          <a:p>
            <a:endParaRPr lang="en-US"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961618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xfrm>
            <a:off x="1150938" y="692150"/>
            <a:ext cx="4556125" cy="3416300"/>
          </a:xfrm>
          <a:ln/>
        </p:spPr>
      </p:sp>
      <p:sp>
        <p:nvSpPr>
          <p:cNvPr id="1638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Study Help Number 3A and 3B in the student handbook give you blank pieces of paper to use to make this map.  </a:t>
            </a:r>
          </a:p>
          <a:p>
            <a:r>
              <a:rPr lang="en-US" b="1" dirty="0">
                <a:latin typeface="Times" charset="0"/>
                <a:ea typeface="ＭＳ Ｐゴシック" charset="0"/>
                <a:cs typeface="ＭＳ Ｐゴシック" charset="0"/>
              </a:rPr>
              <a:t>So please take one of those sheets of paper from the handbook...</a:t>
            </a:r>
          </a:p>
          <a:p>
            <a:r>
              <a:rPr lang="en-US" b="1" dirty="0">
                <a:latin typeface="Times" charset="0"/>
                <a:ea typeface="ＭＳ Ｐゴシック" charset="0"/>
                <a:cs typeface="ＭＳ Ｐゴシック" charset="0"/>
              </a:rPr>
              <a:t>then hold it horizontally...fold it lengthwise, once…</a:t>
            </a:r>
          </a:p>
          <a:p>
            <a:endParaRPr lang="en-US" dirty="0">
              <a:latin typeface="Times"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xfrm>
            <a:off x="1150938" y="692150"/>
            <a:ext cx="4556125" cy="3416300"/>
          </a:xfrm>
          <a:ln/>
        </p:spPr>
      </p:sp>
      <p:sp>
        <p:nvSpPr>
          <p:cNvPr id="1843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...then fold it over once again, so that as you unfold it you have a paper with two creases...</a:t>
            </a:r>
          </a:p>
          <a:p>
            <a:r>
              <a:rPr lang="en-US" b="1">
                <a:latin typeface="Times" charset="0"/>
                <a:ea typeface="ＭＳ Ｐゴシック" charset="0"/>
                <a:cs typeface="ＭＳ Ｐゴシック" charset="0"/>
              </a:rPr>
              <a:t>one vertical...one horizontal…representing North-South and East-West directions on your map.  </a:t>
            </a:r>
          </a:p>
          <a:p>
            <a:r>
              <a:rPr lang="en-US" b="1">
                <a:latin typeface="Times" charset="0"/>
                <a:ea typeface="ＭＳ Ｐゴシック" charset="0"/>
                <a:cs typeface="ＭＳ Ｐゴシック" charset="0"/>
              </a:rPr>
              <a:t>Place it in front of you horizontally...or lengthwise.</a:t>
            </a:r>
          </a:p>
          <a:p>
            <a:endParaRPr lang="en-US">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1150938" y="692150"/>
            <a:ext cx="4556125" cy="3416300"/>
          </a:xfrm>
          <a:ln/>
        </p:spPr>
      </p:sp>
      <p:sp>
        <p:nvSpPr>
          <p:cNvPr id="204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With the paper placed lengthwise, get ready to make your new map...to dress the stage...</a:t>
            </a:r>
          </a:p>
          <a:p>
            <a:r>
              <a:rPr lang="en-US" b="1">
                <a:latin typeface="Times" charset="0"/>
                <a:ea typeface="ＭＳ Ｐゴシック" charset="0"/>
                <a:cs typeface="ＭＳ Ｐゴシック" charset="0"/>
              </a:rPr>
              <a:t>of the Middle Eastern Biblical action.  </a:t>
            </a:r>
          </a:p>
          <a:p>
            <a:r>
              <a:rPr lang="en-US" b="1">
                <a:latin typeface="Times" charset="0"/>
                <a:ea typeface="ＭＳ Ｐゴシック" charset="0"/>
                <a:cs typeface="ＭＳ Ｐゴシック" charset="0"/>
              </a:rPr>
              <a:t>////	As we move forward, watch for the addition of the yellow lines.  </a:t>
            </a:r>
          </a:p>
          <a:p>
            <a:r>
              <a:rPr lang="en-US" b="1">
                <a:latin typeface="Times" charset="0"/>
                <a:ea typeface="ＭＳ Ｐゴシック" charset="0"/>
                <a:cs typeface="ＭＳ Ｐゴシック" charset="0"/>
              </a:rPr>
              <a:t>////	You</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add those yellow line segments to your own map as we move forward.  </a:t>
            </a:r>
          </a:p>
          <a:p>
            <a:r>
              <a:rPr lang="en-US" b="1">
                <a:latin typeface="Times" charset="0"/>
                <a:ea typeface="ＭＳ Ｐゴシック" charset="0"/>
                <a:cs typeface="ＭＳ Ｐゴシック" charset="0"/>
              </a:rPr>
              <a:t>Every new line you draw will be shown in yellow as you see here…</a:t>
            </a:r>
          </a:p>
          <a:p>
            <a:r>
              <a:rPr lang="en-US" b="1">
                <a:latin typeface="Times" charset="0"/>
                <a:ea typeface="ＭＳ Ｐゴシック" charset="0"/>
                <a:cs typeface="ＭＳ Ｐゴシック" charset="0"/>
              </a:rPr>
              <a:t>////	while the lines you</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ve drawn earlier will change to darker colors like this green one.</a:t>
            </a:r>
          </a:p>
          <a:p>
            <a:endParaRPr lang="en-US">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xfrm>
            <a:off x="1150938" y="692150"/>
            <a:ext cx="4556125" cy="3416300"/>
          </a:xfrm>
          <a:ln/>
        </p:spPr>
      </p:sp>
      <p:sp>
        <p:nvSpPr>
          <p:cNvPr id="225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now you know where we are headed...First you will learn to locate SIX of the main </a:t>
            </a:r>
          </a:p>
          <a:p>
            <a:r>
              <a:rPr lang="en-US" b="1">
                <a:latin typeface="Times" charset="0"/>
                <a:ea typeface="ＭＳ Ｐゴシック" charset="0"/>
                <a:cs typeface="ＭＳ Ｐゴシック" charset="0"/>
              </a:rPr>
              <a:t>water bodies mentioned in Scripture...</a:t>
            </a:r>
          </a:p>
          <a:p>
            <a:r>
              <a:rPr lang="en-US" b="1">
                <a:latin typeface="Times" charset="0"/>
                <a:ea typeface="ＭＳ Ｐゴシック" charset="0"/>
                <a:cs typeface="ＭＳ Ｐゴシック" charset="0"/>
              </a:rPr>
              <a:t>////	and second...only 10 of the most important geographic locations.</a:t>
            </a:r>
          </a:p>
          <a:p>
            <a:r>
              <a:rPr lang="en-US" b="1">
                <a:latin typeface="Times" charset="0"/>
                <a:ea typeface="ＭＳ Ｐゴシック" charset="0"/>
                <a:cs typeface="ＭＳ Ｐゴシック" charset="0"/>
              </a:rPr>
              <a:t>This will not be an overwhelming geography lesson.  Have no fear of that.  </a:t>
            </a:r>
          </a:p>
          <a:p>
            <a:r>
              <a:rPr lang="en-US" b="1">
                <a:latin typeface="Times" charset="0"/>
                <a:ea typeface="ＭＳ Ｐゴシック" charset="0"/>
                <a:cs typeface="ＭＳ Ｐゴシック" charset="0"/>
              </a:rPr>
              <a:t>And third…remembering </a:t>
            </a:r>
          </a:p>
          <a:p>
            <a:r>
              <a:rPr lang="en-US" b="1">
                <a:latin typeface="Times" charset="0"/>
                <a:ea typeface="ＭＳ Ｐゴシック" charset="0"/>
                <a:cs typeface="ＭＳ Ｐゴシック" charset="0"/>
              </a:rPr>
              <a:t>////	that the locations and distances are ONLY RELATIVE…ONLY APPROXIMATE.  </a:t>
            </a:r>
          </a:p>
          <a:p>
            <a:r>
              <a:rPr lang="en-US" b="1">
                <a:latin typeface="Times" charset="0"/>
                <a:ea typeface="ＭＳ Ｐゴシック" charset="0"/>
                <a:cs typeface="ＭＳ Ｐゴシック" charset="0"/>
              </a:rPr>
              <a:t>But…close enough to build a reliable mental map of the land and water relationships in Scripture.</a:t>
            </a:r>
          </a:p>
          <a:p>
            <a:endParaRPr lang="en-US">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xfrm>
            <a:off x="1150938" y="692150"/>
            <a:ext cx="4556125" cy="3416300"/>
          </a:xfrm>
          <a:ln/>
        </p:spPr>
      </p:sp>
      <p:sp>
        <p:nvSpPr>
          <p:cNvPr id="2457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On your paper...again, arranging the paper horizontally...in the upper left hand quadrant, </a:t>
            </a:r>
          </a:p>
          <a:p>
            <a:r>
              <a:rPr lang="en-US" b="1">
                <a:latin typeface="Times" charset="0"/>
                <a:ea typeface="ＭＳ Ｐゴシック" charset="0"/>
                <a:cs typeface="ＭＳ Ｐゴシック" charset="0"/>
              </a:rPr>
              <a:t>draw </a:t>
            </a:r>
            <a:r>
              <a:rPr lang="en-US" b="1" i="1" u="sng">
                <a:latin typeface="Times" charset="0"/>
                <a:ea typeface="ＭＳ Ｐゴシック" charset="0"/>
                <a:cs typeface="ＭＳ Ｐゴシック" charset="0"/>
              </a:rPr>
              <a:t>a large crescent or arc</a:t>
            </a:r>
            <a:r>
              <a:rPr lang="en-US" b="1">
                <a:latin typeface="Times" charset="0"/>
                <a:ea typeface="ＭＳ Ｐゴシック" charset="0"/>
                <a:cs typeface="ＭＳ Ｐゴシック" charset="0"/>
              </a:rPr>
              <a:t> like the yellow line here…</a:t>
            </a:r>
          </a:p>
          <a:p>
            <a:r>
              <a:rPr lang="en-US" b="1">
                <a:latin typeface="Times" charset="0"/>
                <a:ea typeface="ＭＳ Ｐゴシック" charset="0"/>
                <a:cs typeface="ＭＳ Ｐゴシック" charset="0"/>
              </a:rPr>
              <a:t>////	followed by </a:t>
            </a:r>
            <a:r>
              <a:rPr lang="en-US" b="1" i="1" u="sng">
                <a:latin typeface="Times" charset="0"/>
                <a:ea typeface="ＭＳ Ｐゴシック" charset="0"/>
                <a:cs typeface="ＭＳ Ｐゴシック" charset="0"/>
              </a:rPr>
              <a:t>another crescent or arc</a:t>
            </a:r>
            <a:r>
              <a:rPr lang="en-US" b="1">
                <a:latin typeface="Times" charset="0"/>
                <a:ea typeface="ＭＳ Ｐゴシック" charset="0"/>
                <a:cs typeface="ＭＳ Ｐゴシック" charset="0"/>
              </a:rPr>
              <a:t> in the lower right hand quadrant of the paper.  </a:t>
            </a:r>
          </a:p>
          <a:p>
            <a:r>
              <a:rPr lang="en-US" b="1">
                <a:latin typeface="Times" charset="0"/>
                <a:ea typeface="ＭＳ Ｐゴシック" charset="0"/>
                <a:cs typeface="ＭＳ Ｐゴシック" charset="0"/>
              </a:rPr>
              <a:t>The yellow lines show you exactly how to do this.  </a:t>
            </a:r>
          </a:p>
          <a:p>
            <a:r>
              <a:rPr lang="en-US" b="1">
                <a:latin typeface="Times" charset="0"/>
                <a:ea typeface="ＭＳ Ｐゴシック" charset="0"/>
                <a:cs typeface="ＭＳ Ｐゴシック" charset="0"/>
              </a:rPr>
              <a:t>Along the way you will also see what those locations look like today.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xfrm>
            <a:off x="1150938" y="692150"/>
            <a:ext cx="4556125" cy="3416300"/>
          </a:xfrm>
          <a:ln/>
        </p:spPr>
      </p:sp>
      <p:sp>
        <p:nvSpPr>
          <p:cNvPr id="2662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Next comes the shape of something like a </a:t>
            </a:r>
            <a:r>
              <a:rPr lang="en-US" b="1" i="1" u="sng">
                <a:latin typeface="Times" charset="0"/>
                <a:ea typeface="ＭＳ Ｐゴシック" charset="0"/>
                <a:cs typeface="ＭＳ Ｐゴシック" charset="0"/>
              </a:rPr>
              <a:t>shepherd</a:t>
            </a:r>
            <a:r>
              <a:rPr lang="fr-FR" b="1" i="1" u="sng">
                <a:latin typeface="Times" charset="0"/>
                <a:ea typeface="ＭＳ Ｐゴシック" charset="0"/>
                <a:cs typeface="ＭＳ Ｐゴシック" charset="0"/>
              </a:rPr>
              <a:t>'</a:t>
            </a:r>
            <a:r>
              <a:rPr lang="en-US" b="1" i="1" u="sng">
                <a:latin typeface="Times" charset="0"/>
                <a:ea typeface="ＭＳ Ｐゴシック" charset="0"/>
                <a:cs typeface="ＭＳ Ｐゴシック" charset="0"/>
              </a:rPr>
              <a:t>s hook</a:t>
            </a:r>
            <a:r>
              <a:rPr lang="en-US" b="1">
                <a:latin typeface="Times" charset="0"/>
                <a:ea typeface="ＭＳ Ｐゴシック" charset="0"/>
                <a:cs typeface="ＭＳ Ｐゴシック" charset="0"/>
              </a:rPr>
              <a:t>, </a:t>
            </a:r>
          </a:p>
          <a:p>
            <a:r>
              <a:rPr lang="en-US" b="1">
                <a:latin typeface="Times" charset="0"/>
                <a:ea typeface="ＭＳ Ｐゴシック" charset="0"/>
                <a:cs typeface="ＭＳ Ｐゴシック" charset="0"/>
              </a:rPr>
              <a:t>beginning in the middle of that lower quadrant.  </a:t>
            </a:r>
          </a:p>
          <a:p>
            <a:r>
              <a:rPr lang="en-US" b="1">
                <a:latin typeface="Times" charset="0"/>
                <a:ea typeface="ＭＳ Ｐゴシック" charset="0"/>
                <a:cs typeface="ＭＳ Ｐゴシック" charset="0"/>
              </a:rPr>
              <a:t>Draw the hook so that it almost reaches the edge of the upper crescent.</a:t>
            </a:r>
            <a:endParaRPr lang="en-US">
              <a:latin typeface="Time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As we move through this map-making, it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best that you use NO place names.  </a:t>
            </a:r>
          </a:p>
          <a:p>
            <a:r>
              <a:rPr lang="en-US" b="1">
                <a:latin typeface="Times" charset="0"/>
                <a:ea typeface="ＭＳ Ｐゴシック" charset="0"/>
                <a:cs typeface="ＭＳ Ｐゴシック" charset="0"/>
              </a:rPr>
              <a:t>Instead use only the first letters of those names...not the entire words.  </a:t>
            </a:r>
          </a:p>
          <a:p>
            <a:r>
              <a:rPr lang="en-US" b="1">
                <a:latin typeface="Times" charset="0"/>
                <a:ea typeface="ＭＳ Ｐゴシック" charset="0"/>
                <a:cs typeface="ＭＳ Ｐゴシック" charset="0"/>
              </a:rPr>
              <a:t>This will force your mind to recall the entire word as suggested by the first-letter labels on your map.  Like this…</a:t>
            </a:r>
          </a:p>
        </p:txBody>
      </p:sp>
      <p:sp>
        <p:nvSpPr>
          <p:cNvPr id="28674"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xfrm>
            <a:off x="1150938" y="692150"/>
            <a:ext cx="4556125" cy="3416300"/>
          </a:xfrm>
          <a:ln/>
        </p:spPr>
      </p:sp>
      <p:sp>
        <p:nvSpPr>
          <p:cNvPr id="307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Write MS inside the upper left hand quadrant...</a:t>
            </a:r>
          </a:p>
          <a:p>
            <a:r>
              <a:rPr lang="en-US" b="1">
                <a:latin typeface="Times" charset="0"/>
                <a:ea typeface="ＭＳ Ｐゴシック" charset="0"/>
                <a:cs typeface="ＭＳ Ｐゴシック" charset="0"/>
              </a:rPr>
              <a:t>and here is a photo at that water body at this present time.</a:t>
            </a:r>
          </a:p>
          <a:p>
            <a:r>
              <a:rPr lang="en-US" b="1">
                <a:latin typeface="Times" charset="0"/>
                <a:ea typeface="ＭＳ Ｐゴシック" charset="0"/>
                <a:cs typeface="ＭＳ Ｐゴシック" charset="0"/>
              </a:rPr>
              <a:t>////	Notice in the upper left hand corner a scriptural reference to this great body of water, known in ancient times as The Great Sea.  Many other references or scriptural locations will appear in that same place as we move through the other visuals of The Bible…Basically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xfrm>
            <a:off x="1150938" y="692150"/>
            <a:ext cx="4556125" cy="3416300"/>
          </a:xfrm>
          <a:ln/>
        </p:spPr>
      </p:sp>
      <p:sp>
        <p:nvSpPr>
          <p:cNvPr id="3277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...next…add an ER somewhere in the middle along the shepherd</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hook…</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xfrm>
            <a:off x="1150938" y="692150"/>
            <a:ext cx="4556125" cy="3416300"/>
          </a:xfrm>
          <a:ln/>
        </p:spPr>
      </p:sp>
      <p:sp>
        <p:nvSpPr>
          <p:cNvPr id="348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finally, write in PG inside the lower right-hand quadrant.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a:xfrm>
            <a:off x="1150938" y="692150"/>
            <a:ext cx="4556125" cy="3416300"/>
          </a:xfrm>
          <a:ln/>
        </p:spPr>
      </p:sp>
      <p:sp>
        <p:nvSpPr>
          <p:cNvPr id="1761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ChangeArrowheads="1" noTextEdit="1"/>
          </p:cNvSpPr>
          <p:nvPr>
            <p:ph type="sldImg"/>
          </p:nvPr>
        </p:nvSpPr>
        <p:spPr>
          <a:xfrm>
            <a:off x="1150938" y="692150"/>
            <a:ext cx="4556125" cy="3416300"/>
          </a:xfrm>
          <a:ln/>
        </p:spPr>
      </p:sp>
      <p:sp>
        <p:nvSpPr>
          <p:cNvPr id="368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These single letters represent the full names of the MEDITERRANEAN SEA in the upper left.  Again…don</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t write in the full word…just the letters…</a:t>
            </a:r>
          </a:p>
          <a:p>
            <a:r>
              <a:rPr lang="en-US" b="1">
                <a:latin typeface="Times" charset="0"/>
                <a:ea typeface="ＭＳ Ｐゴシック" charset="0"/>
                <a:cs typeface="ＭＳ Ｐゴシック" charset="0"/>
              </a:rPr>
              <a:t>////	EUPHRATES RIVER along the shepherd</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hook...and </a:t>
            </a:r>
          </a:p>
          <a:p>
            <a:r>
              <a:rPr lang="en-US" b="1">
                <a:latin typeface="Times" charset="0"/>
                <a:ea typeface="ＭＳ Ｐゴシック" charset="0"/>
                <a:cs typeface="ＭＳ Ｐゴシック" charset="0"/>
              </a:rPr>
              <a:t>////	PERSIAN GULF in the lower right-hand quadrant.</a:t>
            </a:r>
          </a:p>
          <a:p>
            <a:endParaRPr lang="en-US" b="1">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So...three water bodies are located...three more to go: beginning in the lower left-hand quadrant of your map.</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xfrm>
            <a:off x="1150938" y="692150"/>
            <a:ext cx="4556125" cy="3416300"/>
          </a:xfrm>
          <a:ln/>
        </p:spPr>
      </p:sp>
      <p:sp>
        <p:nvSpPr>
          <p:cNvPr id="3891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…draw a figure that looks something like well-rounded rabbit</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ears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a:xfrm>
            <a:off x="1150938" y="692150"/>
            <a:ext cx="4556125" cy="3416300"/>
          </a:xfrm>
          <a:ln/>
        </p:spPr>
      </p:sp>
      <p:sp>
        <p:nvSpPr>
          <p:cNvPr id="409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Inside the ears, and on the water surface, write in RS representing THE RED SEA.  </a:t>
            </a:r>
          </a:p>
          <a:p>
            <a:r>
              <a:rPr lang="en-US" b="1">
                <a:latin typeface="Times" charset="0"/>
                <a:ea typeface="ＭＳ Ｐゴシック" charset="0"/>
                <a:cs typeface="ＭＳ Ｐゴシック" charset="0"/>
              </a:rPr>
              <a:t>And here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a good picture of what THE RED SEA looks like today.</a:t>
            </a:r>
            <a:endParaRPr lang="en-US" b="1">
              <a:latin typeface="Times"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xfrm>
            <a:off x="1150938" y="692150"/>
            <a:ext cx="4556125" cy="3416300"/>
          </a:xfrm>
          <a:ln/>
        </p:spPr>
      </p:sp>
      <p:sp>
        <p:nvSpPr>
          <p:cNvPr id="4301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Next move up to a place just below the shepherd</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hook.  Draw in two flattened oval shapes, a smaller one circled here…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a:xfrm>
            <a:off x="1150938" y="692150"/>
            <a:ext cx="4556125" cy="3416300"/>
          </a:xfrm>
          <a:ln/>
        </p:spPr>
      </p:sp>
      <p:sp>
        <p:nvSpPr>
          <p:cNvPr id="4505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 above a larger one...with a single line connecting the two.</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xfrm>
            <a:off x="1150938" y="692150"/>
            <a:ext cx="4556125" cy="3416300"/>
          </a:xfrm>
          <a:ln/>
        </p:spPr>
      </p:sp>
      <p:sp>
        <p:nvSpPr>
          <p:cNvPr id="4710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Near the smaller oval...mark it with SG, for THE SEA OF GALILEE.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xfrm>
            <a:off x="1150938" y="692150"/>
            <a:ext cx="4556125" cy="3416300"/>
          </a:xfrm>
          <a:ln/>
        </p:spPr>
      </p:sp>
      <p:sp>
        <p:nvSpPr>
          <p:cNvPr id="4915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At the larger oval, add DS for THE DEAD SEA.</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xfrm>
            <a:off x="1150938" y="692150"/>
            <a:ext cx="4556125" cy="3416300"/>
          </a:xfrm>
          <a:ln/>
        </p:spPr>
      </p:sp>
      <p:sp>
        <p:nvSpPr>
          <p:cNvPr id="512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Because the map will become a little crowded as we complete it, don</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t write in </a:t>
            </a:r>
            <a:r>
              <a:rPr lang="en-US" b="1" i="1" u="sng">
                <a:latin typeface="Times" charset="0"/>
                <a:ea typeface="ＭＳ Ｐゴシック" charset="0"/>
                <a:cs typeface="ＭＳ Ｐゴシック" charset="0"/>
              </a:rPr>
              <a:t>this</a:t>
            </a:r>
            <a:r>
              <a:rPr lang="en-US" b="1">
                <a:latin typeface="Times" charset="0"/>
                <a:ea typeface="ＭＳ Ｐゴシック" charset="0"/>
                <a:cs typeface="ＭＳ Ｐゴシック" charset="0"/>
              </a:rPr>
              <a:t> river name...just know that the short line connecting the two ovals...the Sea of Galilee and the Dead Sea…is the famous and beautiful JORDAN RIVER.  You</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remember that! Our Lord was baptized in these same waters.</a:t>
            </a:r>
            <a:endParaRPr lang="en-US" b="1">
              <a:latin typeface="Times"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ChangeArrowheads="1" noTextEdit="1"/>
          </p:cNvSpPr>
          <p:nvPr>
            <p:ph type="sldImg"/>
          </p:nvPr>
        </p:nvSpPr>
        <p:spPr>
          <a:xfrm>
            <a:off x="1150938" y="692150"/>
            <a:ext cx="4556125" cy="3416300"/>
          </a:xfrm>
          <a:ln/>
        </p:spPr>
      </p:sp>
      <p:sp>
        <p:nvSpPr>
          <p:cNvPr id="532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Now...we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ve identified and labeled six bodies of water plus a river, each one very important </a:t>
            </a:r>
          </a:p>
          <a:p>
            <a:r>
              <a:rPr lang="en-US" b="1">
                <a:latin typeface="Times" charset="0"/>
                <a:ea typeface="ＭＳ Ｐゴシック" charset="0"/>
                <a:cs typeface="ＭＳ Ｐゴシック" charset="0"/>
              </a:rPr>
              <a:t>toward dressing that stage for all the Biblical action to follow. We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ve placed the  </a:t>
            </a:r>
          </a:p>
          <a:p>
            <a:r>
              <a:rPr lang="en-US" b="1">
                <a:latin typeface="Times" charset="0"/>
                <a:ea typeface="ＭＳ Ｐゴシック" charset="0"/>
                <a:cs typeface="ＭＳ Ｐゴシック" charset="0"/>
              </a:rPr>
              <a:t>////	MEDITERRANEAN SEA, </a:t>
            </a:r>
          </a:p>
          <a:p>
            <a:r>
              <a:rPr lang="en-US" b="1">
                <a:latin typeface="Times" charset="0"/>
                <a:ea typeface="ＭＳ Ｐゴシック" charset="0"/>
                <a:cs typeface="ＭＳ Ｐゴシック" charset="0"/>
              </a:rPr>
              <a:t>////	THE EUPHRATES RIVER, </a:t>
            </a:r>
          </a:p>
          <a:p>
            <a:r>
              <a:rPr lang="en-US" b="1">
                <a:latin typeface="Times" charset="0"/>
                <a:ea typeface="ＭＳ Ｐゴシック" charset="0"/>
                <a:cs typeface="ＭＳ Ｐゴシック" charset="0"/>
              </a:rPr>
              <a:t>///	THE PERSIAN GULF, </a:t>
            </a:r>
          </a:p>
          <a:p>
            <a:r>
              <a:rPr lang="en-US" b="1">
                <a:latin typeface="Times" charset="0"/>
                <a:ea typeface="ＭＳ Ｐゴシック" charset="0"/>
                <a:cs typeface="ＭＳ Ｐゴシック" charset="0"/>
              </a:rPr>
              <a:t>////	THE RED SEA, </a:t>
            </a:r>
          </a:p>
          <a:p>
            <a:r>
              <a:rPr lang="en-US" b="1">
                <a:latin typeface="Times" charset="0"/>
                <a:ea typeface="ＭＳ Ｐゴシック" charset="0"/>
                <a:cs typeface="ＭＳ Ｐゴシック" charset="0"/>
              </a:rPr>
              <a:t>////	THE DEAD SEA, </a:t>
            </a:r>
          </a:p>
          <a:p>
            <a:r>
              <a:rPr lang="en-US" b="1">
                <a:latin typeface="Times" charset="0"/>
                <a:ea typeface="ＭＳ Ｐゴシック" charset="0"/>
                <a:cs typeface="ＭＳ Ｐゴシック" charset="0"/>
              </a:rPr>
              <a:t>////	THE SEA OF GALILEE, with the JORDAN RIVER connecting those two bodies.</a:t>
            </a:r>
          </a:p>
          <a:p>
            <a:r>
              <a:rPr lang="en-US" b="1">
                <a:latin typeface="Times" charset="0"/>
                <a:ea typeface="ＭＳ Ｐゴシック" charset="0"/>
                <a:cs typeface="ＭＳ Ｐゴシック" charset="0"/>
              </a:rPr>
              <a:t>////	A total of 6 water bodies that make up your map.</a:t>
            </a:r>
          </a:p>
          <a:p>
            <a:r>
              <a:rPr lang="en-US" b="1">
                <a:latin typeface="Times" charset="0"/>
                <a:ea typeface="ＭＳ Ｐゴシック" charset="0"/>
                <a:cs typeface="ＭＳ Ｐゴシック" charset="0"/>
              </a:rPr>
              <a:t>OK...that</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the water part of your map.</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Now let</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turn toward the land itself...the land that becomes the stage across which this timeless Biblical drama unfolds. </a:t>
            </a:r>
          </a:p>
          <a:p>
            <a:r>
              <a:rPr lang="en-US" b="1" dirty="0">
                <a:latin typeface="Times" charset="0"/>
                <a:ea typeface="ＭＳ Ｐゴシック" charset="0"/>
                <a:cs typeface="ＭＳ Ｐゴシック" charset="0"/>
              </a:rPr>
              <a:t>////	Scripture describes the land of the Bible as this huge land spread across an enormous stretch of Middle Eastern earth.</a:t>
            </a:r>
          </a:p>
        </p:txBody>
      </p:sp>
      <p:sp>
        <p:nvSpPr>
          <p:cNvPr id="55298"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charset="0"/>
                <a:ea typeface="ＭＳ Ｐゴシック" charset="0"/>
                <a:cs typeface="ＭＳ Ｐゴシック" charset="0"/>
              </a:rPr>
              <a:t>We begin right here...with the single number….	7.</a:t>
            </a:r>
          </a:p>
          <a:p>
            <a:r>
              <a:rPr lang="en-US" b="1" dirty="0">
                <a:solidFill>
                  <a:srgbClr val="000000"/>
                </a:solidFill>
                <a:latin typeface="Times" charset="0"/>
                <a:ea typeface="ＭＳ Ｐゴシック" charset="0"/>
                <a:cs typeface="ＭＳ Ｐゴシック" charset="0"/>
              </a:rPr>
              <a:t>That</a:t>
            </a:r>
            <a:r>
              <a:rPr lang="fr-FR" b="1" dirty="0">
                <a:solidFill>
                  <a:srgbClr val="000000"/>
                </a:solidFill>
                <a:latin typeface="Times" charset="0"/>
                <a:ea typeface="ＭＳ Ｐゴシック" charset="0"/>
                <a:cs typeface="ＭＳ Ｐゴシック" charset="0"/>
              </a:rPr>
              <a:t>'</a:t>
            </a:r>
            <a:r>
              <a:rPr lang="en-US" b="1" dirty="0">
                <a:solidFill>
                  <a:srgbClr val="000000"/>
                </a:solidFill>
                <a:latin typeface="Times" charset="0"/>
                <a:ea typeface="ＭＳ Ｐゴシック" charset="0"/>
                <a:cs typeface="ＭＳ Ｐゴシック" charset="0"/>
              </a:rPr>
              <a:t>s our mental anchor point.  Simply the number 7 with that all-important dash through the stem.</a:t>
            </a:r>
          </a:p>
          <a:p>
            <a:r>
              <a:rPr lang="en-US" b="1" dirty="0">
                <a:solidFill>
                  <a:srgbClr val="000000"/>
                </a:solidFill>
                <a:latin typeface="Times" charset="0"/>
                <a:ea typeface="ＭＳ Ｐゴシック" charset="0"/>
                <a:cs typeface="ＭＳ Ｐゴシック" charset="0"/>
              </a:rPr>
              <a:t>////	Next step...surround that number with three alphabet letters. Set them firmly in place in your mind: C  7  S  J       </a:t>
            </a:r>
          </a:p>
          <a:p>
            <a:r>
              <a:rPr lang="en-US" b="1" dirty="0">
                <a:solidFill>
                  <a:srgbClr val="000000"/>
                </a:solidFill>
                <a:latin typeface="Times" charset="0"/>
                <a:ea typeface="ＭＳ Ｐゴシック" charset="0"/>
                <a:cs typeface="ＭＳ Ｐゴシック" charset="0"/>
              </a:rPr>
              <a:t>Repeat the letter group aloud several times as you embed it in your mind... Because this is the very core of the Bible</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s organization and time-line flow:</a:t>
            </a:r>
          </a:p>
          <a:p>
            <a:r>
              <a:rPr lang="en-US" b="1" dirty="0">
                <a:solidFill>
                  <a:srgbClr val="000000"/>
                </a:solidFill>
                <a:latin typeface="Times" charset="0"/>
                <a:ea typeface="ＭＳ Ｐゴシック" charset="0"/>
                <a:cs typeface="ＭＳ Ｐゴシック" charset="0"/>
              </a:rPr>
              <a:t>//// 	</a:t>
            </a:r>
            <a:r>
              <a:rPr lang="en-US" altLang="ja-JP" b="1" dirty="0">
                <a:solidFill>
                  <a:srgbClr val="000000"/>
                </a:solidFill>
                <a:latin typeface="Times" charset="0"/>
                <a:ea typeface="ＭＳ Ｐゴシック" charset="0"/>
                <a:cs typeface="ＭＳ Ｐゴシック" charset="0"/>
              </a:rPr>
              <a:t>"C  7  S  J....</a:t>
            </a:r>
          </a:p>
          <a:p>
            <a:r>
              <a:rPr lang="en-US" b="1" dirty="0">
                <a:solidFill>
                  <a:srgbClr val="000000"/>
                </a:solidFill>
                <a:latin typeface="Times" charset="0"/>
                <a:ea typeface="ＭＳ Ｐゴシック" charset="0"/>
                <a:cs typeface="ＭＳ Ｐゴシック" charset="0"/>
              </a:rPr>
              <a:t>////	C  7  S  J.... </a:t>
            </a:r>
          </a:p>
          <a:p>
            <a:r>
              <a:rPr lang="en-US" b="1" dirty="0">
                <a:solidFill>
                  <a:srgbClr val="000000"/>
                </a:solidFill>
                <a:latin typeface="Times" charset="0"/>
                <a:ea typeface="ＭＳ Ｐゴシック" charset="0"/>
                <a:cs typeface="ＭＳ Ｐゴシック" charset="0"/>
              </a:rPr>
              <a:t>////	C  7  S  J...etc.</a:t>
            </a:r>
            <a:r>
              <a:rPr lang="en-US" altLang="ja-JP" b="1" dirty="0">
                <a:solidFill>
                  <a:srgbClr val="000000"/>
                </a:solidFill>
                <a:latin typeface="Times" charset="0"/>
                <a:ea typeface="ＭＳ Ｐゴシック" charset="0"/>
                <a:cs typeface="ＭＳ Ｐゴシック" charset="0"/>
              </a:rPr>
              <a:t>"</a:t>
            </a:r>
          </a:p>
          <a:p>
            <a:endParaRPr lang="en-US" dirty="0">
              <a:latin typeface="Times" charset="0"/>
              <a:ea typeface="ＭＳ Ｐゴシック" charset="0"/>
              <a:cs typeface="ＭＳ Ｐゴシック" charset="0"/>
            </a:endParaRPr>
          </a:p>
        </p:txBody>
      </p:sp>
      <p:sp>
        <p:nvSpPr>
          <p:cNvPr id="90114" name="Rectangle 3"/>
          <p:cNvSpPr>
            <a:spLocks noGrp="1" noRot="1" noChangeAspect="1" noChangeArrowheads="1" noTextEdit="1"/>
          </p:cNvSpPr>
          <p:nvPr>
            <p:ph type="sldImg"/>
          </p:nvPr>
        </p:nvSpPr>
        <p:spPr>
          <a:ln cap="flat"/>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re going to identify 10 --and only 10 -- geographic locations on the land...each one pivotal in the progress of the Biblical story line of THE QUICK CHRONOLOGY that follows.</a:t>
            </a:r>
          </a:p>
          <a:p>
            <a:r>
              <a:rPr lang="en-US" b="1">
                <a:latin typeface="Times" charset="0"/>
                <a:ea typeface="ＭＳ Ｐゴシック" charset="0"/>
                <a:cs typeface="ＭＳ Ｐゴシック" charset="0"/>
              </a:rPr>
              <a:t>////	So here we go. At the top of your map, right in the middle, on top of the north-south crease in the paper, write in the phrase, 10 PLACES.</a:t>
            </a:r>
          </a:p>
        </p:txBody>
      </p:sp>
      <p:sp>
        <p:nvSpPr>
          <p:cNvPr id="57346"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ChangeArrowheads="1" noTextEdit="1"/>
          </p:cNvSpPr>
          <p:nvPr>
            <p:ph type="sldImg"/>
          </p:nvPr>
        </p:nvSpPr>
        <p:spPr>
          <a:xfrm>
            <a:off x="1150938" y="692150"/>
            <a:ext cx="4556125" cy="3416300"/>
          </a:xfrm>
          <a:ln/>
        </p:spPr>
      </p:sp>
      <p:sp>
        <p:nvSpPr>
          <p:cNvPr id="593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Under "10 places," on the right side of the north-south line, add the number 4 with an arrow pointing east...that is...to the right.</a:t>
            </a:r>
          </a:p>
          <a:p>
            <a:r>
              <a:rPr lang="en-US" b="1">
                <a:latin typeface="Times" charset="0"/>
                <a:ea typeface="ＭＳ Ｐゴシック" charset="0"/>
                <a:cs typeface="ＭＳ Ｐゴシック" charset="0"/>
              </a:rPr>
              <a:t>THE CIRCLE YOU SEE IS ONLY A GUIDE TO CALL YOUR ATTENTION TO THE CORRECT PLACES ON THE MAP AS WE MOVE ALONG.</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Then on the left side, write in the number 6 with an arrow pointing to the left.  We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re now ready to identify those 10 specific land locations on this Biblical "Stage of the Action.</a:t>
            </a:r>
            <a:r>
              <a:rPr lang="en-US" altLang="ja-JP" b="1">
                <a:latin typeface="Times" charset="0"/>
                <a:ea typeface="ＭＳ Ｐゴシック" charset="0"/>
                <a:cs typeface="ＭＳ Ｐゴシック" charset="0"/>
              </a:rPr>
              <a:t>"</a:t>
            </a:r>
            <a:endParaRPr lang="en-US" b="1">
              <a:latin typeface="Times" charset="0"/>
              <a:ea typeface="ＭＳ Ｐゴシック" charset="0"/>
              <a:cs typeface="ＭＳ Ｐゴシック" charset="0"/>
            </a:endParaRPr>
          </a:p>
        </p:txBody>
      </p:sp>
      <p:sp>
        <p:nvSpPr>
          <p:cNvPr id="61442"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xfrm>
            <a:off x="1150938" y="692150"/>
            <a:ext cx="4556125" cy="3416300"/>
          </a:xfrm>
          <a:ln/>
        </p:spPr>
      </p:sp>
      <p:sp>
        <p:nvSpPr>
          <p:cNvPr id="634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Beginning on the eastern side of that north-south crease in the paper, down near the mouth of the Euphrates River, near where the river enters the Persian Gulf...write in a large letter, "U" ALONG WITH A VERY LARGE DOT FOR ITS APPROXIMATE LOCATION...standing for that great early city, UR of the Chaldees…famous for its ancient ziggurats or temple towers.  Once again, we strongly recommend that you use only the first letters of the words...forcing your thinking to recall the entire word.   Memory efficiency is nicely increased with such a simple tool.</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ChangeArrowheads="1" noTextEdit="1"/>
          </p:cNvSpPr>
          <p:nvPr>
            <p:ph type="sldImg"/>
          </p:nvPr>
        </p:nvSpPr>
        <p:spPr>
          <a:xfrm>
            <a:off x="1150938" y="692150"/>
            <a:ext cx="4556125" cy="3416300"/>
          </a:xfrm>
          <a:ln/>
        </p:spPr>
      </p:sp>
      <p:sp>
        <p:nvSpPr>
          <p:cNvPr id="655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U for UR...now we move upriver, perhaps about halfway upstream from the Persian Gulf.  Write in a large B, another large dot…for the ancient city of Babylon, a city of maximum international importance in those far-away times.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ChangeArrowheads="1" noTextEdit="1"/>
          </p:cNvSpPr>
          <p:nvPr>
            <p:ph type="sldImg"/>
          </p:nvPr>
        </p:nvSpPr>
        <p:spPr>
          <a:xfrm>
            <a:off x="1150938" y="692150"/>
            <a:ext cx="4556125" cy="3416300"/>
          </a:xfrm>
          <a:ln/>
        </p:spPr>
      </p:sp>
      <p:sp>
        <p:nvSpPr>
          <p:cNvPr id="6758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Next...somewhere out in that vast landscape, east of the river, write in a large H, for the ancient city of Haran, which, by the way, still exists to this day</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ChangeArrowheads="1" noTextEdit="1"/>
          </p:cNvSpPr>
          <p:nvPr>
            <p:ph type="sldImg"/>
          </p:nvPr>
        </p:nvSpPr>
        <p:spPr>
          <a:xfrm>
            <a:off x="1150938" y="692150"/>
            <a:ext cx="4556125" cy="3416300"/>
          </a:xfrm>
          <a:ln/>
        </p:spPr>
      </p:sp>
      <p:sp>
        <p:nvSpPr>
          <p:cNvPr id="6963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finally, on the east side of the north-south coordinate, far to the east, write in a large N and in parenthesis a large A.  These two letters stand for the city of Nineveh in the ancient kingdom of Assyria.  Today</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modern Iraqi city of Mosul is located near this ancient site.</a:t>
            </a:r>
            <a:endParaRPr lang="en-US" b="1">
              <a:latin typeface="Times"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ChangeArrowheads="1" noTextEdit="1"/>
          </p:cNvSpPr>
          <p:nvPr>
            <p:ph type="sldImg"/>
          </p:nvPr>
        </p:nvSpPr>
        <p:spPr>
          <a:xfrm>
            <a:off x="1150938" y="692150"/>
            <a:ext cx="4556125" cy="3416300"/>
          </a:xfrm>
          <a:ln/>
        </p:spPr>
      </p:sp>
      <p:sp>
        <p:nvSpPr>
          <p:cNvPr id="716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Four sites identified....UR OF THE CHALDEES... BABYLON... HARAN...and NINEVEH IN ASSYRIA.</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ChangeArrowheads="1" noTextEdit="1"/>
          </p:cNvSpPr>
          <p:nvPr>
            <p:ph type="sldImg"/>
          </p:nvPr>
        </p:nvSpPr>
        <p:spPr>
          <a:xfrm>
            <a:off x="1150938" y="692150"/>
            <a:ext cx="4556125" cy="3416300"/>
          </a:xfrm>
          <a:ln/>
        </p:spPr>
      </p:sp>
      <p:sp>
        <p:nvSpPr>
          <p:cNvPr id="737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With the </a:t>
            </a:r>
            <a:r>
              <a:rPr lang="en-US" b="1" i="1" u="sng">
                <a:latin typeface="Times" charset="0"/>
                <a:ea typeface="ＭＳ Ｐゴシック" charset="0"/>
                <a:cs typeface="ＭＳ Ｐゴシック" charset="0"/>
              </a:rPr>
              <a:t>four</a:t>
            </a:r>
            <a:r>
              <a:rPr lang="en-US" b="1">
                <a:latin typeface="Times" charset="0"/>
                <a:ea typeface="ＭＳ Ｐゴシック" charset="0"/>
                <a:cs typeface="ＭＳ Ｐゴシック" charset="0"/>
              </a:rPr>
              <a:t> locations east of the line identified, let</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move to the </a:t>
            </a:r>
            <a:r>
              <a:rPr lang="en-US" b="1" i="1" u="sng">
                <a:latin typeface="Times" charset="0"/>
                <a:ea typeface="ＭＳ Ｐゴシック" charset="0"/>
                <a:cs typeface="ＭＳ Ｐゴシック" charset="0"/>
              </a:rPr>
              <a:t>six</a:t>
            </a:r>
            <a:r>
              <a:rPr lang="en-US" b="1">
                <a:latin typeface="Times" charset="0"/>
                <a:ea typeface="ＭＳ Ｐゴシック" charset="0"/>
                <a:cs typeface="ＭＳ Ｐゴシック" charset="0"/>
              </a:rPr>
              <a:t> sites lying to the west of that north-south crease</a:t>
            </a:r>
          </a:p>
          <a:p>
            <a:r>
              <a:rPr lang="en-US" b="1">
                <a:latin typeface="Times" charset="0"/>
                <a:ea typeface="ＭＳ Ｐゴシック" charset="0"/>
                <a:cs typeface="ＭＳ Ｐゴシック" charset="0"/>
              </a:rPr>
              <a:t>////	Beginning with a large letter C placed between the Jordan River and the Mediterranean Sea.  This letter stands for the entire region of CANAAN, before it came to be known as ancient Israel, or in later history, Palestine, and today, both as Israel </a:t>
            </a:r>
            <a:r>
              <a:rPr lang="en-US" b="1" i="1" u="sng">
                <a:latin typeface="Times" charset="0"/>
                <a:ea typeface="ＭＳ Ｐゴシック" charset="0"/>
                <a:cs typeface="ＭＳ Ｐゴシック" charset="0"/>
              </a:rPr>
              <a:t>and</a:t>
            </a:r>
            <a:r>
              <a:rPr lang="en-US" b="1">
                <a:latin typeface="Times" charset="0"/>
                <a:ea typeface="ＭＳ Ｐゴシック" charset="0"/>
                <a:cs typeface="ＭＳ Ｐゴシック" charset="0"/>
              </a:rPr>
              <a:t>, once again, Palestine.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a:xfrm>
            <a:off x="1150938" y="692150"/>
            <a:ext cx="4556125" cy="3416300"/>
          </a:xfrm>
          <a:ln/>
        </p:spPr>
      </p:sp>
      <p:sp>
        <p:nvSpPr>
          <p:cNvPr id="7577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Near the north end of the Dead Sea, still west of the Jordan River, place a large J, for, of course, the city of Jerusalem...arguably one of the world</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greatest and most conflicted cities in all of our planet</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history.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ChangeArrowheads="1" noTextEdit="1"/>
          </p:cNvSpPr>
          <p:nvPr>
            <p:ph type="sldImg"/>
          </p:nvPr>
        </p:nvSpPr>
        <p:spPr>
          <a:ln/>
        </p:spPr>
      </p:sp>
      <p:sp>
        <p:nvSpPr>
          <p:cNvPr id="880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i="1">
                <a:solidFill>
                  <a:srgbClr val="000000"/>
                </a:solidFill>
                <a:latin typeface="Times" charset="0"/>
                <a:ea typeface="ＭＳ Ｐゴシック" charset="0"/>
                <a:cs typeface="ＭＳ Ｐゴシック" charset="0"/>
              </a:rPr>
              <a:t>As a starting point, begin thinking about 10 file folders in a filing cabinet. </a:t>
            </a:r>
          </a:p>
          <a:p>
            <a:r>
              <a:rPr lang="en-US" b="1" i="1">
                <a:solidFill>
                  <a:srgbClr val="000000"/>
                </a:solidFill>
                <a:latin typeface="Times" charset="0"/>
                <a:ea typeface="ＭＳ Ｐゴシック" charset="0"/>
                <a:cs typeface="ＭＳ Ｐゴシック" charset="0"/>
              </a:rPr>
              <a:t>You are going to organize your own Bible File into a collection of these ten mental file folders.  </a:t>
            </a:r>
          </a:p>
          <a:p>
            <a:r>
              <a:rPr lang="en-US" b="1" i="1">
                <a:solidFill>
                  <a:srgbClr val="000000"/>
                </a:solidFill>
                <a:latin typeface="Times" charset="0"/>
                <a:ea typeface="ＭＳ Ｐゴシック" charset="0"/>
                <a:cs typeface="ＭＳ Ｐゴシック" charset="0"/>
              </a:rPr>
              <a:t>Very soon you</a:t>
            </a:r>
            <a:r>
              <a:rPr lang="fr-FR" altLang="ja-JP" b="1" i="1">
                <a:solidFill>
                  <a:srgbClr val="000000"/>
                </a:solidFill>
                <a:latin typeface="Times" charset="0"/>
                <a:ea typeface="ＭＳ Ｐゴシック" charset="0"/>
                <a:cs typeface="ＭＳ Ｐゴシック" charset="0"/>
              </a:rPr>
              <a:t>'</a:t>
            </a:r>
            <a:r>
              <a:rPr lang="en-US" altLang="ja-JP" b="1" i="1">
                <a:solidFill>
                  <a:srgbClr val="000000"/>
                </a:solidFill>
                <a:latin typeface="Times" charset="0"/>
                <a:ea typeface="ＭＳ Ｐゴシック" charset="0"/>
                <a:cs typeface="ＭＳ Ｐゴシック" charset="0"/>
              </a:rPr>
              <a:t>ll be applying labels to each of those 10 file folders.  So…now to begin…and…</a:t>
            </a:r>
            <a:endParaRPr lang="en-US" altLang="ja-JP" b="1">
              <a:solidFill>
                <a:srgbClr val="000000"/>
              </a:solidFill>
              <a:latin typeface="Times" charset="0"/>
              <a:ea typeface="ＭＳ Ｐゴシック" charset="0"/>
              <a:cs typeface="ＭＳ Ｐゴシック" charset="0"/>
            </a:endParaRPr>
          </a:p>
          <a:p>
            <a:endParaRPr lang="en-US">
              <a:latin typeface="Times"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ChangeArrowheads="1" noTextEdit="1"/>
          </p:cNvSpPr>
          <p:nvPr>
            <p:ph type="sldImg"/>
          </p:nvPr>
        </p:nvSpPr>
        <p:spPr>
          <a:xfrm>
            <a:off x="1150938" y="692150"/>
            <a:ext cx="4556125" cy="3416300"/>
          </a:xfrm>
          <a:ln/>
        </p:spPr>
      </p:sp>
      <p:sp>
        <p:nvSpPr>
          <p:cNvPr id="7782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move across the Jordan, still near the north end of the Dead Sea...place the two letters MN, representing Mount Nebo.  We will identify the importance of this location when we develop The Quick Chronology.</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ChangeArrowheads="1" noTextEdit="1"/>
          </p:cNvSpPr>
          <p:nvPr>
            <p:ph type="sldImg"/>
          </p:nvPr>
        </p:nvSpPr>
        <p:spPr>
          <a:xfrm>
            <a:off x="1150938" y="692150"/>
            <a:ext cx="4556125" cy="3416300"/>
          </a:xfrm>
          <a:ln/>
        </p:spPr>
      </p:sp>
      <p:sp>
        <p:nvSpPr>
          <p:cNvPr id="7987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Then...at a point below the south end of the Dead Sea, a place almost between the ears of the rabbit, write in KB...for the an ancient oasis named KADESH BARNEA, a picture as it appears today.</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a:xfrm>
            <a:off x="1150938" y="692150"/>
            <a:ext cx="4556125" cy="3416300"/>
          </a:xfrm>
          <a:ln/>
        </p:spPr>
      </p:sp>
      <p:sp>
        <p:nvSpPr>
          <p:cNvPr id="819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Two more locations to go...Near the top of the LEFT rabbit ear, write in a large E, for the kingdom of EGYPT...a land with infinite ancient mysteries and fascinating to us even today.  And finally…</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ChangeArrowheads="1" noTextEdit="1"/>
          </p:cNvSpPr>
          <p:nvPr>
            <p:ph type="sldImg"/>
          </p:nvPr>
        </p:nvSpPr>
        <p:spPr>
          <a:xfrm>
            <a:off x="1150938" y="692150"/>
            <a:ext cx="4556125" cy="3416300"/>
          </a:xfrm>
          <a:ln/>
        </p:spPr>
      </p:sp>
      <p:sp>
        <p:nvSpPr>
          <p:cNvPr id="8397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...deep in between the two rabbit ears write in ANOTHER MS, only this time the letters stand for MOUNT SINAI. Now you have a complete map, in your head…</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ChangeArrowheads="1" noTextEdit="1"/>
          </p:cNvSpPr>
          <p:nvPr>
            <p:ph type="sldImg"/>
          </p:nvPr>
        </p:nvSpPr>
        <p:spPr>
          <a:xfrm>
            <a:off x="1150938" y="692150"/>
            <a:ext cx="4556125" cy="3416300"/>
          </a:xfrm>
          <a:ln/>
        </p:spPr>
      </p:sp>
      <p:sp>
        <p:nvSpPr>
          <p:cNvPr id="860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6 on the western side of the map...</a:t>
            </a:r>
          </a:p>
          <a:p>
            <a:r>
              <a:rPr lang="en-US" b="1">
                <a:latin typeface="Times" charset="0"/>
                <a:ea typeface="ＭＳ Ｐゴシック" charset="0"/>
                <a:cs typeface="ＭＳ Ｐゴシック" charset="0"/>
              </a:rPr>
              <a:t>////	and the 4 on the east…illustrating the land relationships between </a:t>
            </a:r>
          </a:p>
          <a:p>
            <a:r>
              <a:rPr lang="en-US" b="1">
                <a:latin typeface="Times" charset="0"/>
                <a:ea typeface="ＭＳ Ｐゴシック" charset="0"/>
                <a:cs typeface="ＭＳ Ｐゴシック" charset="0"/>
              </a:rPr>
              <a:t>////	these ten monumentally important Biblical land sites.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ChangeArrowheads="1" noTextEdit="1"/>
          </p:cNvSpPr>
          <p:nvPr>
            <p:ph type="sldImg"/>
          </p:nvPr>
        </p:nvSpPr>
        <p:spPr>
          <a:xfrm>
            <a:off x="1150938" y="692150"/>
            <a:ext cx="4556125" cy="3416300"/>
          </a:xfrm>
          <a:ln/>
        </p:spPr>
      </p:sp>
      <p:sp>
        <p:nvSpPr>
          <p:cNvPr id="880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One last addition.   Throughout Scripture, we find repeated references to "The Land"...</a:t>
            </a:r>
          </a:p>
          <a:p>
            <a:r>
              <a:rPr lang="en-US" b="1" dirty="0">
                <a:latin typeface="Times" charset="0"/>
                <a:ea typeface="ＭＳ Ｐゴシック" charset="0"/>
                <a:cs typeface="ＭＳ Ｐゴシック" charset="0"/>
              </a:rPr>
              <a:t>////	such as in Judges 20:1.  Notice again in the upper left hand corner of the frame that Biblical reference to this term as it</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used in its Biblical sense.  </a:t>
            </a:r>
            <a:r>
              <a:rPr lang="en-US" b="1" dirty="0">
                <a:latin typeface="Times" charset="0"/>
                <a:ea typeface="ＭＳ Ｐゴシック" charset="0"/>
                <a:cs typeface="ＭＳ Ｐゴシック" charset="0"/>
              </a:rPr>
              <a:t>Many more reference citations will be placed there as we move through this study.   So, as shown in the graphic, write in THE LAND in a large oval off the coast of Canaan, then, extending out from</a:t>
            </a:r>
          </a:p>
          <a:p>
            <a:r>
              <a:rPr lang="en-US" b="1" dirty="0">
                <a:latin typeface="Times" charset="0"/>
                <a:ea typeface="ＭＳ Ｐゴシック" charset="0"/>
                <a:cs typeface="ＭＳ Ｐゴシック" charset="0"/>
              </a:rPr>
              <a:t>////	…the oval sketch in two lines...one slightly below the Euphrates hook.…</a:t>
            </a:r>
          </a:p>
          <a:p>
            <a:r>
              <a:rPr lang="en-US" b="1" dirty="0">
                <a:latin typeface="Times" charset="0"/>
                <a:ea typeface="ＭＳ Ｐゴシック" charset="0"/>
                <a:cs typeface="ＭＳ Ｐゴシック" charset="0"/>
              </a:rPr>
              <a:t>and another line, running downward between the Dead Sea and the rabbit ears.   </a:t>
            </a:r>
          </a:p>
          <a:p>
            <a:r>
              <a:rPr lang="en-US" b="1" dirty="0">
                <a:latin typeface="Times" charset="0"/>
                <a:ea typeface="ＭＳ Ｐゴシック" charset="0"/>
                <a:cs typeface="ＭＳ Ｐゴシック" charset="0"/>
              </a:rPr>
              <a:t>The distance between those two lines is generally known as THE LAND throughout God</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Word.  </a:t>
            </a:r>
          </a:p>
          <a:p>
            <a:r>
              <a:rPr lang="en-US" b="1" dirty="0">
                <a:latin typeface="Times" charset="0"/>
                <a:ea typeface="ＭＳ Ｐゴシック" charset="0"/>
                <a:cs typeface="ＭＳ Ｐゴシック" charset="0"/>
              </a:rPr>
              <a:t>////	This is the area traditionally referred to as extending "from Dan to Beersheba.</a:t>
            </a:r>
            <a:r>
              <a:rPr lang="en-US" altLang="ja-JP" b="1" dirty="0">
                <a:latin typeface="Times" charset="0"/>
                <a:ea typeface="ＭＳ Ｐゴシック" charset="0"/>
                <a:cs typeface="ＭＳ Ｐゴシック" charset="0"/>
              </a:rPr>
              <a:t>"</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ChangeArrowheads="1" noTextEdit="1"/>
          </p:cNvSpPr>
          <p:nvPr>
            <p:ph type="sldImg"/>
          </p:nvPr>
        </p:nvSpPr>
        <p:spPr>
          <a:xfrm>
            <a:off x="1150938" y="692150"/>
            <a:ext cx="4556125" cy="3416300"/>
          </a:xfrm>
          <a:ln/>
        </p:spPr>
      </p:sp>
      <p:sp>
        <p:nvSpPr>
          <p:cNvPr id="9011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the map is complete.  We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ve sketched in the barest outlines of the "stage of the Biblical action"...the approximate places where so many of these marvelous Biblical events occurred.</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50938" y="692150"/>
            <a:ext cx="4556125" cy="34163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Discussion: What do you notice about the tribes of double blessing (Joseph) and royalty?</a:t>
            </a:r>
          </a:p>
          <a:p>
            <a:r>
              <a:rPr lang="en-US" dirty="0">
                <a:latin typeface="Times New Roman" charset="0"/>
                <a:ea typeface="ＭＳ Ｐゴシック" charset="0"/>
                <a:cs typeface="ＭＳ Ｐゴシック" charset="0"/>
              </a:rPr>
              <a:t>Answer: They occupied the heartland</a:t>
            </a:r>
          </a:p>
          <a:p>
            <a:r>
              <a:rPr lang="en-US" dirty="0">
                <a:latin typeface="Times New Roman" charset="0"/>
                <a:ea typeface="ＭＳ Ｐゴシック" charset="0"/>
                <a:cs typeface="ＭＳ Ｐゴシック" charset="0"/>
              </a:rPr>
              <a:t>__________</a:t>
            </a:r>
          </a:p>
          <a:p>
            <a:pPr eaLnBrk="1" hangingPunct="1"/>
            <a:r>
              <a:rPr lang="en-US" dirty="0">
                <a:latin typeface="Times New Roman" charset="0"/>
                <a:cs typeface="Geneva" charset="0"/>
              </a:rPr>
              <a:t>Common-179</a:t>
            </a:r>
          </a:p>
          <a:p>
            <a:pPr eaLnBrk="1" hangingPunct="1"/>
            <a:r>
              <a:rPr lang="en-US" dirty="0">
                <a:latin typeface="Times New Roman" charset="0"/>
                <a:cs typeface="Geneva" charset="0"/>
              </a:rPr>
              <a:t>BB-02-Map-48</a:t>
            </a:r>
          </a:p>
          <a:p>
            <a:r>
              <a:rPr lang="en-US" dirty="0">
                <a:latin typeface="Times New Roman" charset="0"/>
                <a:ea typeface="ＭＳ Ｐゴシック" charset="0"/>
                <a:cs typeface="ＭＳ Ｐゴシック" charset="0"/>
              </a:rPr>
              <a:t>OS-00-Intro-50</a:t>
            </a:r>
          </a:p>
          <a:p>
            <a:r>
              <a:rPr lang="en-US" dirty="0">
                <a:latin typeface="Times New Roman" charset="0"/>
                <a:ea typeface="ＭＳ Ｐゴシック" charset="0"/>
                <a:cs typeface="ＭＳ Ｐゴシック" charset="0"/>
              </a:rPr>
              <a:t>OS-00-Book Overviews-119</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cs typeface="Geneva" charset="0"/>
              </a:rPr>
              <a:t>OS-01-Gen37-50-slides 18, 277</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OS-04-Numbers-217</a:t>
            </a:r>
          </a:p>
          <a:p>
            <a:r>
              <a:rPr lang="en-US" dirty="0">
                <a:latin typeface="Times New Roman" charset="0"/>
                <a:ea typeface="ＭＳ Ｐゴシック" charset="0"/>
                <a:cs typeface="ＭＳ Ｐゴシック" charset="0"/>
              </a:rPr>
              <a:t>OS-06-Joshua-18, 206, 225</a:t>
            </a:r>
          </a:p>
          <a:p>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50938" y="692150"/>
            <a:ext cx="4556125" cy="34163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While Jezebel brought Baal worship into Israel during her husband Ahab's reign, it already had a history of influencing the people long before during the time of the Judges.</a:t>
            </a:r>
          </a:p>
          <a:p>
            <a:r>
              <a:rPr lang="en-US" dirty="0"/>
              <a:t>______________</a:t>
            </a:r>
          </a:p>
          <a:p>
            <a:r>
              <a:rPr lang="en-US" dirty="0"/>
              <a:t>BB-02-Map-49</a:t>
            </a:r>
          </a:p>
          <a:p>
            <a:r>
              <a:rPr lang="en-US" dirty="0"/>
              <a:t>OS-07-Judges-125</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Rot="1" noChangeAspect="1" noChangeArrowheads="1" noTextEdit="1"/>
          </p:cNvSpPr>
          <p:nvPr>
            <p:ph type="sldImg"/>
          </p:nvPr>
        </p:nvSpPr>
        <p:spPr>
          <a:ln/>
        </p:spPr>
      </p:sp>
      <p:sp>
        <p:nvSpPr>
          <p:cNvPr id="1249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Now it</a:t>
            </a:r>
            <a:r>
              <a:rPr lang="fr-FR"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time mentally to apply those ten words as labels to ten mental folders in your new Bible File – </a:t>
            </a:r>
          </a:p>
          <a:p>
            <a:r>
              <a:rPr lang="en-US" b="1">
                <a:solidFill>
                  <a:srgbClr val="000000"/>
                </a:solidFill>
                <a:latin typeface="Times" charset="0"/>
                <a:ea typeface="ＭＳ Ｐゴシック" charset="0"/>
                <a:cs typeface="ＭＳ Ｐゴシック" charset="0"/>
              </a:rPr>
              <a:t>////	right up there in your  head. That mental picture might look something like this.   And there they are...</a:t>
            </a:r>
          </a:p>
          <a:p>
            <a:r>
              <a:rPr lang="en-US" b="1">
                <a:solidFill>
                  <a:srgbClr val="000000"/>
                </a:solidFill>
                <a:latin typeface="Times" charset="0"/>
                <a:ea typeface="ＭＳ Ｐゴシック" charset="0"/>
                <a:cs typeface="ＭＳ Ｐゴシック" charset="0"/>
              </a:rPr>
              <a:t>//// 	CREATION//// 	ABRAHAM//// 	JOSEPH//// 	MOSES//// 	JOSHUA//// 	ANARCHY//// 	ROYALTY//// 	CAPTIVITY//// 	SILENCE…and…//// 	JESUS.</a:t>
            </a:r>
          </a:p>
          <a:p>
            <a:r>
              <a:rPr lang="en-US" b="1">
                <a:solidFill>
                  <a:srgbClr val="000000"/>
                </a:solidFill>
                <a:latin typeface="Times" charset="0"/>
                <a:ea typeface="ＭＳ Ｐゴシック" charset="0"/>
                <a:cs typeface="ＭＳ Ｐゴシック" charset="0"/>
              </a:rPr>
              <a:t>Now it</a:t>
            </a:r>
            <a:r>
              <a:rPr lang="fr-FR"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organized in a neat and orderly package in your mind  --- ready for recall and use as you need it. Now just a few more </a:t>
            </a:r>
          </a:p>
          <a:p>
            <a:r>
              <a:rPr lang="en-US" b="1">
                <a:solidFill>
                  <a:srgbClr val="000000"/>
                </a:solidFill>
                <a:latin typeface="Times" charset="0"/>
                <a:ea typeface="ＭＳ Ｐゴシック" charset="0"/>
                <a:cs typeface="ＭＳ Ｐゴシック" charset="0"/>
              </a:rPr>
              <a:t>examples to drive home the point...</a:t>
            </a:r>
            <a:endParaRPr lang="en-US">
              <a:latin typeface="Times"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50938" y="692150"/>
            <a:ext cx="4556125" cy="34163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Interestingly, Israel served the god of Philistia, so the Lord persecuted them with the Philistines!</a:t>
            </a:r>
          </a:p>
          <a:p>
            <a:r>
              <a:rPr 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cs typeface="Geneva" charset="0"/>
              </a:rPr>
              <a:t>BB-02-Map-50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OS-07-Judges-126</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50938" y="692150"/>
            <a:ext cx="4556125" cy="34163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Judg. 10:6</a:t>
            </a:r>
            <a:r>
              <a:rPr lang="en-US" dirty="0">
                <a:effectLst/>
                <a:latin typeface="Lucida Grande" panose="020B0600040502020204" pitchFamily="34" charset="0"/>
              </a:rPr>
              <a:t>    Again the Israelites did evil in the LORD’s sight. They served the images of Baal and Ashtoreth, and the gods of Aram, Sidon, Moab, Ammon, and Philistia. They abandoned the LORD and no longer served him at all. </a:t>
            </a:r>
            <a:r>
              <a:rPr lang="en-US" b="1" baseline="30000" dirty="0">
                <a:solidFill>
                  <a:srgbClr val="006699"/>
                </a:solidFill>
                <a:effectLst/>
                <a:latin typeface="Helvetica Neue" panose="02000503000000020004" pitchFamily="2" charset="0"/>
              </a:rPr>
              <a:t>7</a:t>
            </a:r>
            <a:r>
              <a:rPr lang="en-US" dirty="0">
                <a:effectLst/>
                <a:latin typeface="Lucida Grande" panose="020B0600040502020204" pitchFamily="34" charset="0"/>
              </a:rPr>
              <a:t> So the LORD burned with anger against Israel, and he turned them over to the Philistines and the Ammonites, </a:t>
            </a:r>
            <a:r>
              <a:rPr lang="en-US" b="1" baseline="30000" dirty="0">
                <a:solidFill>
                  <a:srgbClr val="006699"/>
                </a:solidFill>
                <a:effectLst/>
                <a:latin typeface="Helvetica Neue" panose="02000503000000020004" pitchFamily="2" charset="0"/>
              </a:rPr>
              <a:t>8</a:t>
            </a:r>
            <a:r>
              <a:rPr lang="en-US" dirty="0">
                <a:effectLst/>
                <a:latin typeface="Lucida Grande" panose="020B0600040502020204" pitchFamily="34" charset="0"/>
              </a:rPr>
              <a:t> who began to oppress them that year. For eighteen years they oppressed all the Israelites east of the Jordan River in the land of the Amorites (that is, in Gilead). </a:t>
            </a:r>
          </a:p>
          <a:p>
            <a:r>
              <a:rPr 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cs typeface="Geneva" charset="0"/>
              </a:rPr>
              <a:t>BB-02-Map-51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OS-07-Judges-127</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50938" y="692150"/>
            <a:ext cx="4556125" cy="34163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0080501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ChangeArrowheads="1" noTextEdit="1"/>
          </p:cNvSpPr>
          <p:nvPr>
            <p:ph type="sldImg"/>
          </p:nvPr>
        </p:nvSpPr>
        <p:spPr>
          <a:xfrm>
            <a:off x="1150938" y="692150"/>
            <a:ext cx="4556125" cy="3416300"/>
          </a:xfrm>
          <a:ln/>
        </p:spPr>
      </p:sp>
      <p:sp>
        <p:nvSpPr>
          <p:cNvPr id="921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here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a quick review…where exactly is that place again?</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ChangeArrowheads="1" noTextEdit="1"/>
          </p:cNvSpPr>
          <p:nvPr>
            <p:ph type="sldImg"/>
          </p:nvPr>
        </p:nvSpPr>
        <p:spPr>
          <a:xfrm>
            <a:off x="1150938" y="692150"/>
            <a:ext cx="4556125" cy="3416300"/>
          </a:xfrm>
          <a:ln/>
        </p:spPr>
      </p:sp>
      <p:sp>
        <p:nvSpPr>
          <p:cNvPr id="9421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 blank piece of paper...folded over twice, producing two creases.. NORTH/SOUTH...EAST/WEST.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ChangeArrowheads="1" noTextEdit="1"/>
          </p:cNvSpPr>
          <p:nvPr>
            <p:ph type="sldImg"/>
          </p:nvPr>
        </p:nvSpPr>
        <p:spPr>
          <a:xfrm>
            <a:off x="1150938" y="692150"/>
            <a:ext cx="4556125" cy="3416300"/>
          </a:xfrm>
          <a:ln/>
        </p:spPr>
      </p:sp>
      <p:sp>
        <p:nvSpPr>
          <p:cNvPr id="9625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the upper left hand quadrant, a large crescent…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Rot="1" noChangeAspect="1" noChangeArrowheads="1" noTextEdit="1"/>
          </p:cNvSpPr>
          <p:nvPr>
            <p:ph type="sldImg"/>
          </p:nvPr>
        </p:nvSpPr>
        <p:spPr>
          <a:xfrm>
            <a:off x="1150938" y="692150"/>
            <a:ext cx="4556125" cy="3416300"/>
          </a:xfrm>
          <a:ln/>
        </p:spPr>
      </p:sp>
      <p:sp>
        <p:nvSpPr>
          <p:cNvPr id="9830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...followed by another in the lower right hand quadrant.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noChangeArrowheads="1" noTextEdit="1"/>
          </p:cNvSpPr>
          <p:nvPr>
            <p:ph type="sldImg"/>
          </p:nvPr>
        </p:nvSpPr>
        <p:spPr>
          <a:xfrm>
            <a:off x="1150938" y="692150"/>
            <a:ext cx="4556125" cy="3416300"/>
          </a:xfrm>
          <a:ln/>
        </p:spPr>
      </p:sp>
      <p:sp>
        <p:nvSpPr>
          <p:cNvPr id="10035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Then the shape of something like a shepherd</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hook, beginning in the middle of that lower quadrant.  Extend the hook almost to the edge of the upper crescent.  Remember, NO place names, ever.  Only the first letters of the names...not the entire words.   It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help your memory process.</a:t>
            </a:r>
            <a:endParaRPr lang="en-US" b="1">
              <a:latin typeface="Times"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Rot="1" noChangeAspect="1" noChangeArrowheads="1" noTextEdit="1"/>
          </p:cNvSpPr>
          <p:nvPr>
            <p:ph type="sldImg"/>
          </p:nvPr>
        </p:nvSpPr>
        <p:spPr>
          <a:xfrm>
            <a:off x="1150938" y="692150"/>
            <a:ext cx="4556125" cy="3416300"/>
          </a:xfrm>
          <a:ln/>
        </p:spPr>
      </p:sp>
      <p:sp>
        <p:nvSpPr>
          <p:cNvPr id="1024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Write MS inside the upper left hand quadrant…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...ER somewhere along the shepherd</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hook..</a:t>
            </a:r>
          </a:p>
        </p:txBody>
      </p:sp>
      <p:sp>
        <p:nvSpPr>
          <p:cNvPr id="104450"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ChangeArrowheads="1" noTextEdit="1"/>
          </p:cNvSpPr>
          <p:nvPr>
            <p:ph type="sldImg"/>
          </p:nvPr>
        </p:nvSpPr>
        <p:spPr>
          <a:xfrm>
            <a:off x="1150938" y="692150"/>
            <a:ext cx="4556125" cy="3416300"/>
          </a:xfrm>
          <a:ln/>
        </p:spPr>
      </p:sp>
      <p:sp>
        <p:nvSpPr>
          <p:cNvPr id="81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In studying God</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Word…somewhere along the way a question always arises..."Where is that place, </a:t>
            </a:r>
            <a:r>
              <a:rPr lang="en-US" b="1" dirty="0">
                <a:latin typeface="Times" charset="0"/>
                <a:ea typeface="ＭＳ Ｐゴシック" charset="0"/>
                <a:cs typeface="ＭＳ Ｐゴシック" charset="0"/>
              </a:rPr>
              <a:t>anyway?"  </a:t>
            </a:r>
          </a:p>
          <a:p>
            <a:r>
              <a:rPr lang="en-US" b="1" dirty="0">
                <a:latin typeface="Times" charset="0"/>
                <a:ea typeface="ＭＳ Ｐゴシック" charset="0"/>
                <a:cs typeface="ＭＳ Ｐゴシック" charset="0"/>
              </a:rPr>
              <a:t>So for the next step in building the BIBLE FILE...we</a:t>
            </a:r>
            <a:r>
              <a:rPr lang="fr-FR" b="1" dirty="0">
                <a:latin typeface="Times" charset="0"/>
                <a:ea typeface="ＭＳ Ｐゴシック" charset="0"/>
                <a:cs typeface="ＭＳ Ｐゴシック" charset="0"/>
              </a:rPr>
              <a:t>'</a:t>
            </a:r>
            <a:r>
              <a:rPr lang="en-US" b="1" dirty="0" err="1">
                <a:latin typeface="Times" charset="0"/>
                <a:ea typeface="ＭＳ Ｐゴシック" charset="0"/>
                <a:cs typeface="ＭＳ Ｐゴシック" charset="0"/>
              </a:rPr>
              <a:t>ll</a:t>
            </a:r>
            <a:r>
              <a:rPr lang="en-US" b="1" dirty="0">
                <a:latin typeface="Times" charset="0"/>
                <a:ea typeface="ＭＳ Ｐゴシック" charset="0"/>
                <a:cs typeface="ＭＳ Ｐゴシック" charset="0"/>
              </a:rPr>
              <a:t> learn to make a map of the Ancient Near East.  </a:t>
            </a:r>
          </a:p>
          <a:p>
            <a:r>
              <a:rPr lang="en-US" b="1" dirty="0">
                <a:latin typeface="Times" charset="0"/>
                <a:ea typeface="ＭＳ Ｐゴシック" charset="0"/>
                <a:cs typeface="ＭＳ Ｐゴシック" charset="0"/>
              </a:rPr>
              <a:t>As a subtitle to this section, you might call it, "Dressing the Stage" of all the Biblical action. Let</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start.</a:t>
            </a:r>
            <a:endParaRPr lang="en-US" dirty="0">
              <a:latin typeface="Times"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spect="1" noChangeArrowheads="1" noTextEdit="1"/>
          </p:cNvSpPr>
          <p:nvPr>
            <p:ph type="sldImg"/>
          </p:nvPr>
        </p:nvSpPr>
        <p:spPr>
          <a:xfrm>
            <a:off x="1150938" y="692150"/>
            <a:ext cx="4556125" cy="3416300"/>
          </a:xfrm>
          <a:ln/>
        </p:spPr>
      </p:sp>
      <p:sp>
        <p:nvSpPr>
          <p:cNvPr id="1064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PG inside the lower right-hand quadrant.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Rot="1" noChangeAspect="1" noChangeArrowheads="1" noTextEdit="1"/>
          </p:cNvSpPr>
          <p:nvPr>
            <p:ph type="sldImg"/>
          </p:nvPr>
        </p:nvSpPr>
        <p:spPr>
          <a:xfrm>
            <a:off x="1150938" y="692150"/>
            <a:ext cx="4556125" cy="3416300"/>
          </a:xfrm>
          <a:ln/>
        </p:spPr>
      </p:sp>
      <p:sp>
        <p:nvSpPr>
          <p:cNvPr id="1085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These single letters stand for MEDITERRANEAN SEA...EUPHRATES RIVER...and PERSIAN GULF.</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ChangeArrowheads="1" noTextEdit="1"/>
          </p:cNvSpPr>
          <p:nvPr>
            <p:ph type="sldImg"/>
          </p:nvPr>
        </p:nvSpPr>
        <p:spPr>
          <a:xfrm>
            <a:off x="1150938" y="692150"/>
            <a:ext cx="4556125" cy="3416300"/>
          </a:xfrm>
          <a:ln/>
        </p:spPr>
      </p:sp>
      <p:sp>
        <p:nvSpPr>
          <p:cNvPr id="1105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the lower left-hand quadrant, draw the rabbit</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ears.</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Rot="1" noChangeAspect="1" noChangeArrowheads="1" noTextEdit="1"/>
          </p:cNvSpPr>
          <p:nvPr>
            <p:ph type="sldImg"/>
          </p:nvPr>
        </p:nvSpPr>
        <p:spPr>
          <a:xfrm>
            <a:off x="1150938" y="692150"/>
            <a:ext cx="4556125" cy="3416300"/>
          </a:xfrm>
          <a:ln/>
        </p:spPr>
      </p:sp>
      <p:sp>
        <p:nvSpPr>
          <p:cNvPr id="1126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Inside the ears, RS representing THE RED SEA.</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ChangeArrowheads="1" noTextEdit="1"/>
          </p:cNvSpPr>
          <p:nvPr>
            <p:ph type="sldImg"/>
          </p:nvPr>
        </p:nvSpPr>
        <p:spPr>
          <a:xfrm>
            <a:off x="1150938" y="692150"/>
            <a:ext cx="4556125" cy="3416300"/>
          </a:xfrm>
          <a:ln/>
        </p:spPr>
      </p:sp>
      <p:sp>
        <p:nvSpPr>
          <p:cNvPr id="1146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Next move up to a place just below the shepherd</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hook.  Draw in the two flattened oval shapes…</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Rot="1" noChangeAspect="1" noChangeArrowheads="1" noTextEdit="1"/>
          </p:cNvSpPr>
          <p:nvPr>
            <p:ph type="sldImg"/>
          </p:nvPr>
        </p:nvSpPr>
        <p:spPr>
          <a:xfrm>
            <a:off x="1150938" y="692150"/>
            <a:ext cx="4556125" cy="3416300"/>
          </a:xfrm>
          <a:ln/>
        </p:spPr>
      </p:sp>
      <p:sp>
        <p:nvSpPr>
          <p:cNvPr id="1167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smaller one…</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Rot="1" noChangeAspect="1" noChangeArrowheads="1" noTextEdit="1"/>
          </p:cNvSpPr>
          <p:nvPr>
            <p:ph type="sldImg"/>
          </p:nvPr>
        </p:nvSpPr>
        <p:spPr>
          <a:xfrm>
            <a:off x="1150938" y="692150"/>
            <a:ext cx="4556125" cy="3416300"/>
          </a:xfrm>
          <a:ln/>
        </p:spPr>
      </p:sp>
      <p:sp>
        <p:nvSpPr>
          <p:cNvPr id="11878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 above a larger one...and that single line connecting the two ovals…</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Rot="1" noChangeAspect="1" noChangeArrowheads="1" noTextEdit="1"/>
          </p:cNvSpPr>
          <p:nvPr>
            <p:ph type="sldImg"/>
          </p:nvPr>
        </p:nvSpPr>
        <p:spPr>
          <a:xfrm>
            <a:off x="1150938" y="692150"/>
            <a:ext cx="4556125" cy="3416300"/>
          </a:xfrm>
          <a:ln/>
        </p:spPr>
      </p:sp>
      <p:sp>
        <p:nvSpPr>
          <p:cNvPr id="12083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Near the smaller oval...SG, for THE SEA OF GALILEE.</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Rot="1" noChangeAspect="1" noChangeArrowheads="1" noTextEdit="1"/>
          </p:cNvSpPr>
          <p:nvPr>
            <p:ph type="sldImg"/>
          </p:nvPr>
        </p:nvSpPr>
        <p:spPr>
          <a:xfrm>
            <a:off x="1150938" y="692150"/>
            <a:ext cx="4556125" cy="3416300"/>
          </a:xfrm>
          <a:ln/>
        </p:spPr>
      </p:sp>
      <p:sp>
        <p:nvSpPr>
          <p:cNvPr id="1228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At the larger oval, DS for THE DEAD SEA.</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Rot="1" noChangeAspect="1" noChangeArrowheads="1" noTextEdit="1"/>
          </p:cNvSpPr>
          <p:nvPr>
            <p:ph type="sldImg"/>
          </p:nvPr>
        </p:nvSpPr>
        <p:spPr>
          <a:xfrm>
            <a:off x="1150938" y="692150"/>
            <a:ext cx="4556125" cy="3416300"/>
          </a:xfrm>
          <a:ln/>
        </p:spPr>
      </p:sp>
      <p:sp>
        <p:nvSpPr>
          <p:cNvPr id="1249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short line connecting the two ovals...the famous JORDAN RIVER.</a:t>
            </a:r>
          </a:p>
          <a:p>
            <a:r>
              <a:rPr lang="en-US" b="1">
                <a:latin typeface="Times" charset="0"/>
                <a:ea typeface="ＭＳ Ｐゴシック" charset="0"/>
                <a:cs typeface="ＭＳ Ｐゴシック" charset="0"/>
              </a:rPr>
              <a:t>////	…Six bodies of water and one river...THE MEDITERRANEAN SEA,  THE EUPHRATES RIVER, THE PERSIAN GULF,  THE RED SEA,  THE SEA OF GALILEE,  THE DEAD SEA, and THE JORDAN RIVER connecting the two.</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ChangeArrowheads="1" noTextEdit="1"/>
          </p:cNvSpPr>
          <p:nvPr>
            <p:ph type="sldImg"/>
          </p:nvPr>
        </p:nvSpPr>
        <p:spPr>
          <a:xfrm>
            <a:off x="1150938" y="692150"/>
            <a:ext cx="4556125" cy="3416300"/>
          </a:xfrm>
          <a:ln/>
        </p:spPr>
      </p:sp>
      <p:sp>
        <p:nvSpPr>
          <p:cNvPr id="102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So…LET</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DRESS THIS STAGE!</a:t>
            </a:r>
          </a:p>
          <a:p>
            <a:r>
              <a:rPr lang="en-US" b="1" dirty="0">
                <a:latin typeface="Times" charset="0"/>
                <a:ea typeface="ＭＳ Ｐゴシック" charset="0"/>
                <a:cs typeface="ＭＳ Ｐゴシック" charset="0"/>
              </a:rPr>
              <a:t>And here we are...this lonely ball floating in God</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infinite space…a beautiful but troubled planet…the scene of that great story line we</a:t>
            </a:r>
            <a:r>
              <a:rPr lang="fr-FR" altLang="ja-JP" b="1" dirty="0">
                <a:latin typeface="Times" charset="0"/>
                <a:ea typeface="ＭＳ Ｐゴシック" charset="0"/>
                <a:cs typeface="ＭＳ Ｐゴシック" charset="0"/>
              </a:rPr>
              <a:t>'</a:t>
            </a:r>
            <a:r>
              <a:rPr lang="en-US" altLang="ja-JP" b="1" dirty="0" err="1">
                <a:latin typeface="Times" charset="0"/>
                <a:ea typeface="ＭＳ Ｐゴシック" charset="0"/>
                <a:cs typeface="ＭＳ Ｐゴシック" charset="0"/>
              </a:rPr>
              <a:t>ll</a:t>
            </a:r>
            <a:r>
              <a:rPr lang="en-US" altLang="ja-JP" b="1" dirty="0">
                <a:latin typeface="Times" charset="0"/>
                <a:ea typeface="ＭＳ Ｐゴシック" charset="0"/>
                <a:cs typeface="ＭＳ Ｐゴシック" charset="0"/>
              </a:rPr>
              <a:t> soon explore in THE QUICK CHRONOLOGY. </a:t>
            </a:r>
          </a:p>
          <a:p>
            <a:r>
              <a:rPr lang="en-US" b="1" dirty="0">
                <a:latin typeface="Times" charset="0"/>
                <a:ea typeface="ＭＳ Ｐゴシック" charset="0"/>
                <a:cs typeface="ＭＳ Ｐゴシック" charset="0"/>
              </a:rPr>
              <a:t>////	So a basic question is.…where, on this planet, did all those great events take place?  </a:t>
            </a:r>
          </a:p>
          <a:p>
            <a:r>
              <a:rPr lang="en-US" b="1" dirty="0">
                <a:latin typeface="Times" charset="0"/>
                <a:ea typeface="ＭＳ Ｐゴシック" charset="0"/>
                <a:cs typeface="ＭＳ Ｐゴシック" charset="0"/>
              </a:rPr>
              <a:t>In studying God</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Word…it</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really helpful to know just WHERE the WHAT really happened…</a:t>
            </a:r>
            <a:r>
              <a:rPr lang="en-US" b="1" dirty="0">
                <a:latin typeface="Times" charset="0"/>
                <a:ea typeface="ＭＳ Ｐゴシック" charset="0"/>
                <a:cs typeface="ＭＳ Ｐゴシック" charset="0"/>
              </a:rPr>
              <a:t>and to have it in your own head!</a:t>
            </a:r>
          </a:p>
          <a:p>
            <a:r>
              <a:rPr lang="en-US" b="1" dirty="0">
                <a:latin typeface="Times" charset="0"/>
                <a:ea typeface="ＭＳ Ｐゴシック" charset="0"/>
                <a:cs typeface="ＭＳ Ｐゴシック" charset="0"/>
              </a:rPr>
              <a:t>////	Right there...in a far corner of what we call today</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Middle East...</a:t>
            </a:r>
          </a:p>
          <a:p>
            <a:r>
              <a:rPr lang="en-US" b="1" dirty="0">
                <a:latin typeface="Times" charset="0"/>
                <a:ea typeface="ＭＳ Ｐゴシック" charset="0"/>
                <a:cs typeface="ＭＳ Ｐゴシック" charset="0"/>
              </a:rPr>
              <a:t>////	….the great story was played out, beginning in that very ancient place with its mysterious and exotic past…</a:t>
            </a:r>
          </a:p>
          <a:p>
            <a:r>
              <a:rPr lang="en-US" b="1" dirty="0">
                <a:latin typeface="Times" charset="0"/>
                <a:ea typeface="ＭＳ Ｐゴシック" charset="0"/>
                <a:cs typeface="ＭＳ Ｐゴシック" charset="0"/>
              </a:rPr>
              <a:t>////	…a part of the world that many have called a hinge of history…</a:t>
            </a:r>
          </a:p>
          <a:p>
            <a:r>
              <a:rPr lang="en-US" b="1" dirty="0">
                <a:latin typeface="Times" charset="0"/>
                <a:ea typeface="ＭＳ Ｐゴシック" charset="0"/>
                <a:cs typeface="ＭＳ Ｐゴシック" charset="0"/>
              </a:rPr>
              <a:t>this is the Mediterranean Stage of the Biblical Action.</a:t>
            </a:r>
          </a:p>
          <a:p>
            <a:endParaRPr lang="en-US" dirty="0">
              <a:latin typeface="Times"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turning toward the land itself…At the top of your map, at the north-south crease in the paper, the phrase, 10 PLACES.</a:t>
            </a:r>
          </a:p>
        </p:txBody>
      </p:sp>
      <p:sp>
        <p:nvSpPr>
          <p:cNvPr id="126978"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Rot="1" noChangeAspect="1" noChangeArrowheads="1" noTextEdit="1"/>
          </p:cNvSpPr>
          <p:nvPr>
            <p:ph type="sldImg"/>
          </p:nvPr>
        </p:nvSpPr>
        <p:spPr>
          <a:xfrm>
            <a:off x="1150938" y="692150"/>
            <a:ext cx="4556125" cy="3416300"/>
          </a:xfrm>
          <a:ln/>
        </p:spPr>
      </p:sp>
      <p:sp>
        <p:nvSpPr>
          <p:cNvPr id="12902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Under that, on the right side of the north-south line, the number 4 with an arrow pointing east, to the right.</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On the left side, the number 6 with an arrow pointing to the left.</a:t>
            </a:r>
          </a:p>
        </p:txBody>
      </p:sp>
      <p:sp>
        <p:nvSpPr>
          <p:cNvPr id="131074"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Rot="1" noChangeAspect="1" noChangeArrowheads="1" noTextEdit="1"/>
          </p:cNvSpPr>
          <p:nvPr>
            <p:ph type="sldImg"/>
          </p:nvPr>
        </p:nvSpPr>
        <p:spPr>
          <a:xfrm>
            <a:off x="1150938" y="692150"/>
            <a:ext cx="4556125" cy="3416300"/>
          </a:xfrm>
          <a:ln/>
        </p:spPr>
      </p:sp>
      <p:sp>
        <p:nvSpPr>
          <p:cNvPr id="1331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On the eastern side of the north-south line, near the mouth of the Euphrates River, "U"...for UR of the </a:t>
            </a:r>
            <a:r>
              <a:rPr lang="en-US" b="1" dirty="0" err="1">
                <a:latin typeface="Times" charset="0"/>
                <a:ea typeface="ＭＳ Ｐゴシック" charset="0"/>
                <a:cs typeface="ＭＳ Ｐゴシック" charset="0"/>
              </a:rPr>
              <a:t>Chaldees</a:t>
            </a:r>
            <a:r>
              <a:rPr lang="en-US" b="1" dirty="0">
                <a:latin typeface="Times" charset="0"/>
                <a:ea typeface="ＭＳ Ｐゴシック" charset="0"/>
                <a:cs typeface="ＭＳ Ｐゴシック" charset="0"/>
              </a:rPr>
              <a:t>.  Remember, again, only first letters of the words to force your memory to be active in its recall.</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Rot="1" noChangeAspect="1" noChangeArrowheads="1" noTextEdit="1"/>
          </p:cNvSpPr>
          <p:nvPr>
            <p:ph type="sldImg"/>
          </p:nvPr>
        </p:nvSpPr>
        <p:spPr>
          <a:xfrm>
            <a:off x="1150938" y="692150"/>
            <a:ext cx="4556125" cy="3416300"/>
          </a:xfrm>
          <a:ln/>
        </p:spPr>
      </p:sp>
      <p:sp>
        <p:nvSpPr>
          <p:cNvPr id="13517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Move upriver, halfway upstream from the Persian Gulf... B, for the ancient city of Babylon.</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Rot="1" noChangeAspect="1" noChangeArrowheads="1" noTextEdit="1"/>
          </p:cNvSpPr>
          <p:nvPr>
            <p:ph type="sldImg"/>
          </p:nvPr>
        </p:nvSpPr>
        <p:spPr>
          <a:xfrm>
            <a:off x="1150938" y="692150"/>
            <a:ext cx="4556125" cy="3416300"/>
          </a:xfrm>
          <a:ln/>
        </p:spPr>
      </p:sp>
      <p:sp>
        <p:nvSpPr>
          <p:cNvPr id="1372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Out in the desert, east of the river, H, for the ancient city of Haran.</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Rot="1" noChangeAspect="1" noChangeArrowheads="1" noTextEdit="1"/>
          </p:cNvSpPr>
          <p:nvPr>
            <p:ph type="sldImg"/>
          </p:nvPr>
        </p:nvSpPr>
        <p:spPr>
          <a:xfrm>
            <a:off x="1150938" y="692150"/>
            <a:ext cx="4556125" cy="3416300"/>
          </a:xfrm>
          <a:ln/>
        </p:spPr>
      </p:sp>
      <p:sp>
        <p:nvSpPr>
          <p:cNvPr id="1392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On the east side of the north-south coordinate, far to the east, a large N and in parenthesis a large A...standing for the city of Nineveh in the ancient kingdom of Assyria.</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Grp="1" noRot="1" noChangeAspect="1" noChangeArrowheads="1" noTextEdit="1"/>
          </p:cNvSpPr>
          <p:nvPr>
            <p:ph type="sldImg"/>
          </p:nvPr>
        </p:nvSpPr>
        <p:spPr>
          <a:xfrm>
            <a:off x="1150938" y="692150"/>
            <a:ext cx="4556125" cy="3416300"/>
          </a:xfrm>
          <a:ln/>
        </p:spPr>
      </p:sp>
      <p:sp>
        <p:nvSpPr>
          <p:cNvPr id="14131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With four locations east of the line now identified…</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Rot="1" noChangeAspect="1" noChangeArrowheads="1" noTextEdit="1"/>
          </p:cNvSpPr>
          <p:nvPr>
            <p:ph type="sldImg"/>
          </p:nvPr>
        </p:nvSpPr>
        <p:spPr>
          <a:xfrm>
            <a:off x="1150938" y="692150"/>
            <a:ext cx="4556125" cy="3416300"/>
          </a:xfrm>
          <a:ln/>
        </p:spPr>
      </p:sp>
      <p:sp>
        <p:nvSpPr>
          <p:cNvPr id="1433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...we move to the six locations to the west.  Beginning with a large letter C placed near the Jordan River...standing for the entire region of CANAAN.</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Rot="1" noChangeAspect="1" noChangeArrowheads="1" noTextEdit="1"/>
          </p:cNvSpPr>
          <p:nvPr>
            <p:ph type="sldImg"/>
          </p:nvPr>
        </p:nvSpPr>
        <p:spPr>
          <a:xfrm>
            <a:off x="1150938" y="692150"/>
            <a:ext cx="4556125" cy="3416300"/>
          </a:xfrm>
          <a:ln/>
        </p:spPr>
      </p:sp>
      <p:sp>
        <p:nvSpPr>
          <p:cNvPr id="14541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Near the north end of the Dead Sea, west of the Jordan River, J, for the city of Jerusalem.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xfrm>
            <a:off x="1150938" y="692150"/>
            <a:ext cx="4556125" cy="3416300"/>
          </a:xfrm>
          <a:ln/>
        </p:spPr>
      </p:sp>
      <p:sp>
        <p:nvSpPr>
          <p:cNvPr id="122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With a closer view, you can locate the region in today</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Mediterranean Basin, at its far eastern end….. </a:t>
            </a:r>
          </a:p>
          <a:p>
            <a:r>
              <a:rPr lang="en-US" b="1" dirty="0">
                <a:latin typeface="Times" charset="0"/>
                <a:ea typeface="ＭＳ Ｐゴシック" charset="0"/>
                <a:cs typeface="ＭＳ Ｐゴシック" charset="0"/>
              </a:rPr>
              <a:t>a close-up view of the Holy Land today…hotly divided politically and culturally between </a:t>
            </a:r>
          </a:p>
          <a:p>
            <a:r>
              <a:rPr lang="en-US" b="1" dirty="0">
                <a:latin typeface="Times" charset="0"/>
                <a:ea typeface="ＭＳ Ｐゴシック" charset="0"/>
                <a:cs typeface="ＭＳ Ｐゴシック" charset="0"/>
              </a:rPr>
              <a:t>////	…the Jewish and Arabic peoples.... for many reasons that we will uncover as THE BIBLE…BASICALLY moves along.</a:t>
            </a:r>
          </a:p>
          <a:p>
            <a:endParaRPr lang="en-US" dirty="0">
              <a:latin typeface="Times"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Grp="1" noRot="1" noChangeAspect="1" noChangeArrowheads="1" noTextEdit="1"/>
          </p:cNvSpPr>
          <p:nvPr>
            <p:ph type="sldImg"/>
          </p:nvPr>
        </p:nvSpPr>
        <p:spPr>
          <a:xfrm>
            <a:off x="1150938" y="692150"/>
            <a:ext cx="4556125" cy="3416300"/>
          </a:xfrm>
          <a:ln/>
        </p:spPr>
      </p:sp>
      <p:sp>
        <p:nvSpPr>
          <p:cNvPr id="14745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Across the Jordan, near the north end of the Dead Sea, MN, for Mount Nebo.</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Rot="1" noChangeAspect="1" noChangeArrowheads="1" noTextEdit="1"/>
          </p:cNvSpPr>
          <p:nvPr>
            <p:ph type="sldImg"/>
          </p:nvPr>
        </p:nvSpPr>
        <p:spPr>
          <a:xfrm>
            <a:off x="1150938" y="692150"/>
            <a:ext cx="4556125" cy="3416300"/>
          </a:xfrm>
          <a:ln/>
        </p:spPr>
      </p:sp>
      <p:sp>
        <p:nvSpPr>
          <p:cNvPr id="14950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Half way between the south end of the Dead Sea, almost between the ears of the rabbit, KB...for the oasis of KADESH BARNEA.</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Rot="1" noChangeAspect="1" noChangeArrowheads="1" noTextEdit="1"/>
          </p:cNvSpPr>
          <p:nvPr>
            <p:ph type="sldImg"/>
          </p:nvPr>
        </p:nvSpPr>
        <p:spPr>
          <a:xfrm>
            <a:off x="1150938" y="692150"/>
            <a:ext cx="4556125" cy="3416300"/>
          </a:xfrm>
          <a:ln/>
        </p:spPr>
      </p:sp>
      <p:sp>
        <p:nvSpPr>
          <p:cNvPr id="15155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Near the top of the LEFT rabbit ear, a large E, for the kingdom of EGYPT... and finally…</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Grp="1" noRot="1" noChangeAspect="1" noChangeArrowheads="1" noTextEdit="1"/>
          </p:cNvSpPr>
          <p:nvPr>
            <p:ph type="sldImg"/>
          </p:nvPr>
        </p:nvSpPr>
        <p:spPr>
          <a:xfrm>
            <a:off x="1150938" y="692150"/>
            <a:ext cx="4556125" cy="3416300"/>
          </a:xfrm>
          <a:ln/>
        </p:spPr>
      </p:sp>
      <p:sp>
        <p:nvSpPr>
          <p:cNvPr id="1536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...deep between the two rabbit ears... MS, for MOUNT SINAI.</a:t>
            </a:r>
          </a:p>
          <a:p>
            <a:r>
              <a:rPr lang="en-US" b="1">
                <a:latin typeface="Times" charset="0"/>
                <a:ea typeface="ＭＳ Ｐゴシック" charset="0"/>
                <a:cs typeface="ＭＳ Ｐゴシック" charset="0"/>
              </a:rPr>
              <a:t>And this map for dressing the stage of the Biblical action…</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Grp="1" noRot="1" noChangeAspect="1" noChangeArrowheads="1" noTextEdit="1"/>
          </p:cNvSpPr>
          <p:nvPr>
            <p:ph type="sldImg"/>
          </p:nvPr>
        </p:nvSpPr>
        <p:spPr>
          <a:xfrm>
            <a:off x="1150938" y="692150"/>
            <a:ext cx="4556125" cy="3416300"/>
          </a:xfrm>
          <a:ln/>
        </p:spPr>
      </p:sp>
      <p:sp>
        <p:nvSpPr>
          <p:cNvPr id="1556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…requires only the 10 land locations ... just 10... no more, no less…</a:t>
            </a:r>
          </a:p>
          <a:p>
            <a:r>
              <a:rPr lang="en-US" b="1" dirty="0">
                <a:latin typeface="Times" charset="0"/>
                <a:ea typeface="ＭＳ Ｐゴシック" charset="0"/>
                <a:cs typeface="ＭＳ Ｐゴシック" charset="0"/>
              </a:rPr>
              <a:t>////	… and the 6 water bodies... These few locations will do the job for now.  Except for one more item…</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Rot="1" noChangeAspect="1" noChangeArrowheads="1" noTextEdit="1"/>
          </p:cNvSpPr>
          <p:nvPr>
            <p:ph type="sldImg"/>
          </p:nvPr>
        </p:nvSpPr>
        <p:spPr>
          <a:xfrm>
            <a:off x="1150938" y="692150"/>
            <a:ext cx="4556125" cy="3416300"/>
          </a:xfrm>
          <a:ln/>
        </p:spPr>
      </p:sp>
      <p:sp>
        <p:nvSpPr>
          <p:cNvPr id="1576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that is the..."The Land" as it is mentioned throughout Scripture. </a:t>
            </a:r>
          </a:p>
          <a:p>
            <a:r>
              <a:rPr lang="en-US" b="1">
                <a:latin typeface="Times" charset="0"/>
                <a:ea typeface="ＭＳ Ｐゴシック" charset="0"/>
                <a:cs typeface="ＭＳ Ｐゴシック" charset="0"/>
              </a:rPr>
              <a:t>The distance between those two lines is that region the Bible calls THE LAND – </a:t>
            </a:r>
          </a:p>
          <a:p>
            <a:r>
              <a:rPr lang="en-US" b="1">
                <a:latin typeface="Times" charset="0"/>
                <a:ea typeface="ＭＳ Ｐゴシック" charset="0"/>
                <a:cs typeface="ＭＳ Ｐゴシック" charset="0"/>
              </a:rPr>
              <a:t>…  "from Dan to Beersheba"...generally the extent of God</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promise to Abraham in the early chapters of Genesis.  Much more about that as THE BIBLE...BASICALLY continues.</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Grp="1" noRot="1" noChangeAspect="1" noChangeArrowheads="1" noTextEdit="1"/>
          </p:cNvSpPr>
          <p:nvPr>
            <p:ph type="sldImg"/>
          </p:nvPr>
        </p:nvSpPr>
        <p:spPr>
          <a:xfrm>
            <a:off x="1150938" y="692150"/>
            <a:ext cx="4556125" cy="3416300"/>
          </a:xfrm>
          <a:ln/>
        </p:spPr>
      </p:sp>
      <p:sp>
        <p:nvSpPr>
          <p:cNvPr id="1597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so:  the grand "stage of the action" on which the vast Biblical drama was played out in the ancient times...an historic drama that continues working out the great Plan of the Ages up to and beyond this very moment.</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p:cNvSpPr>
            <a:spLocks noGrp="1" noRot="1" noChangeAspect="1" noChangeArrowheads="1" noTextEdit="1"/>
          </p:cNvSpPr>
          <p:nvPr>
            <p:ph type="sldImg"/>
          </p:nvPr>
        </p:nvSpPr>
        <p:spPr>
          <a:xfrm>
            <a:off x="1150938" y="692150"/>
            <a:ext cx="4556125" cy="3416300"/>
          </a:xfrm>
          <a:ln/>
        </p:spPr>
      </p:sp>
      <p:sp>
        <p:nvSpPr>
          <p:cNvPr id="1617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the reason for all this... First…</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p:cNvSpPr>
            <a:spLocks noGrp="1" noRot="1" noChangeAspect="1" noChangeArrowheads="1" noTextEdit="1"/>
          </p:cNvSpPr>
          <p:nvPr>
            <p:ph type="sldImg"/>
          </p:nvPr>
        </p:nvSpPr>
        <p:spPr>
          <a:xfrm>
            <a:off x="1150938" y="692150"/>
            <a:ext cx="4556125" cy="3416300"/>
          </a:xfrm>
          <a:ln/>
        </p:spPr>
      </p:sp>
      <p:sp>
        <p:nvSpPr>
          <p:cNvPr id="1638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…to know as intimately as possible – without going there – that the Bible Land is a real place, filled with vibrant life and beauty, with enormous geographic contrasts and challenges...from the fertility of the North to the desolation of the South…the place of Abraham</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ancient inheritance…with the drama extending right down to our own day.</a:t>
            </a:r>
            <a:endParaRPr lang="en-US" b="1">
              <a:latin typeface="Times"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Grp="1" noRot="1" noChangeAspect="1" noChangeArrowheads="1" noTextEdit="1"/>
          </p:cNvSpPr>
          <p:nvPr>
            <p:ph type="sldImg"/>
          </p:nvPr>
        </p:nvSpPr>
        <p:spPr>
          <a:xfrm>
            <a:off x="1150938" y="692150"/>
            <a:ext cx="4556125" cy="3416300"/>
          </a:xfrm>
          <a:ln/>
        </p:spPr>
      </p:sp>
      <p:sp>
        <p:nvSpPr>
          <p:cNvPr id="1658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[A second reason for studying geography is] so that you</a:t>
            </a:r>
            <a:r>
              <a:rPr lang="fr-FR" altLang="ja-JP" b="1" dirty="0">
                <a:latin typeface="Times" charset="0"/>
                <a:ea typeface="ＭＳ Ｐゴシック" charset="0"/>
                <a:cs typeface="ＭＳ Ｐゴシック" charset="0"/>
              </a:rPr>
              <a:t>'</a:t>
            </a:r>
            <a:r>
              <a:rPr lang="en-US" altLang="ja-JP" b="1" dirty="0" err="1">
                <a:latin typeface="Times" charset="0"/>
                <a:ea typeface="ＭＳ Ｐゴシック" charset="0"/>
                <a:cs typeface="ＭＳ Ｐゴシック" charset="0"/>
              </a:rPr>
              <a:t>ll</a:t>
            </a:r>
            <a:r>
              <a:rPr lang="en-US" altLang="ja-JP" b="1" dirty="0">
                <a:latin typeface="Times" charset="0"/>
                <a:ea typeface="ＭＳ Ｐゴシック" charset="0"/>
                <a:cs typeface="ＭＳ Ｐゴシック" charset="0"/>
              </a:rPr>
              <a:t> be able to set the stage in your mind</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eye for the great Biblical drama!  To clearly understand...and be able to create for you…</a:t>
            </a:r>
          </a:p>
          <a:p>
            <a:r>
              <a:rPr lang="en-US" b="1" dirty="0">
                <a:latin typeface="Times" charset="0"/>
                <a:ea typeface="ＭＳ Ｐゴシック" charset="0"/>
                <a:cs typeface="ＭＳ Ｐゴシック" charset="0"/>
              </a:rPr>
              <a:t>////	…the line of progress as the Biblical story unfolds.  Knowing those routes of travel and interaction with the land and the environment… it</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all a major key toward clarifying a unified understanding of Scripture.  As you work through THE QUICK CHRONOLOGY just ahead, you will be learning about this route across the land and the progress of the Bible</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timeless story...the story that brings us the Gospel message of the Lord Jesus Christ!</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Rot="1" noChangeAspect="1" noChangeArrowheads="1" noTextEdit="1"/>
          </p:cNvSpPr>
          <p:nvPr>
            <p:ph type="sldImg"/>
          </p:nvPr>
        </p:nvSpPr>
        <p:spPr>
          <a:xfrm>
            <a:off x="1150938" y="692150"/>
            <a:ext cx="4556125" cy="3416300"/>
          </a:xfrm>
          <a:ln/>
        </p:spPr>
      </p:sp>
      <p:sp>
        <p:nvSpPr>
          <p:cNvPr id="143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Now…the reasons for all this.  You</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re going to learn to make your own map of the Ancient Near East...</a:t>
            </a:r>
          </a:p>
          <a:p>
            <a:r>
              <a:rPr lang="en-US" b="1">
                <a:latin typeface="Times" charset="0"/>
                <a:ea typeface="ＭＳ Ｐゴシック" charset="0"/>
                <a:cs typeface="ＭＳ Ｐゴシック" charset="0"/>
              </a:rPr>
              <a:t>and you</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use your map to trace the progress of the great Biblical epic...each step of the way...</a:t>
            </a:r>
          </a:p>
          <a:p>
            <a:r>
              <a:rPr lang="en-US" b="1">
                <a:latin typeface="Times" charset="0"/>
                <a:ea typeface="ＭＳ Ｐゴシック" charset="0"/>
                <a:cs typeface="ＭＳ Ｐゴシック" charset="0"/>
              </a:rPr>
              <a:t>////	...just like this…step-by-step as each major section of the story line unfolds.</a:t>
            </a:r>
          </a:p>
          <a:p>
            <a:endParaRPr lang="en-US">
              <a:latin typeface="Times"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Grp="1" noRot="1" noChangeAspect="1" noChangeArrowheads="1" noTextEdit="1"/>
          </p:cNvSpPr>
          <p:nvPr>
            <p:ph type="sldImg"/>
          </p:nvPr>
        </p:nvSpPr>
        <p:spPr>
          <a:xfrm>
            <a:off x="1150938" y="692150"/>
            <a:ext cx="4556125" cy="3416300"/>
          </a:xfrm>
          <a:ln/>
        </p:spPr>
      </p:sp>
      <p:sp>
        <p:nvSpPr>
          <p:cNvPr id="1679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the basic pieces of the puzzle are in place...the ten folders of THE BIBLE FILE...CREATION THROUGH JESUS…along with this map called DRESSING THE STAGE -- which you can now draw for yourself.   We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re ready to start sorting out that enormous Biblical puzzle and 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sort it all out based on the grand story line of the Bible.</a:t>
            </a:r>
            <a:endParaRPr lang="en-US" b="1">
              <a:latin typeface="Times"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p:cNvSpPr>
            <a:spLocks noGrp="1" noRot="1" noChangeAspect="1" noChangeArrowheads="1" noTextEdit="1"/>
          </p:cNvSpPr>
          <p:nvPr>
            <p:ph type="sldImg"/>
          </p:nvPr>
        </p:nvSpPr>
        <p:spPr>
          <a:xfrm>
            <a:off x="1150938" y="692150"/>
            <a:ext cx="4556125" cy="3416300"/>
          </a:xfrm>
          <a:ln/>
        </p:spPr>
      </p:sp>
      <p:sp>
        <p:nvSpPr>
          <p:cNvPr id="16998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it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your turn…to make your own map of the ancient Near East from inside your own head!  A completed map for reference in shown on Study Help Number 30.  Blank pages for making your map are on Study Helps Number 3A and 3B.</a:t>
            </a:r>
            <a:endParaRPr lang="en-US" b="1">
              <a:latin typeface="Times"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p:cNvSpPr>
            <a:spLocks noGrp="1" noRot="1" noChangeAspect="1" noChangeArrowheads="1" noTextEdit="1"/>
          </p:cNvSpPr>
          <p:nvPr>
            <p:ph type="sldImg"/>
          </p:nvPr>
        </p:nvSpPr>
        <p:spPr>
          <a:xfrm>
            <a:off x="1150938" y="692150"/>
            <a:ext cx="4556125" cy="3416300"/>
          </a:xfrm>
          <a:ln/>
        </p:spPr>
      </p:sp>
      <p:sp>
        <p:nvSpPr>
          <p:cNvPr id="1740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With the map drawn and stored away mentally...we</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re a lot closer to being able to answer the question: </a:t>
            </a:r>
          </a:p>
          <a:p>
            <a:r>
              <a:rPr lang="en-US" b="1" dirty="0">
                <a:latin typeface="Times" charset="0"/>
                <a:ea typeface="ＭＳ Ｐゴシック" charset="0"/>
                <a:cs typeface="ＭＳ Ｐゴシック" charset="0"/>
              </a:rPr>
              <a:t>"Where is that place, anyway?"  </a:t>
            </a:r>
          </a:p>
          <a:p>
            <a:r>
              <a:rPr lang="en-US" b="1" dirty="0">
                <a:latin typeface="Times" charset="0"/>
                <a:ea typeface="ＭＳ Ｐゴシック" charset="0"/>
                <a:cs typeface="ＭＳ Ｐゴシック" charset="0"/>
              </a:rPr>
              <a:t>Our strong suggestion is that, on your own, you practice making this simple map four or five times.   </a:t>
            </a:r>
          </a:p>
          <a:p>
            <a:r>
              <a:rPr lang="en-US" b="1" dirty="0">
                <a:latin typeface="Times" charset="0"/>
                <a:ea typeface="ＭＳ Ｐゴシック" charset="0"/>
                <a:cs typeface="ＭＳ Ｐゴシック" charset="0"/>
              </a:rPr>
              <a:t>////	After that, you, too, will know where that place is – or was -- after all!</a:t>
            </a:r>
          </a:p>
          <a:p>
            <a:endParaRPr lang="en-US" dirty="0">
              <a:latin typeface="Times" charset="0"/>
              <a:ea typeface="ＭＳ Ｐゴシック" charset="0"/>
              <a:cs typeface="ＭＳ Ｐゴシック" charset="0"/>
            </a:endParaRPr>
          </a:p>
          <a:p>
            <a:endParaRPr lang="en-US" b="1" dirty="0">
              <a:latin typeface="Times"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2"/>
          <p:cNvSpPr>
            <a:spLocks noGrp="1" noRot="1" noChangeAspect="1" noChangeArrowheads="1" noTextEdit="1"/>
          </p:cNvSpPr>
          <p:nvPr>
            <p:ph type="sldImg"/>
          </p:nvPr>
        </p:nvSpPr>
        <p:spPr>
          <a:xfrm>
            <a:off x="1150938" y="692150"/>
            <a:ext cx="4556125" cy="3416300"/>
          </a:xfrm>
          <a:ln/>
        </p:spPr>
      </p:sp>
      <p:sp>
        <p:nvSpPr>
          <p:cNvPr id="17203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By now you can make your own map of the Ancient Near East.  You also have the idea called THE BIBLE FILE…the key to open it…and the map.  </a:t>
            </a:r>
          </a:p>
          <a:p>
            <a:r>
              <a:rPr lang="en-US" b="1" dirty="0">
                <a:latin typeface="Times" charset="0"/>
                <a:ea typeface="ＭＳ Ｐゴシック" charset="0"/>
                <a:cs typeface="ＭＳ Ｐゴシック" charset="0"/>
              </a:rPr>
              <a:t>We know where we are going…</a:t>
            </a:r>
          </a:p>
          <a:p>
            <a:r>
              <a:rPr lang="en-US" b="1" dirty="0">
                <a:latin typeface="Times" charset="0"/>
                <a:ea typeface="ＭＳ Ｐゴシック" charset="0"/>
                <a:cs typeface="ＭＳ Ｐゴシック" charset="0"/>
              </a:rPr>
              <a:t>////	…and now we have arrived at the very core -- the heart -- of THE BIBLE...BASICALLY.  We</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re ready now to explore THE QUICK CHRONOLOGY of Scripture</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amazing storyline.  And we move on along.</a:t>
            </a:r>
          </a:p>
          <a:p>
            <a:endParaRPr lang="en-US" b="1" dirty="0">
              <a:latin typeface="Times"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a:xfrm>
            <a:off x="1150938" y="692150"/>
            <a:ext cx="4556125" cy="3416300"/>
          </a:xfrm>
          <a:ln/>
        </p:spPr>
      </p:sp>
      <p:sp>
        <p:nvSpPr>
          <p:cNvPr id="1761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Times"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Bible</a:t>
            </a:r>
            <a:r>
              <a:rPr lang="is-IS" dirty="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Rot="1" noChangeAspect="1" noChangeArrowheads="1" noTextEdit="1"/>
          </p:cNvSpPr>
          <p:nvPr>
            <p:ph type="sldImg"/>
          </p:nvPr>
        </p:nvSpPr>
        <p:spPr>
          <a:xfrm>
            <a:off x="1150938" y="692150"/>
            <a:ext cx="4556125" cy="3416300"/>
          </a:xfrm>
          <a:ln/>
        </p:spPr>
      </p:sp>
      <p:sp>
        <p:nvSpPr>
          <p:cNvPr id="17817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i="0">
                <a:solidFill>
                  <a:schemeClr val="tx2"/>
                </a:solidFill>
                <a:latin typeface="Times" pitchFamily="-110" charset="0"/>
                <a:ea typeface="+mn-ea"/>
                <a:cs typeface="+mn-cs"/>
              </a:rPr>
              <a:t> DRESSING</a:t>
            </a:r>
          </a:p>
          <a:p>
            <a:pPr algn="l">
              <a:defRPr/>
            </a:pPr>
            <a:r>
              <a:rPr lang="en-US" sz="2000" b="1" i="0">
                <a:solidFill>
                  <a:schemeClr val="tx2"/>
                </a:solidFill>
                <a:latin typeface="Times" pitchFamily="-110" charset="0"/>
                <a:ea typeface="+mn-ea"/>
                <a:cs typeface="+mn-cs"/>
              </a:rPr>
              <a:t>        THE                                    </a:t>
            </a:r>
          </a:p>
          <a:p>
            <a:pPr algn="l">
              <a:defRPr/>
            </a:pPr>
            <a:r>
              <a:rPr lang="en-US" sz="2000" b="1" i="0">
                <a:solidFill>
                  <a:schemeClr val="tx2"/>
                </a:solidFill>
                <a:latin typeface="Times" pitchFamily="-110" charset="0"/>
                <a:ea typeface="+mn-ea"/>
                <a:cs typeface="+mn-cs"/>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extLst>
      <p:ext uri="{BB962C8B-B14F-4D97-AF65-F5344CB8AC3E}">
        <p14:creationId xmlns:p14="http://schemas.microsoft.com/office/powerpoint/2010/main" val="2024779843"/>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235819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6919816"/>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21731606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42617368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05543959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28329401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59710875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46052773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60283430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01176595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0802823"/>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43845233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28821291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57937693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0370612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525181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1186620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4064427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7014955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7127913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679095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0605161"/>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8770667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361100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8206977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37230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4398733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4945015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2424153409"/>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2115060305"/>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890665270"/>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1896252688"/>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7862890"/>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3021381449"/>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2990439109"/>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1746013230"/>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2196987028"/>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4243633872"/>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3930713849"/>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3362170419"/>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84673860"/>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70969065"/>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0067942"/>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3480804"/>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93304834"/>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624362"/>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1884165"/>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820408565"/>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9065030"/>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0029038"/>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84144165"/>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9224411"/>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3707727"/>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431797169"/>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498954"/>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9987394"/>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6761941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8" name="Freeform 4"/>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1" name="Freeform 7"/>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2" name="Freeform 8"/>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3" name="Freeform 9"/>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7" name="Freeform 13"/>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9" name="Freeform 15"/>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0" name="Freeform 16"/>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1" name="Freeform 17"/>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3" name="Freeform 19"/>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4" name="Freeform 20"/>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6" name="Freeform 22"/>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1060" name="Rectangle 3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i="0">
                <a:solidFill>
                  <a:schemeClr val="tx2"/>
                </a:solidFill>
                <a:latin typeface="Times" charset="0"/>
                <a:ea typeface="+mn-ea"/>
                <a:cs typeface="+mn-cs"/>
              </a:rPr>
              <a:t> DRESSING</a:t>
            </a:r>
          </a:p>
          <a:p>
            <a:pPr algn="l">
              <a:defRPr/>
            </a:pPr>
            <a:r>
              <a:rPr lang="en-US" sz="2000" b="1" i="0">
                <a:solidFill>
                  <a:schemeClr val="tx2"/>
                </a:solidFill>
                <a:latin typeface="Times" charset="0"/>
                <a:ea typeface="+mn-ea"/>
                <a:cs typeface="+mn-cs"/>
              </a:rPr>
              <a:t>        THE                                    </a:t>
            </a:r>
          </a:p>
          <a:p>
            <a:pPr algn="l">
              <a:defRPr/>
            </a:pPr>
            <a:r>
              <a:rPr lang="en-US" sz="2000" b="1" i="0">
                <a:solidFill>
                  <a:schemeClr val="tx2"/>
                </a:solidFill>
                <a:latin typeface="Times" charset="0"/>
                <a:ea typeface="+mn-ea"/>
                <a:cs typeface="+mn-cs"/>
              </a:rPr>
              <a:t>   STAGE</a:t>
            </a:r>
          </a:p>
        </p:txBody>
      </p:sp>
      <p:sp>
        <p:nvSpPr>
          <p:cNvPr id="3" name="Text Box 50"/>
          <p:cNvSpPr txBox="1">
            <a:spLocks noChangeArrowheads="1"/>
          </p:cNvSpPr>
          <p:nvPr userDrawn="1"/>
        </p:nvSpPr>
        <p:spPr bwMode="auto">
          <a:xfrm>
            <a:off x="263525" y="6542088"/>
            <a:ext cx="10334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000" b="1" i="0">
                <a:solidFill>
                  <a:srgbClr val="FFFFFF"/>
                </a:solidFill>
                <a:latin typeface="Arial" charset="0"/>
              </a:rPr>
              <a:t>© 2006 TBBMI</a:t>
            </a:r>
          </a:p>
        </p:txBody>
      </p:sp>
      <p:sp>
        <p:nvSpPr>
          <p:cNvPr id="1075" name="Rectangle 51"/>
          <p:cNvSpPr>
            <a:spLocks noChangeArrowheads="1"/>
          </p:cNvSpPr>
          <p:nvPr userDrawn="1"/>
        </p:nvSpPr>
        <p:spPr bwMode="auto">
          <a:xfrm>
            <a:off x="7618413" y="6529388"/>
            <a:ext cx="658812"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cSld>
  <p:clrMap bg1="dk2" tx1="lt1" bg2="dk1" tx2="lt2" accent1="accent1" accent2="accent2" accent3="accent3" accent4="accent4" accent5="accent5" accent6="accent6" hlink="hlink" folHlink="folHlink"/>
  <p:sldLayoutIdLst>
    <p:sldLayoutId id="2147483791"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sz="2400" i="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eaLnBrk="1" hangingPunct="1">
                <a:defRPr/>
              </a:pPr>
              <a:endParaRPr lang="en-US" sz="2400" i="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sz="2400" i="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sz="2400" i="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endParaRPr lang="en-US" sz="2400" i="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endParaRPr lang="en-US" sz="2400" i="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endParaRPr lang="en-US" sz="2400" i="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lgn="l" eaLnBrk="1" hangingPunct="1">
              <a:defRPr/>
            </a:pPr>
            <a:endParaRPr lang="en-US" i="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i="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i="0"/>
              <a:pPr eaLnBrk="1" hangingPunct="1">
                <a:defRPr/>
              </a:pPr>
              <a:t>‹#›</a:t>
            </a:fld>
            <a:endParaRPr lang="en-US" i="0"/>
          </a:p>
        </p:txBody>
      </p:sp>
    </p:spTree>
    <p:extLst>
      <p:ext uri="{BB962C8B-B14F-4D97-AF65-F5344CB8AC3E}">
        <p14:creationId xmlns:p14="http://schemas.microsoft.com/office/powerpoint/2010/main" val="2730234522"/>
      </p:ext>
    </p:extLst>
  </p:cSld>
  <p:clrMap bg1="dk2" tx1="lt1" bg2="dk1"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61365937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EB06BE58-CCAC-8A48-A3AE-60B22C5533E4}"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1328478917"/>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Arial" pitchFamily="-107" charset="0"/>
                  <a:ea typeface="+mn-ea"/>
                  <a:cs typeface="+mn-cs"/>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grpSp>
      <p:sp>
        <p:nvSpPr>
          <p:cNvPr id="1027" name="Text Box 34"/>
          <p:cNvSpPr txBox="1">
            <a:spLocks noChangeArrowheads="1"/>
          </p:cNvSpPr>
          <p:nvPr userDrawn="1"/>
        </p:nvSpPr>
        <p:spPr bwMode="auto">
          <a:xfrm>
            <a:off x="282575" y="6519863"/>
            <a:ext cx="9969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defRPr/>
            </a:pPr>
            <a:r>
              <a:rPr lang="en-US" sz="1000" b="1">
                <a:solidFill>
                  <a:srgbClr val="FFFFFF"/>
                </a:solidFill>
              </a:rPr>
              <a:t>©2006 TBBMI</a:t>
            </a:r>
          </a:p>
        </p:txBody>
      </p:sp>
      <p:sp>
        <p:nvSpPr>
          <p:cNvPr id="1028" name="Rectangle 35"/>
          <p:cNvSpPr>
            <a:spLocks noChangeArrowheads="1"/>
          </p:cNvSpPr>
          <p:nvPr userDrawn="1"/>
        </p:nvSpPr>
        <p:spPr bwMode="auto">
          <a:xfrm>
            <a:off x="7602538" y="6519863"/>
            <a:ext cx="6477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r>
              <a:rPr lang="en-US" sz="1000" b="1">
                <a:solidFill>
                  <a:schemeClr val="tx1"/>
                </a:solidFill>
                <a:cs typeface="Arial" charset="0"/>
              </a:rPr>
              <a:t>9.65.01.</a:t>
            </a:r>
          </a:p>
        </p:txBody>
      </p:sp>
    </p:spTree>
    <p:extLst>
      <p:ext uri="{BB962C8B-B14F-4D97-AF65-F5344CB8AC3E}">
        <p14:creationId xmlns:p14="http://schemas.microsoft.com/office/powerpoint/2010/main" val="164230971"/>
      </p:ext>
    </p:extLst>
  </p:cSld>
  <p:clrMap bg1="dk2" tx1="lt1" bg2="dk1" tx2="lt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8.em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9.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2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notesSlide" Target="../notesSlides/notesSlide28.xml"/><Relationship Id="rId7"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28.emf"/><Relationship Id="rId5" Type="http://schemas.openxmlformats.org/officeDocument/2006/relationships/image" Target="../media/image27.jpeg"/><Relationship Id="rId4" Type="http://schemas.openxmlformats.org/officeDocument/2006/relationships/image" Target="../media/image26.emf"/><Relationship Id="rId9"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4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9.jpeg"/><Relationship Id="rId4" Type="http://schemas.openxmlformats.org/officeDocument/2006/relationships/image" Target="../media/image8.emf"/></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47.emf"/><Relationship Id="rId7" Type="http://schemas.openxmlformats.org/officeDocument/2006/relationships/image" Target="../media/image51.emf"/><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5.xml"/><Relationship Id="rId1" Type="http://schemas.openxmlformats.org/officeDocument/2006/relationships/slideLayout" Target="../slideLayouts/slideLayout22.xml"/><Relationship Id="rId4" Type="http://schemas.openxmlformats.org/officeDocument/2006/relationships/image" Target="../media/image56.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26" name="Text Box 14"/>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sp>
        <p:nvSpPr>
          <p:cNvPr id="218128" name="Freeform 16"/>
          <p:cNvSpPr>
            <a:spLocks/>
          </p:cNvSpPr>
          <p:nvPr/>
        </p:nvSpPr>
        <p:spPr bwMode="auto">
          <a:xfrm>
            <a:off x="1676400" y="901700"/>
            <a:ext cx="2349500" cy="2959100"/>
          </a:xfrm>
          <a:custGeom>
            <a:avLst/>
            <a:gdLst/>
            <a:ahLst/>
            <a:cxnLst>
              <a:cxn ang="0">
                <a:pos x="1480" y="0"/>
              </a:cxn>
              <a:cxn ang="0">
                <a:pos x="1416" y="48"/>
              </a:cxn>
              <a:cxn ang="0">
                <a:pos x="1376" y="144"/>
              </a:cxn>
              <a:cxn ang="0">
                <a:pos x="1360" y="192"/>
              </a:cxn>
              <a:cxn ang="0">
                <a:pos x="1320" y="240"/>
              </a:cxn>
              <a:cxn ang="0">
                <a:pos x="1296" y="320"/>
              </a:cxn>
              <a:cxn ang="0">
                <a:pos x="1224" y="416"/>
              </a:cxn>
              <a:cxn ang="0">
                <a:pos x="1152" y="552"/>
              </a:cxn>
              <a:cxn ang="0">
                <a:pos x="1120" y="664"/>
              </a:cxn>
              <a:cxn ang="0">
                <a:pos x="1112" y="688"/>
              </a:cxn>
              <a:cxn ang="0">
                <a:pos x="1080" y="768"/>
              </a:cxn>
              <a:cxn ang="0">
                <a:pos x="1056" y="752"/>
              </a:cxn>
              <a:cxn ang="0">
                <a:pos x="1032" y="744"/>
              </a:cxn>
              <a:cxn ang="0">
                <a:pos x="1016" y="792"/>
              </a:cxn>
              <a:cxn ang="0">
                <a:pos x="1008" y="816"/>
              </a:cxn>
              <a:cxn ang="0">
                <a:pos x="944" y="1080"/>
              </a:cxn>
              <a:cxn ang="0">
                <a:pos x="912" y="1200"/>
              </a:cxn>
              <a:cxn ang="0">
                <a:pos x="880" y="1248"/>
              </a:cxn>
              <a:cxn ang="0">
                <a:pos x="816" y="1360"/>
              </a:cxn>
              <a:cxn ang="0">
                <a:pos x="784" y="1456"/>
              </a:cxn>
              <a:cxn ang="0">
                <a:pos x="776" y="1480"/>
              </a:cxn>
              <a:cxn ang="0">
                <a:pos x="704" y="1536"/>
              </a:cxn>
              <a:cxn ang="0">
                <a:pos x="656" y="1632"/>
              </a:cxn>
              <a:cxn ang="0">
                <a:pos x="632" y="1640"/>
              </a:cxn>
              <a:cxn ang="0">
                <a:pos x="608" y="1656"/>
              </a:cxn>
              <a:cxn ang="0">
                <a:pos x="560" y="1672"/>
              </a:cxn>
              <a:cxn ang="0">
                <a:pos x="472" y="1752"/>
              </a:cxn>
              <a:cxn ang="0">
                <a:pos x="376" y="1808"/>
              </a:cxn>
              <a:cxn ang="0">
                <a:pos x="304" y="1832"/>
              </a:cxn>
              <a:cxn ang="0">
                <a:pos x="104" y="1864"/>
              </a:cxn>
              <a:cxn ang="0">
                <a:pos x="0" y="1856"/>
              </a:cxn>
            </a:cxnLst>
            <a:rect l="0" t="0" r="r" b="b"/>
            <a:pathLst>
              <a:path w="1480" h="1864">
                <a:moveTo>
                  <a:pt x="1480" y="0"/>
                </a:moveTo>
                <a:cubicBezTo>
                  <a:pt x="1460" y="28"/>
                  <a:pt x="1444" y="29"/>
                  <a:pt x="1416" y="48"/>
                </a:cubicBezTo>
                <a:cubicBezTo>
                  <a:pt x="1404" y="82"/>
                  <a:pt x="1387" y="108"/>
                  <a:pt x="1376" y="144"/>
                </a:cubicBezTo>
                <a:cubicBezTo>
                  <a:pt x="1370" y="160"/>
                  <a:pt x="1371" y="180"/>
                  <a:pt x="1360" y="192"/>
                </a:cubicBezTo>
                <a:cubicBezTo>
                  <a:pt x="1344" y="207"/>
                  <a:pt x="1328" y="219"/>
                  <a:pt x="1320" y="240"/>
                </a:cubicBezTo>
                <a:cubicBezTo>
                  <a:pt x="1308" y="265"/>
                  <a:pt x="1308" y="295"/>
                  <a:pt x="1296" y="320"/>
                </a:cubicBezTo>
                <a:cubicBezTo>
                  <a:pt x="1278" y="355"/>
                  <a:pt x="1252" y="387"/>
                  <a:pt x="1224" y="416"/>
                </a:cubicBezTo>
                <a:cubicBezTo>
                  <a:pt x="1204" y="473"/>
                  <a:pt x="1206" y="515"/>
                  <a:pt x="1152" y="552"/>
                </a:cubicBezTo>
                <a:cubicBezTo>
                  <a:pt x="1139" y="589"/>
                  <a:pt x="1132" y="626"/>
                  <a:pt x="1120" y="664"/>
                </a:cubicBezTo>
                <a:cubicBezTo>
                  <a:pt x="1117" y="672"/>
                  <a:pt x="1112" y="688"/>
                  <a:pt x="1112" y="688"/>
                </a:cubicBezTo>
                <a:cubicBezTo>
                  <a:pt x="1109" y="702"/>
                  <a:pt x="1112" y="762"/>
                  <a:pt x="1080" y="768"/>
                </a:cubicBezTo>
                <a:cubicBezTo>
                  <a:pt x="1070" y="769"/>
                  <a:pt x="1064" y="756"/>
                  <a:pt x="1056" y="752"/>
                </a:cubicBezTo>
                <a:cubicBezTo>
                  <a:pt x="1048" y="748"/>
                  <a:pt x="1040" y="746"/>
                  <a:pt x="1032" y="744"/>
                </a:cubicBezTo>
                <a:cubicBezTo>
                  <a:pt x="1026" y="760"/>
                  <a:pt x="1021" y="776"/>
                  <a:pt x="1016" y="792"/>
                </a:cubicBezTo>
                <a:cubicBezTo>
                  <a:pt x="1013" y="800"/>
                  <a:pt x="1008" y="816"/>
                  <a:pt x="1008" y="816"/>
                </a:cubicBezTo>
                <a:cubicBezTo>
                  <a:pt x="996" y="906"/>
                  <a:pt x="961" y="990"/>
                  <a:pt x="944" y="1080"/>
                </a:cubicBezTo>
                <a:cubicBezTo>
                  <a:pt x="936" y="1115"/>
                  <a:pt x="931" y="1170"/>
                  <a:pt x="912" y="1200"/>
                </a:cubicBezTo>
                <a:cubicBezTo>
                  <a:pt x="901" y="1216"/>
                  <a:pt x="886" y="1229"/>
                  <a:pt x="880" y="1248"/>
                </a:cubicBezTo>
                <a:cubicBezTo>
                  <a:pt x="866" y="1289"/>
                  <a:pt x="853" y="1335"/>
                  <a:pt x="816" y="1360"/>
                </a:cubicBezTo>
                <a:cubicBezTo>
                  <a:pt x="805" y="1392"/>
                  <a:pt x="794" y="1424"/>
                  <a:pt x="784" y="1456"/>
                </a:cubicBezTo>
                <a:cubicBezTo>
                  <a:pt x="781" y="1464"/>
                  <a:pt x="783" y="1475"/>
                  <a:pt x="776" y="1480"/>
                </a:cubicBezTo>
                <a:cubicBezTo>
                  <a:pt x="750" y="1497"/>
                  <a:pt x="729" y="1518"/>
                  <a:pt x="704" y="1536"/>
                </a:cubicBezTo>
                <a:cubicBezTo>
                  <a:pt x="697" y="1555"/>
                  <a:pt x="671" y="1619"/>
                  <a:pt x="656" y="1632"/>
                </a:cubicBezTo>
                <a:cubicBezTo>
                  <a:pt x="649" y="1637"/>
                  <a:pt x="639" y="1636"/>
                  <a:pt x="632" y="1640"/>
                </a:cubicBezTo>
                <a:cubicBezTo>
                  <a:pt x="623" y="1644"/>
                  <a:pt x="616" y="1652"/>
                  <a:pt x="608" y="1656"/>
                </a:cubicBezTo>
                <a:cubicBezTo>
                  <a:pt x="592" y="1662"/>
                  <a:pt x="560" y="1672"/>
                  <a:pt x="560" y="1672"/>
                </a:cubicBezTo>
                <a:cubicBezTo>
                  <a:pt x="534" y="1710"/>
                  <a:pt x="516" y="1737"/>
                  <a:pt x="472" y="1752"/>
                </a:cubicBezTo>
                <a:cubicBezTo>
                  <a:pt x="445" y="1791"/>
                  <a:pt x="419" y="1794"/>
                  <a:pt x="376" y="1808"/>
                </a:cubicBezTo>
                <a:cubicBezTo>
                  <a:pt x="351" y="1815"/>
                  <a:pt x="329" y="1829"/>
                  <a:pt x="304" y="1832"/>
                </a:cubicBezTo>
                <a:cubicBezTo>
                  <a:pt x="232" y="1837"/>
                  <a:pt x="172" y="1846"/>
                  <a:pt x="104" y="1864"/>
                </a:cubicBezTo>
                <a:cubicBezTo>
                  <a:pt x="21" y="1854"/>
                  <a:pt x="56" y="1856"/>
                  <a:pt x="0" y="185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29" name="Freeform 17"/>
          <p:cNvSpPr>
            <a:spLocks/>
          </p:cNvSpPr>
          <p:nvPr/>
        </p:nvSpPr>
        <p:spPr bwMode="auto">
          <a:xfrm>
            <a:off x="3517900" y="901700"/>
            <a:ext cx="1233488" cy="965200"/>
          </a:xfrm>
          <a:custGeom>
            <a:avLst/>
            <a:gdLst/>
            <a:ahLst/>
            <a:cxnLst>
              <a:cxn ang="0">
                <a:pos x="0" y="568"/>
              </a:cxn>
              <a:cxn ang="0">
                <a:pos x="80" y="576"/>
              </a:cxn>
              <a:cxn ang="0">
                <a:pos x="128" y="608"/>
              </a:cxn>
              <a:cxn ang="0">
                <a:pos x="232" y="576"/>
              </a:cxn>
              <a:cxn ang="0">
                <a:pos x="256" y="544"/>
              </a:cxn>
              <a:cxn ang="0">
                <a:pos x="264" y="456"/>
              </a:cxn>
              <a:cxn ang="0">
                <a:pos x="336" y="448"/>
              </a:cxn>
              <a:cxn ang="0">
                <a:pos x="432" y="416"/>
              </a:cxn>
              <a:cxn ang="0">
                <a:pos x="472" y="344"/>
              </a:cxn>
              <a:cxn ang="0">
                <a:pos x="520" y="320"/>
              </a:cxn>
              <a:cxn ang="0">
                <a:pos x="584" y="280"/>
              </a:cxn>
              <a:cxn ang="0">
                <a:pos x="576" y="232"/>
              </a:cxn>
              <a:cxn ang="0">
                <a:pos x="528" y="216"/>
              </a:cxn>
              <a:cxn ang="0">
                <a:pos x="584" y="144"/>
              </a:cxn>
              <a:cxn ang="0">
                <a:pos x="608" y="128"/>
              </a:cxn>
              <a:cxn ang="0">
                <a:pos x="656" y="112"/>
              </a:cxn>
              <a:cxn ang="0">
                <a:pos x="680" y="104"/>
              </a:cxn>
              <a:cxn ang="0">
                <a:pos x="768" y="104"/>
              </a:cxn>
              <a:cxn ang="0">
                <a:pos x="752" y="80"/>
              </a:cxn>
              <a:cxn ang="0">
                <a:pos x="744" y="56"/>
              </a:cxn>
              <a:cxn ang="0">
                <a:pos x="776" y="0"/>
              </a:cxn>
            </a:cxnLst>
            <a:rect l="0" t="0" r="r" b="b"/>
            <a:pathLst>
              <a:path w="777" h="608">
                <a:moveTo>
                  <a:pt x="0" y="568"/>
                </a:moveTo>
                <a:cubicBezTo>
                  <a:pt x="26" y="570"/>
                  <a:pt x="54" y="568"/>
                  <a:pt x="80" y="576"/>
                </a:cubicBezTo>
                <a:cubicBezTo>
                  <a:pt x="98" y="581"/>
                  <a:pt x="128" y="608"/>
                  <a:pt x="128" y="608"/>
                </a:cubicBezTo>
                <a:cubicBezTo>
                  <a:pt x="164" y="583"/>
                  <a:pt x="185" y="582"/>
                  <a:pt x="232" y="576"/>
                </a:cubicBezTo>
                <a:cubicBezTo>
                  <a:pt x="240" y="565"/>
                  <a:pt x="252" y="556"/>
                  <a:pt x="256" y="544"/>
                </a:cubicBezTo>
                <a:cubicBezTo>
                  <a:pt x="263" y="515"/>
                  <a:pt x="245" y="478"/>
                  <a:pt x="264" y="456"/>
                </a:cubicBezTo>
                <a:cubicBezTo>
                  <a:pt x="279" y="437"/>
                  <a:pt x="312" y="450"/>
                  <a:pt x="336" y="448"/>
                </a:cubicBezTo>
                <a:cubicBezTo>
                  <a:pt x="392" y="391"/>
                  <a:pt x="315" y="458"/>
                  <a:pt x="432" y="416"/>
                </a:cubicBezTo>
                <a:cubicBezTo>
                  <a:pt x="453" y="408"/>
                  <a:pt x="453" y="358"/>
                  <a:pt x="472" y="344"/>
                </a:cubicBezTo>
                <a:cubicBezTo>
                  <a:pt x="485" y="332"/>
                  <a:pt x="505" y="329"/>
                  <a:pt x="520" y="320"/>
                </a:cubicBezTo>
                <a:cubicBezTo>
                  <a:pt x="532" y="281"/>
                  <a:pt x="545" y="289"/>
                  <a:pt x="584" y="280"/>
                </a:cubicBezTo>
                <a:cubicBezTo>
                  <a:pt x="600" y="255"/>
                  <a:pt x="613" y="252"/>
                  <a:pt x="576" y="232"/>
                </a:cubicBezTo>
                <a:cubicBezTo>
                  <a:pt x="561" y="223"/>
                  <a:pt x="528" y="216"/>
                  <a:pt x="528" y="216"/>
                </a:cubicBezTo>
                <a:cubicBezTo>
                  <a:pt x="510" y="163"/>
                  <a:pt x="546" y="162"/>
                  <a:pt x="584" y="144"/>
                </a:cubicBezTo>
                <a:cubicBezTo>
                  <a:pt x="592" y="139"/>
                  <a:pt x="599" y="131"/>
                  <a:pt x="608" y="128"/>
                </a:cubicBezTo>
                <a:cubicBezTo>
                  <a:pt x="623" y="121"/>
                  <a:pt x="640" y="117"/>
                  <a:pt x="656" y="112"/>
                </a:cubicBezTo>
                <a:cubicBezTo>
                  <a:pt x="664" y="109"/>
                  <a:pt x="680" y="104"/>
                  <a:pt x="680" y="104"/>
                </a:cubicBezTo>
                <a:cubicBezTo>
                  <a:pt x="709" y="113"/>
                  <a:pt x="734" y="126"/>
                  <a:pt x="768" y="104"/>
                </a:cubicBezTo>
                <a:cubicBezTo>
                  <a:pt x="776" y="98"/>
                  <a:pt x="756" y="88"/>
                  <a:pt x="752" y="80"/>
                </a:cubicBezTo>
                <a:cubicBezTo>
                  <a:pt x="748" y="72"/>
                  <a:pt x="746" y="64"/>
                  <a:pt x="744" y="56"/>
                </a:cubicBezTo>
                <a:cubicBezTo>
                  <a:pt x="777" y="5"/>
                  <a:pt x="776" y="27"/>
                  <a:pt x="776" y="0"/>
                </a:cubicBezTo>
              </a:path>
            </a:pathLst>
          </a:custGeom>
          <a:noFill/>
          <a:ln w="38100" cap="flat" cmpd="sng">
            <a:solidFill>
              <a:srgbClr val="0066FF"/>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30" name="Line 18"/>
          <p:cNvSpPr>
            <a:spLocks noChangeShapeType="1"/>
          </p:cNvSpPr>
          <p:nvPr/>
        </p:nvSpPr>
        <p:spPr bwMode="auto">
          <a:xfrm>
            <a:off x="2501900" y="3632200"/>
            <a:ext cx="685800" cy="1917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36" name="Line 24"/>
          <p:cNvSpPr>
            <a:spLocks noChangeShapeType="1"/>
          </p:cNvSpPr>
          <p:nvPr/>
        </p:nvSpPr>
        <p:spPr bwMode="auto">
          <a:xfrm flipH="1">
            <a:off x="4572000" y="5575300"/>
            <a:ext cx="330200" cy="2984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41" name="Line 29"/>
          <p:cNvSpPr>
            <a:spLocks noChangeShapeType="1"/>
          </p:cNvSpPr>
          <p:nvPr/>
        </p:nvSpPr>
        <p:spPr bwMode="auto">
          <a:xfrm flipH="1">
            <a:off x="7556500" y="2628900"/>
            <a:ext cx="406400" cy="279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49" name="Freeform 37"/>
          <p:cNvSpPr>
            <a:spLocks/>
          </p:cNvSpPr>
          <p:nvPr/>
        </p:nvSpPr>
        <p:spPr bwMode="auto">
          <a:xfrm>
            <a:off x="3695700" y="3086100"/>
            <a:ext cx="212725" cy="1035050"/>
          </a:xfrm>
          <a:custGeom>
            <a:avLst/>
            <a:gdLst/>
            <a:ahLst/>
            <a:cxnLst>
              <a:cxn ang="0">
                <a:pos x="124" y="0"/>
              </a:cxn>
              <a:cxn ang="0">
                <a:pos x="124" y="84"/>
              </a:cxn>
              <a:cxn ang="0">
                <a:pos x="92" y="180"/>
              </a:cxn>
              <a:cxn ang="0">
                <a:pos x="104" y="244"/>
              </a:cxn>
              <a:cxn ang="0">
                <a:pos x="68" y="332"/>
              </a:cxn>
              <a:cxn ang="0">
                <a:pos x="48" y="384"/>
              </a:cxn>
              <a:cxn ang="0">
                <a:pos x="28" y="420"/>
              </a:cxn>
              <a:cxn ang="0">
                <a:pos x="52" y="488"/>
              </a:cxn>
              <a:cxn ang="0">
                <a:pos x="68" y="524"/>
              </a:cxn>
              <a:cxn ang="0">
                <a:pos x="64" y="536"/>
              </a:cxn>
              <a:cxn ang="0">
                <a:pos x="52" y="544"/>
              </a:cxn>
              <a:cxn ang="0">
                <a:pos x="44" y="568"/>
              </a:cxn>
              <a:cxn ang="0">
                <a:pos x="40" y="580"/>
              </a:cxn>
              <a:cxn ang="0">
                <a:pos x="36" y="616"/>
              </a:cxn>
              <a:cxn ang="0">
                <a:pos x="24" y="624"/>
              </a:cxn>
              <a:cxn ang="0">
                <a:pos x="0" y="652"/>
              </a:cxn>
            </a:cxnLst>
            <a:rect l="0" t="0" r="r" b="b"/>
            <a:pathLst>
              <a:path w="134" h="652">
                <a:moveTo>
                  <a:pt x="124" y="0"/>
                </a:moveTo>
                <a:cubicBezTo>
                  <a:pt x="127" y="33"/>
                  <a:pt x="134" y="52"/>
                  <a:pt x="124" y="84"/>
                </a:cubicBezTo>
                <a:cubicBezTo>
                  <a:pt x="120" y="137"/>
                  <a:pt x="123" y="148"/>
                  <a:pt x="92" y="180"/>
                </a:cubicBezTo>
                <a:cubicBezTo>
                  <a:pt x="94" y="203"/>
                  <a:pt x="96" y="221"/>
                  <a:pt x="104" y="244"/>
                </a:cubicBezTo>
                <a:cubicBezTo>
                  <a:pt x="96" y="272"/>
                  <a:pt x="93" y="314"/>
                  <a:pt x="68" y="332"/>
                </a:cubicBezTo>
                <a:cubicBezTo>
                  <a:pt x="64" y="358"/>
                  <a:pt x="68" y="370"/>
                  <a:pt x="48" y="384"/>
                </a:cubicBezTo>
                <a:cubicBezTo>
                  <a:pt x="29" y="411"/>
                  <a:pt x="35" y="398"/>
                  <a:pt x="28" y="420"/>
                </a:cubicBezTo>
                <a:cubicBezTo>
                  <a:pt x="31" y="447"/>
                  <a:pt x="32" y="468"/>
                  <a:pt x="52" y="488"/>
                </a:cubicBezTo>
                <a:cubicBezTo>
                  <a:pt x="56" y="501"/>
                  <a:pt x="63" y="510"/>
                  <a:pt x="68" y="524"/>
                </a:cubicBezTo>
                <a:cubicBezTo>
                  <a:pt x="66" y="528"/>
                  <a:pt x="66" y="532"/>
                  <a:pt x="64" y="536"/>
                </a:cubicBezTo>
                <a:cubicBezTo>
                  <a:pt x="60" y="539"/>
                  <a:pt x="54" y="539"/>
                  <a:pt x="52" y="544"/>
                </a:cubicBezTo>
                <a:cubicBezTo>
                  <a:pt x="47" y="551"/>
                  <a:pt x="46" y="560"/>
                  <a:pt x="44" y="568"/>
                </a:cubicBezTo>
                <a:cubicBezTo>
                  <a:pt x="42" y="572"/>
                  <a:pt x="40" y="580"/>
                  <a:pt x="40" y="580"/>
                </a:cubicBezTo>
                <a:cubicBezTo>
                  <a:pt x="38" y="592"/>
                  <a:pt x="40" y="604"/>
                  <a:pt x="36" y="616"/>
                </a:cubicBezTo>
                <a:cubicBezTo>
                  <a:pt x="34" y="620"/>
                  <a:pt x="27" y="620"/>
                  <a:pt x="24" y="624"/>
                </a:cubicBezTo>
                <a:cubicBezTo>
                  <a:pt x="13" y="632"/>
                  <a:pt x="9" y="642"/>
                  <a:pt x="0" y="652"/>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51" name="Freeform 39"/>
          <p:cNvSpPr>
            <a:spLocks/>
          </p:cNvSpPr>
          <p:nvPr/>
        </p:nvSpPr>
        <p:spPr bwMode="auto">
          <a:xfrm>
            <a:off x="3195638" y="2327275"/>
            <a:ext cx="741362" cy="1330325"/>
          </a:xfrm>
          <a:custGeom>
            <a:avLst/>
            <a:gdLst/>
            <a:ahLst/>
            <a:cxnLst>
              <a:cxn ang="0">
                <a:pos x="467" y="130"/>
              </a:cxn>
              <a:cxn ang="0">
                <a:pos x="423" y="122"/>
              </a:cxn>
              <a:cxn ang="0">
                <a:pos x="415" y="110"/>
              </a:cxn>
              <a:cxn ang="0">
                <a:pos x="355" y="102"/>
              </a:cxn>
              <a:cxn ang="0">
                <a:pos x="363" y="54"/>
              </a:cxn>
              <a:cxn ang="0">
                <a:pos x="331" y="46"/>
              </a:cxn>
              <a:cxn ang="0">
                <a:pos x="271" y="26"/>
              </a:cxn>
              <a:cxn ang="0">
                <a:pos x="235" y="6"/>
              </a:cxn>
              <a:cxn ang="0">
                <a:pos x="143" y="50"/>
              </a:cxn>
              <a:cxn ang="0">
                <a:pos x="103" y="138"/>
              </a:cxn>
              <a:cxn ang="0">
                <a:pos x="79" y="222"/>
              </a:cxn>
              <a:cxn ang="0">
                <a:pos x="75" y="234"/>
              </a:cxn>
              <a:cxn ang="0">
                <a:pos x="63" y="242"/>
              </a:cxn>
              <a:cxn ang="0">
                <a:pos x="87" y="306"/>
              </a:cxn>
              <a:cxn ang="0">
                <a:pos x="95" y="398"/>
              </a:cxn>
              <a:cxn ang="0">
                <a:pos x="123" y="466"/>
              </a:cxn>
              <a:cxn ang="0">
                <a:pos x="139" y="478"/>
              </a:cxn>
              <a:cxn ang="0">
                <a:pos x="163" y="486"/>
              </a:cxn>
              <a:cxn ang="0">
                <a:pos x="219" y="490"/>
              </a:cxn>
              <a:cxn ang="0">
                <a:pos x="227" y="530"/>
              </a:cxn>
              <a:cxn ang="0">
                <a:pos x="191" y="542"/>
              </a:cxn>
              <a:cxn ang="0">
                <a:pos x="119" y="590"/>
              </a:cxn>
              <a:cxn ang="0">
                <a:pos x="79" y="622"/>
              </a:cxn>
              <a:cxn ang="0">
                <a:pos x="59" y="658"/>
              </a:cxn>
              <a:cxn ang="0">
                <a:pos x="39" y="706"/>
              </a:cxn>
              <a:cxn ang="0">
                <a:pos x="3" y="790"/>
              </a:cxn>
              <a:cxn ang="0">
                <a:pos x="27" y="838"/>
              </a:cxn>
              <a:cxn ang="0">
                <a:pos x="87" y="814"/>
              </a:cxn>
              <a:cxn ang="0">
                <a:pos x="151" y="830"/>
              </a:cxn>
              <a:cxn ang="0">
                <a:pos x="195" y="818"/>
              </a:cxn>
              <a:cxn ang="0">
                <a:pos x="231" y="822"/>
              </a:cxn>
              <a:cxn ang="0">
                <a:pos x="267" y="790"/>
              </a:cxn>
              <a:cxn ang="0">
                <a:pos x="339" y="734"/>
              </a:cxn>
              <a:cxn ang="0">
                <a:pos x="411" y="726"/>
              </a:cxn>
            </a:cxnLst>
            <a:rect l="0" t="0" r="r" b="b"/>
            <a:pathLst>
              <a:path w="467" h="838">
                <a:moveTo>
                  <a:pt x="467" y="130"/>
                </a:moveTo>
                <a:cubicBezTo>
                  <a:pt x="452" y="125"/>
                  <a:pt x="436" y="127"/>
                  <a:pt x="423" y="122"/>
                </a:cubicBezTo>
                <a:cubicBezTo>
                  <a:pt x="418" y="120"/>
                  <a:pt x="418" y="113"/>
                  <a:pt x="415" y="110"/>
                </a:cubicBezTo>
                <a:cubicBezTo>
                  <a:pt x="399" y="97"/>
                  <a:pt x="375" y="103"/>
                  <a:pt x="355" y="102"/>
                </a:cubicBezTo>
                <a:cubicBezTo>
                  <a:pt x="359" y="85"/>
                  <a:pt x="374" y="70"/>
                  <a:pt x="363" y="54"/>
                </a:cubicBezTo>
                <a:cubicBezTo>
                  <a:pt x="356" y="44"/>
                  <a:pt x="341" y="48"/>
                  <a:pt x="331" y="46"/>
                </a:cubicBezTo>
                <a:cubicBezTo>
                  <a:pt x="309" y="41"/>
                  <a:pt x="292" y="30"/>
                  <a:pt x="271" y="26"/>
                </a:cubicBezTo>
                <a:cubicBezTo>
                  <a:pt x="260" y="5"/>
                  <a:pt x="257" y="0"/>
                  <a:pt x="235" y="6"/>
                </a:cubicBezTo>
                <a:cubicBezTo>
                  <a:pt x="207" y="33"/>
                  <a:pt x="179" y="40"/>
                  <a:pt x="143" y="50"/>
                </a:cubicBezTo>
                <a:cubicBezTo>
                  <a:pt x="116" y="89"/>
                  <a:pt x="147" y="108"/>
                  <a:pt x="103" y="138"/>
                </a:cubicBezTo>
                <a:cubicBezTo>
                  <a:pt x="93" y="165"/>
                  <a:pt x="102" y="206"/>
                  <a:pt x="79" y="222"/>
                </a:cubicBezTo>
                <a:cubicBezTo>
                  <a:pt x="77" y="226"/>
                  <a:pt x="77" y="230"/>
                  <a:pt x="75" y="234"/>
                </a:cubicBezTo>
                <a:cubicBezTo>
                  <a:pt x="71" y="237"/>
                  <a:pt x="64" y="237"/>
                  <a:pt x="63" y="242"/>
                </a:cubicBezTo>
                <a:cubicBezTo>
                  <a:pt x="57" y="264"/>
                  <a:pt x="80" y="286"/>
                  <a:pt x="87" y="306"/>
                </a:cubicBezTo>
                <a:cubicBezTo>
                  <a:pt x="76" y="336"/>
                  <a:pt x="76" y="370"/>
                  <a:pt x="95" y="398"/>
                </a:cubicBezTo>
                <a:cubicBezTo>
                  <a:pt x="101" y="424"/>
                  <a:pt x="92" y="455"/>
                  <a:pt x="123" y="466"/>
                </a:cubicBezTo>
                <a:cubicBezTo>
                  <a:pt x="128" y="470"/>
                  <a:pt x="133" y="475"/>
                  <a:pt x="139" y="478"/>
                </a:cubicBezTo>
                <a:cubicBezTo>
                  <a:pt x="146" y="481"/>
                  <a:pt x="163" y="486"/>
                  <a:pt x="163" y="486"/>
                </a:cubicBezTo>
                <a:cubicBezTo>
                  <a:pt x="184" y="481"/>
                  <a:pt x="197" y="484"/>
                  <a:pt x="219" y="490"/>
                </a:cubicBezTo>
                <a:cubicBezTo>
                  <a:pt x="224" y="498"/>
                  <a:pt x="239" y="518"/>
                  <a:pt x="227" y="530"/>
                </a:cubicBezTo>
                <a:cubicBezTo>
                  <a:pt x="206" y="547"/>
                  <a:pt x="207" y="531"/>
                  <a:pt x="191" y="542"/>
                </a:cubicBezTo>
                <a:cubicBezTo>
                  <a:pt x="166" y="558"/>
                  <a:pt x="147" y="580"/>
                  <a:pt x="119" y="590"/>
                </a:cubicBezTo>
                <a:cubicBezTo>
                  <a:pt x="105" y="600"/>
                  <a:pt x="93" y="612"/>
                  <a:pt x="79" y="622"/>
                </a:cubicBezTo>
                <a:cubicBezTo>
                  <a:pt x="60" y="649"/>
                  <a:pt x="66" y="636"/>
                  <a:pt x="59" y="658"/>
                </a:cubicBezTo>
                <a:cubicBezTo>
                  <a:pt x="55" y="682"/>
                  <a:pt x="58" y="692"/>
                  <a:pt x="39" y="706"/>
                </a:cubicBezTo>
                <a:cubicBezTo>
                  <a:pt x="21" y="732"/>
                  <a:pt x="17" y="761"/>
                  <a:pt x="3" y="790"/>
                </a:cubicBezTo>
                <a:cubicBezTo>
                  <a:pt x="6" y="818"/>
                  <a:pt x="0" y="831"/>
                  <a:pt x="27" y="838"/>
                </a:cubicBezTo>
                <a:cubicBezTo>
                  <a:pt x="48" y="832"/>
                  <a:pt x="68" y="826"/>
                  <a:pt x="87" y="814"/>
                </a:cubicBezTo>
                <a:cubicBezTo>
                  <a:pt x="108" y="817"/>
                  <a:pt x="129" y="822"/>
                  <a:pt x="151" y="830"/>
                </a:cubicBezTo>
                <a:cubicBezTo>
                  <a:pt x="187" y="820"/>
                  <a:pt x="172" y="825"/>
                  <a:pt x="195" y="818"/>
                </a:cubicBezTo>
                <a:cubicBezTo>
                  <a:pt x="207" y="819"/>
                  <a:pt x="218" y="822"/>
                  <a:pt x="231" y="822"/>
                </a:cubicBezTo>
                <a:cubicBezTo>
                  <a:pt x="249" y="820"/>
                  <a:pt x="257" y="801"/>
                  <a:pt x="267" y="790"/>
                </a:cubicBezTo>
                <a:cubicBezTo>
                  <a:pt x="291" y="762"/>
                  <a:pt x="310" y="753"/>
                  <a:pt x="339" y="734"/>
                </a:cubicBezTo>
                <a:cubicBezTo>
                  <a:pt x="353" y="712"/>
                  <a:pt x="386" y="726"/>
                  <a:pt x="411" y="72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52" name="Freeform 40"/>
          <p:cNvSpPr>
            <a:spLocks/>
          </p:cNvSpPr>
          <p:nvPr/>
        </p:nvSpPr>
        <p:spPr bwMode="auto">
          <a:xfrm>
            <a:off x="2546350" y="3454400"/>
            <a:ext cx="241300" cy="304800"/>
          </a:xfrm>
          <a:custGeom>
            <a:avLst/>
            <a:gdLst/>
            <a:ahLst/>
            <a:cxnLst>
              <a:cxn ang="0">
                <a:pos x="0" y="192"/>
              </a:cxn>
              <a:cxn ang="0">
                <a:pos x="40" y="176"/>
              </a:cxn>
              <a:cxn ang="0">
                <a:pos x="64" y="168"/>
              </a:cxn>
              <a:cxn ang="0">
                <a:pos x="96" y="80"/>
              </a:cxn>
              <a:cxn ang="0">
                <a:pos x="132" y="60"/>
              </a:cxn>
              <a:cxn ang="0">
                <a:pos x="152" y="24"/>
              </a:cxn>
              <a:cxn ang="0">
                <a:pos x="148" y="8"/>
              </a:cxn>
              <a:cxn ang="0">
                <a:pos x="136" y="0"/>
              </a:cxn>
            </a:cxnLst>
            <a:rect l="0" t="0" r="r" b="b"/>
            <a:pathLst>
              <a:path w="152" h="192">
                <a:moveTo>
                  <a:pt x="0" y="192"/>
                </a:moveTo>
                <a:cubicBezTo>
                  <a:pt x="14" y="187"/>
                  <a:pt x="26" y="182"/>
                  <a:pt x="40" y="176"/>
                </a:cubicBezTo>
                <a:cubicBezTo>
                  <a:pt x="47" y="172"/>
                  <a:pt x="64" y="168"/>
                  <a:pt x="64" y="168"/>
                </a:cubicBezTo>
                <a:cubicBezTo>
                  <a:pt x="72" y="150"/>
                  <a:pt x="77" y="86"/>
                  <a:pt x="96" y="80"/>
                </a:cubicBezTo>
                <a:cubicBezTo>
                  <a:pt x="109" y="75"/>
                  <a:pt x="132" y="60"/>
                  <a:pt x="132" y="60"/>
                </a:cubicBezTo>
                <a:cubicBezTo>
                  <a:pt x="150" y="32"/>
                  <a:pt x="144" y="45"/>
                  <a:pt x="152" y="24"/>
                </a:cubicBezTo>
                <a:cubicBezTo>
                  <a:pt x="150" y="18"/>
                  <a:pt x="151" y="12"/>
                  <a:pt x="148" y="8"/>
                </a:cubicBezTo>
                <a:cubicBezTo>
                  <a:pt x="145" y="4"/>
                  <a:pt x="136" y="0"/>
                  <a:pt x="136" y="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56" name="Freeform 44"/>
          <p:cNvSpPr>
            <a:spLocks/>
          </p:cNvSpPr>
          <p:nvPr/>
        </p:nvSpPr>
        <p:spPr bwMode="auto">
          <a:xfrm>
            <a:off x="3736975" y="3257550"/>
            <a:ext cx="179388" cy="508000"/>
          </a:xfrm>
          <a:custGeom>
            <a:avLst/>
            <a:gdLst/>
            <a:ahLst/>
            <a:cxnLst>
              <a:cxn ang="0">
                <a:pos x="98" y="0"/>
              </a:cxn>
              <a:cxn ang="0">
                <a:pos x="46" y="72"/>
              </a:cxn>
              <a:cxn ang="0">
                <a:pos x="50" y="116"/>
              </a:cxn>
              <a:cxn ang="0">
                <a:pos x="34" y="164"/>
              </a:cxn>
              <a:cxn ang="0">
                <a:pos x="22" y="244"/>
              </a:cxn>
              <a:cxn ang="0">
                <a:pos x="6" y="268"/>
              </a:cxn>
              <a:cxn ang="0">
                <a:pos x="2" y="280"/>
              </a:cxn>
              <a:cxn ang="0">
                <a:pos x="18" y="312"/>
              </a:cxn>
              <a:cxn ang="0">
                <a:pos x="42" y="320"/>
              </a:cxn>
              <a:cxn ang="0">
                <a:pos x="42" y="280"/>
              </a:cxn>
              <a:cxn ang="0">
                <a:pos x="46" y="244"/>
              </a:cxn>
              <a:cxn ang="0">
                <a:pos x="58" y="256"/>
              </a:cxn>
              <a:cxn ang="0">
                <a:pos x="70" y="252"/>
              </a:cxn>
              <a:cxn ang="0">
                <a:pos x="98" y="208"/>
              </a:cxn>
              <a:cxn ang="0">
                <a:pos x="74" y="132"/>
              </a:cxn>
              <a:cxn ang="0">
                <a:pos x="106" y="72"/>
              </a:cxn>
              <a:cxn ang="0">
                <a:pos x="102" y="16"/>
              </a:cxn>
              <a:cxn ang="0">
                <a:pos x="90" y="8"/>
              </a:cxn>
              <a:cxn ang="0">
                <a:pos x="98" y="0"/>
              </a:cxn>
            </a:cxnLst>
            <a:rect l="0" t="0" r="r" b="b"/>
            <a:pathLst>
              <a:path w="113" h="320">
                <a:moveTo>
                  <a:pt x="98" y="0"/>
                </a:moveTo>
                <a:cubicBezTo>
                  <a:pt x="56" y="8"/>
                  <a:pt x="69" y="40"/>
                  <a:pt x="46" y="72"/>
                </a:cubicBezTo>
                <a:cubicBezTo>
                  <a:pt x="41" y="89"/>
                  <a:pt x="44" y="98"/>
                  <a:pt x="50" y="116"/>
                </a:cubicBezTo>
                <a:cubicBezTo>
                  <a:pt x="46" y="136"/>
                  <a:pt x="40" y="145"/>
                  <a:pt x="34" y="164"/>
                </a:cubicBezTo>
                <a:cubicBezTo>
                  <a:pt x="32" y="181"/>
                  <a:pt x="30" y="224"/>
                  <a:pt x="22" y="244"/>
                </a:cubicBezTo>
                <a:cubicBezTo>
                  <a:pt x="18" y="252"/>
                  <a:pt x="9" y="258"/>
                  <a:pt x="6" y="268"/>
                </a:cubicBezTo>
                <a:cubicBezTo>
                  <a:pt x="4" y="272"/>
                  <a:pt x="3" y="276"/>
                  <a:pt x="2" y="280"/>
                </a:cubicBezTo>
                <a:cubicBezTo>
                  <a:pt x="5" y="301"/>
                  <a:pt x="0" y="304"/>
                  <a:pt x="18" y="312"/>
                </a:cubicBezTo>
                <a:cubicBezTo>
                  <a:pt x="25" y="315"/>
                  <a:pt x="42" y="320"/>
                  <a:pt x="42" y="320"/>
                </a:cubicBezTo>
                <a:cubicBezTo>
                  <a:pt x="67" y="311"/>
                  <a:pt x="56" y="294"/>
                  <a:pt x="42" y="280"/>
                </a:cubicBezTo>
                <a:cubicBezTo>
                  <a:pt x="43" y="268"/>
                  <a:pt x="39" y="254"/>
                  <a:pt x="46" y="244"/>
                </a:cubicBezTo>
                <a:cubicBezTo>
                  <a:pt x="49" y="239"/>
                  <a:pt x="52" y="254"/>
                  <a:pt x="58" y="256"/>
                </a:cubicBezTo>
                <a:cubicBezTo>
                  <a:pt x="62" y="257"/>
                  <a:pt x="66" y="253"/>
                  <a:pt x="70" y="252"/>
                </a:cubicBezTo>
                <a:cubicBezTo>
                  <a:pt x="75" y="234"/>
                  <a:pt x="83" y="217"/>
                  <a:pt x="98" y="208"/>
                </a:cubicBezTo>
                <a:cubicBezTo>
                  <a:pt x="108" y="177"/>
                  <a:pt x="82" y="158"/>
                  <a:pt x="74" y="132"/>
                </a:cubicBezTo>
                <a:cubicBezTo>
                  <a:pt x="80" y="112"/>
                  <a:pt x="94" y="89"/>
                  <a:pt x="106" y="72"/>
                </a:cubicBezTo>
                <a:cubicBezTo>
                  <a:pt x="109" y="55"/>
                  <a:pt x="113" y="30"/>
                  <a:pt x="102" y="16"/>
                </a:cubicBezTo>
                <a:cubicBezTo>
                  <a:pt x="98" y="12"/>
                  <a:pt x="91" y="12"/>
                  <a:pt x="90" y="8"/>
                </a:cubicBezTo>
                <a:cubicBezTo>
                  <a:pt x="89" y="4"/>
                  <a:pt x="95" y="2"/>
                  <a:pt x="98" y="0"/>
                </a:cubicBezTo>
                <a:close/>
              </a:path>
            </a:pathLst>
          </a:custGeom>
          <a:solidFill>
            <a:srgbClr val="00CCFF"/>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57" name="Freeform 45"/>
          <p:cNvSpPr>
            <a:spLocks/>
          </p:cNvSpPr>
          <p:nvPr/>
        </p:nvSpPr>
        <p:spPr bwMode="auto">
          <a:xfrm>
            <a:off x="3884613" y="2012950"/>
            <a:ext cx="173037" cy="273050"/>
          </a:xfrm>
          <a:custGeom>
            <a:avLst/>
            <a:gdLst/>
            <a:ahLst/>
            <a:cxnLst>
              <a:cxn ang="0">
                <a:pos x="73" y="0"/>
              </a:cxn>
              <a:cxn ang="0">
                <a:pos x="13" y="16"/>
              </a:cxn>
              <a:cxn ang="0">
                <a:pos x="5" y="40"/>
              </a:cxn>
              <a:cxn ang="0">
                <a:pos x="21" y="64"/>
              </a:cxn>
              <a:cxn ang="0">
                <a:pos x="53" y="132"/>
              </a:cxn>
              <a:cxn ang="0">
                <a:pos x="85" y="172"/>
              </a:cxn>
              <a:cxn ang="0">
                <a:pos x="93" y="148"/>
              </a:cxn>
              <a:cxn ang="0">
                <a:pos x="109" y="124"/>
              </a:cxn>
              <a:cxn ang="0">
                <a:pos x="89" y="32"/>
              </a:cxn>
              <a:cxn ang="0">
                <a:pos x="85" y="4"/>
              </a:cxn>
              <a:cxn ang="0">
                <a:pos x="73" y="0"/>
              </a:cxn>
            </a:cxnLst>
            <a:rect l="0" t="0" r="r" b="b"/>
            <a:pathLst>
              <a:path w="109" h="172">
                <a:moveTo>
                  <a:pt x="73" y="0"/>
                </a:moveTo>
                <a:cubicBezTo>
                  <a:pt x="53" y="4"/>
                  <a:pt x="32" y="9"/>
                  <a:pt x="13" y="16"/>
                </a:cubicBezTo>
                <a:cubicBezTo>
                  <a:pt x="10" y="24"/>
                  <a:pt x="0" y="32"/>
                  <a:pt x="5" y="40"/>
                </a:cubicBezTo>
                <a:cubicBezTo>
                  <a:pt x="10" y="48"/>
                  <a:pt x="21" y="64"/>
                  <a:pt x="21" y="64"/>
                </a:cubicBezTo>
                <a:cubicBezTo>
                  <a:pt x="27" y="89"/>
                  <a:pt x="24" y="122"/>
                  <a:pt x="53" y="132"/>
                </a:cubicBezTo>
                <a:cubicBezTo>
                  <a:pt x="60" y="155"/>
                  <a:pt x="60" y="165"/>
                  <a:pt x="85" y="172"/>
                </a:cubicBezTo>
                <a:cubicBezTo>
                  <a:pt x="87" y="164"/>
                  <a:pt x="88" y="155"/>
                  <a:pt x="93" y="148"/>
                </a:cubicBezTo>
                <a:cubicBezTo>
                  <a:pt x="98" y="140"/>
                  <a:pt x="109" y="124"/>
                  <a:pt x="109" y="124"/>
                </a:cubicBezTo>
                <a:cubicBezTo>
                  <a:pt x="104" y="85"/>
                  <a:pt x="100" y="66"/>
                  <a:pt x="89" y="32"/>
                </a:cubicBezTo>
                <a:cubicBezTo>
                  <a:pt x="87" y="22"/>
                  <a:pt x="89" y="12"/>
                  <a:pt x="85" y="4"/>
                </a:cubicBezTo>
                <a:cubicBezTo>
                  <a:pt x="83" y="0"/>
                  <a:pt x="73" y="0"/>
                  <a:pt x="73" y="0"/>
                </a:cubicBezTo>
                <a:close/>
              </a:path>
            </a:pathLst>
          </a:custGeom>
          <a:solidFill>
            <a:srgbClr val="00CCFF"/>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58" name="Freeform 46"/>
          <p:cNvSpPr>
            <a:spLocks/>
          </p:cNvSpPr>
          <p:nvPr/>
        </p:nvSpPr>
        <p:spPr bwMode="auto">
          <a:xfrm>
            <a:off x="2876550" y="5575300"/>
            <a:ext cx="376238" cy="520700"/>
          </a:xfrm>
          <a:custGeom>
            <a:avLst/>
            <a:gdLst/>
            <a:ahLst/>
            <a:cxnLst>
              <a:cxn ang="0">
                <a:pos x="0" y="320"/>
              </a:cxn>
              <a:cxn ang="0">
                <a:pos x="48" y="240"/>
              </a:cxn>
              <a:cxn ang="0">
                <a:pos x="64" y="196"/>
              </a:cxn>
              <a:cxn ang="0">
                <a:pos x="88" y="136"/>
              </a:cxn>
              <a:cxn ang="0">
                <a:pos x="108" y="72"/>
              </a:cxn>
              <a:cxn ang="0">
                <a:pos x="168" y="20"/>
              </a:cxn>
              <a:cxn ang="0">
                <a:pos x="176" y="8"/>
              </a:cxn>
              <a:cxn ang="0">
                <a:pos x="200" y="0"/>
              </a:cxn>
              <a:cxn ang="0">
                <a:pos x="220" y="52"/>
              </a:cxn>
              <a:cxn ang="0">
                <a:pos x="196" y="132"/>
              </a:cxn>
              <a:cxn ang="0">
                <a:pos x="176" y="228"/>
              </a:cxn>
              <a:cxn ang="0">
                <a:pos x="168" y="260"/>
              </a:cxn>
              <a:cxn ang="0">
                <a:pos x="156" y="284"/>
              </a:cxn>
              <a:cxn ang="0">
                <a:pos x="152" y="304"/>
              </a:cxn>
              <a:cxn ang="0">
                <a:pos x="144" y="328"/>
              </a:cxn>
            </a:cxnLst>
            <a:rect l="0" t="0" r="r" b="b"/>
            <a:pathLst>
              <a:path w="237" h="328">
                <a:moveTo>
                  <a:pt x="0" y="320"/>
                </a:moveTo>
                <a:cubicBezTo>
                  <a:pt x="18" y="291"/>
                  <a:pt x="17" y="260"/>
                  <a:pt x="48" y="240"/>
                </a:cubicBezTo>
                <a:cubicBezTo>
                  <a:pt x="53" y="223"/>
                  <a:pt x="61" y="214"/>
                  <a:pt x="64" y="196"/>
                </a:cubicBezTo>
                <a:cubicBezTo>
                  <a:pt x="68" y="161"/>
                  <a:pt x="61" y="153"/>
                  <a:pt x="88" y="136"/>
                </a:cubicBezTo>
                <a:cubicBezTo>
                  <a:pt x="100" y="116"/>
                  <a:pt x="96" y="89"/>
                  <a:pt x="108" y="72"/>
                </a:cubicBezTo>
                <a:cubicBezTo>
                  <a:pt x="121" y="51"/>
                  <a:pt x="147" y="33"/>
                  <a:pt x="168" y="20"/>
                </a:cubicBezTo>
                <a:cubicBezTo>
                  <a:pt x="170" y="16"/>
                  <a:pt x="171" y="10"/>
                  <a:pt x="176" y="8"/>
                </a:cubicBezTo>
                <a:cubicBezTo>
                  <a:pt x="183" y="3"/>
                  <a:pt x="200" y="0"/>
                  <a:pt x="200" y="0"/>
                </a:cubicBezTo>
                <a:cubicBezTo>
                  <a:pt x="237" y="7"/>
                  <a:pt x="230" y="19"/>
                  <a:pt x="220" y="52"/>
                </a:cubicBezTo>
                <a:cubicBezTo>
                  <a:pt x="216" y="102"/>
                  <a:pt x="223" y="104"/>
                  <a:pt x="196" y="132"/>
                </a:cubicBezTo>
                <a:cubicBezTo>
                  <a:pt x="199" y="179"/>
                  <a:pt x="207" y="196"/>
                  <a:pt x="176" y="228"/>
                </a:cubicBezTo>
                <a:cubicBezTo>
                  <a:pt x="172" y="238"/>
                  <a:pt x="171" y="249"/>
                  <a:pt x="168" y="260"/>
                </a:cubicBezTo>
                <a:cubicBezTo>
                  <a:pt x="153" y="299"/>
                  <a:pt x="165" y="246"/>
                  <a:pt x="156" y="284"/>
                </a:cubicBezTo>
                <a:cubicBezTo>
                  <a:pt x="154" y="290"/>
                  <a:pt x="153" y="297"/>
                  <a:pt x="152" y="304"/>
                </a:cubicBezTo>
                <a:cubicBezTo>
                  <a:pt x="149" y="312"/>
                  <a:pt x="144" y="328"/>
                  <a:pt x="144" y="328"/>
                </a:cubicBezTo>
              </a:path>
            </a:pathLst>
          </a:custGeom>
          <a:solidFill>
            <a:schemeClr val="accent1"/>
          </a:solidFill>
          <a:ln w="12700" cap="flat" cmpd="sng">
            <a:solidFill>
              <a:srgbClr val="000000"/>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61" name="Oval 49"/>
          <p:cNvSpPr>
            <a:spLocks noChangeArrowheads="1"/>
          </p:cNvSpPr>
          <p:nvPr/>
        </p:nvSpPr>
        <p:spPr bwMode="auto">
          <a:xfrm>
            <a:off x="4292600" y="2984500"/>
            <a:ext cx="146050" cy="139700"/>
          </a:xfrm>
          <a:prstGeom prst="ellipse">
            <a:avLst/>
          </a:prstGeom>
          <a:solidFill>
            <a:srgbClr val="00CC00"/>
          </a:solidFill>
          <a:ln w="38100">
            <a:solidFill>
              <a:srgbClr val="FF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78" name="Text Box 66"/>
          <p:cNvSpPr txBox="1">
            <a:spLocks noChangeArrowheads="1"/>
          </p:cNvSpPr>
          <p:nvPr/>
        </p:nvSpPr>
        <p:spPr bwMode="auto">
          <a:xfrm>
            <a:off x="1689100" y="1260475"/>
            <a:ext cx="1768475" cy="581025"/>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a:solidFill>
                  <a:srgbClr val="99CCFF"/>
                </a:solidFill>
                <a:effectLst>
                  <a:outerShdw blurRad="38100" dist="38100" dir="2700000" algn="tl">
                    <a:srgbClr val="000000"/>
                  </a:outerShdw>
                </a:effectLst>
                <a:latin typeface="Book Antiqua" charset="0"/>
              </a:rPr>
              <a:t> Mediterranean Sea</a:t>
            </a:r>
          </a:p>
        </p:txBody>
      </p:sp>
      <p:sp>
        <p:nvSpPr>
          <p:cNvPr id="218179" name="Oval 67"/>
          <p:cNvSpPr>
            <a:spLocks noChangeArrowheads="1"/>
          </p:cNvSpPr>
          <p:nvPr/>
        </p:nvSpPr>
        <p:spPr bwMode="auto">
          <a:xfrm>
            <a:off x="3460750" y="5632450"/>
            <a:ext cx="95250" cy="88900"/>
          </a:xfrm>
          <a:prstGeom prst="ellipse">
            <a:avLst/>
          </a:prstGeom>
          <a:solidFill>
            <a:srgbClr val="0000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83" name="Text Box 71"/>
          <p:cNvSpPr txBox="1">
            <a:spLocks noChangeArrowheads="1"/>
          </p:cNvSpPr>
          <p:nvPr/>
        </p:nvSpPr>
        <p:spPr bwMode="auto">
          <a:xfrm>
            <a:off x="2019300" y="5549900"/>
            <a:ext cx="1181100" cy="517525"/>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400">
                <a:solidFill>
                  <a:srgbClr val="99CCFF"/>
                </a:solidFill>
                <a:effectLst>
                  <a:outerShdw blurRad="38100" dist="38100" dir="2700000" algn="tl">
                    <a:srgbClr val="000000"/>
                  </a:outerShdw>
                </a:effectLst>
                <a:latin typeface="Book Antiqua" charset="0"/>
              </a:rPr>
              <a:t> Gulf of                    Aqaba</a:t>
            </a:r>
          </a:p>
        </p:txBody>
      </p:sp>
      <p:sp>
        <p:nvSpPr>
          <p:cNvPr id="218195" name="Text Box 83"/>
          <p:cNvSpPr txBox="1">
            <a:spLocks noChangeArrowheads="1"/>
          </p:cNvSpPr>
          <p:nvPr/>
        </p:nvSpPr>
        <p:spPr bwMode="auto">
          <a:xfrm>
            <a:off x="4406900" y="44196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i="0">
                <a:solidFill>
                  <a:srgbClr val="FF0000"/>
                </a:solidFill>
                <a:effectLst>
                  <a:outerShdw blurRad="38100" dist="38100" dir="2700000" algn="tl">
                    <a:srgbClr val="000000"/>
                  </a:outerShdw>
                </a:effectLst>
                <a:latin typeface="Times" charset="0"/>
              </a:rPr>
              <a:t>JORDAN</a:t>
            </a:r>
          </a:p>
        </p:txBody>
      </p:sp>
      <p:sp>
        <p:nvSpPr>
          <p:cNvPr id="218197" name="Text Box 85"/>
          <p:cNvSpPr txBox="1">
            <a:spLocks noChangeArrowheads="1"/>
          </p:cNvSpPr>
          <p:nvPr/>
        </p:nvSpPr>
        <p:spPr bwMode="auto">
          <a:xfrm>
            <a:off x="1587500" y="47244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i="0">
                <a:solidFill>
                  <a:srgbClr val="FF0000"/>
                </a:solidFill>
                <a:effectLst>
                  <a:outerShdw blurRad="38100" dist="38100" dir="2700000" algn="tl">
                    <a:srgbClr val="000000"/>
                  </a:outerShdw>
                </a:effectLst>
                <a:latin typeface="Times" charset="0"/>
              </a:rPr>
              <a:t>EGYPT</a:t>
            </a:r>
          </a:p>
        </p:txBody>
      </p:sp>
      <p:sp>
        <p:nvSpPr>
          <p:cNvPr id="218198" name="Text Box 86"/>
          <p:cNvSpPr txBox="1">
            <a:spLocks noChangeArrowheads="1"/>
          </p:cNvSpPr>
          <p:nvPr/>
        </p:nvSpPr>
        <p:spPr bwMode="auto">
          <a:xfrm>
            <a:off x="7391400" y="18161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i="0">
                <a:solidFill>
                  <a:srgbClr val="FF0000"/>
                </a:solidFill>
                <a:effectLst>
                  <a:outerShdw blurRad="38100" dist="38100" dir="2700000" algn="tl">
                    <a:srgbClr val="000000"/>
                  </a:outerShdw>
                </a:effectLst>
                <a:latin typeface="Times" charset="0"/>
              </a:rPr>
              <a:t>IRAQ</a:t>
            </a:r>
          </a:p>
        </p:txBody>
      </p:sp>
      <p:sp>
        <p:nvSpPr>
          <p:cNvPr id="218199" name="Text Box 87"/>
          <p:cNvSpPr txBox="1">
            <a:spLocks noChangeArrowheads="1"/>
          </p:cNvSpPr>
          <p:nvPr/>
        </p:nvSpPr>
        <p:spPr bwMode="auto">
          <a:xfrm>
            <a:off x="4572000" y="15113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i="0">
                <a:solidFill>
                  <a:srgbClr val="FF0000"/>
                </a:solidFill>
                <a:effectLst>
                  <a:outerShdw blurRad="38100" dist="38100" dir="2700000" algn="tl">
                    <a:srgbClr val="000000"/>
                  </a:outerShdw>
                </a:effectLst>
                <a:latin typeface="Times" charset="0"/>
              </a:rPr>
              <a:t>SYRIA</a:t>
            </a:r>
          </a:p>
        </p:txBody>
      </p:sp>
      <p:sp>
        <p:nvSpPr>
          <p:cNvPr id="218200" name="Text Box 88"/>
          <p:cNvSpPr txBox="1">
            <a:spLocks noChangeArrowheads="1"/>
          </p:cNvSpPr>
          <p:nvPr/>
        </p:nvSpPr>
        <p:spPr bwMode="auto">
          <a:xfrm>
            <a:off x="3111500" y="11938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i="0">
                <a:solidFill>
                  <a:srgbClr val="FF0000"/>
                </a:solidFill>
                <a:effectLst>
                  <a:outerShdw blurRad="38100" dist="38100" dir="2700000" algn="tl">
                    <a:srgbClr val="000000"/>
                  </a:outerShdw>
                </a:effectLst>
                <a:latin typeface="Times" charset="0"/>
              </a:rPr>
              <a:t>LEBANON</a:t>
            </a:r>
          </a:p>
        </p:txBody>
      </p:sp>
      <p:sp>
        <p:nvSpPr>
          <p:cNvPr id="218202" name="Line 90"/>
          <p:cNvSpPr>
            <a:spLocks noChangeShapeType="1"/>
          </p:cNvSpPr>
          <p:nvPr/>
        </p:nvSpPr>
        <p:spPr bwMode="auto">
          <a:xfrm>
            <a:off x="7759700" y="2768600"/>
            <a:ext cx="609600" cy="76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03" name="Text Box 91"/>
          <p:cNvSpPr txBox="1">
            <a:spLocks noChangeArrowheads="1"/>
          </p:cNvSpPr>
          <p:nvPr/>
        </p:nvSpPr>
        <p:spPr bwMode="auto">
          <a:xfrm>
            <a:off x="6375400" y="4699000"/>
            <a:ext cx="1460500" cy="581025"/>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i="0">
                <a:solidFill>
                  <a:srgbClr val="FF0000"/>
                </a:solidFill>
                <a:effectLst>
                  <a:outerShdw blurRad="38100" dist="38100" dir="2700000" algn="tl">
                    <a:srgbClr val="000000"/>
                  </a:outerShdw>
                </a:effectLst>
                <a:latin typeface="Times" charset="0"/>
              </a:rPr>
              <a:t>SAUDI ARABIA</a:t>
            </a:r>
          </a:p>
        </p:txBody>
      </p:sp>
      <p:sp>
        <p:nvSpPr>
          <p:cNvPr id="218206" name="Text Box 94"/>
          <p:cNvSpPr txBox="1">
            <a:spLocks noChangeArrowheads="1"/>
          </p:cNvSpPr>
          <p:nvPr/>
        </p:nvSpPr>
        <p:spPr bwMode="auto">
          <a:xfrm>
            <a:off x="4076700" y="2730500"/>
            <a:ext cx="1320800" cy="30480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400" b="1" i="0">
                <a:solidFill>
                  <a:srgbClr val="FAF200"/>
                </a:solidFill>
                <a:effectLst>
                  <a:outerShdw blurRad="38100" dist="38100" dir="2700000" algn="tl">
                    <a:srgbClr val="000000"/>
                  </a:outerShdw>
                </a:effectLst>
                <a:latin typeface="Helvetica" charset="0"/>
              </a:rPr>
              <a:t>AMMAN</a:t>
            </a:r>
          </a:p>
        </p:txBody>
      </p:sp>
      <p:sp>
        <p:nvSpPr>
          <p:cNvPr id="218234" name="Line 122"/>
          <p:cNvSpPr>
            <a:spLocks noChangeShapeType="1"/>
          </p:cNvSpPr>
          <p:nvPr/>
        </p:nvSpPr>
        <p:spPr bwMode="auto">
          <a:xfrm flipV="1">
            <a:off x="5295900" y="990600"/>
            <a:ext cx="3048000" cy="161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35" name="Line 123"/>
          <p:cNvSpPr>
            <a:spLocks noChangeShapeType="1"/>
          </p:cNvSpPr>
          <p:nvPr/>
        </p:nvSpPr>
        <p:spPr bwMode="auto">
          <a:xfrm flipV="1">
            <a:off x="5461000" y="2908300"/>
            <a:ext cx="2095500" cy="5080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36" name="Line 124"/>
          <p:cNvSpPr>
            <a:spLocks noChangeShapeType="1"/>
          </p:cNvSpPr>
          <p:nvPr/>
        </p:nvSpPr>
        <p:spPr bwMode="auto">
          <a:xfrm>
            <a:off x="5461000" y="3416300"/>
            <a:ext cx="1054100" cy="10668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37" name="Line 125"/>
          <p:cNvSpPr>
            <a:spLocks noChangeShapeType="1"/>
          </p:cNvSpPr>
          <p:nvPr/>
        </p:nvSpPr>
        <p:spPr bwMode="auto">
          <a:xfrm>
            <a:off x="3238500" y="5664200"/>
            <a:ext cx="1333500" cy="203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38" name="Line 126"/>
          <p:cNvSpPr>
            <a:spLocks noChangeShapeType="1"/>
          </p:cNvSpPr>
          <p:nvPr/>
        </p:nvSpPr>
        <p:spPr bwMode="auto">
          <a:xfrm flipH="1">
            <a:off x="4902200" y="5168900"/>
            <a:ext cx="254000" cy="406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39" name="Line 127"/>
          <p:cNvSpPr>
            <a:spLocks noChangeShapeType="1"/>
          </p:cNvSpPr>
          <p:nvPr/>
        </p:nvSpPr>
        <p:spPr bwMode="auto">
          <a:xfrm flipH="1">
            <a:off x="5137150" y="5029200"/>
            <a:ext cx="819150" cy="1333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0" name="Line 128"/>
          <p:cNvSpPr>
            <a:spLocks noChangeShapeType="1"/>
          </p:cNvSpPr>
          <p:nvPr/>
        </p:nvSpPr>
        <p:spPr bwMode="auto">
          <a:xfrm flipH="1">
            <a:off x="5981700" y="4686300"/>
            <a:ext cx="190500" cy="34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1" name="Line 129"/>
          <p:cNvSpPr>
            <a:spLocks noChangeShapeType="1"/>
          </p:cNvSpPr>
          <p:nvPr/>
        </p:nvSpPr>
        <p:spPr bwMode="auto">
          <a:xfrm flipH="1">
            <a:off x="6172200" y="4508500"/>
            <a:ext cx="3683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2" name="Line 130"/>
          <p:cNvSpPr>
            <a:spLocks noChangeShapeType="1"/>
          </p:cNvSpPr>
          <p:nvPr/>
        </p:nvSpPr>
        <p:spPr bwMode="auto">
          <a:xfrm flipH="1" flipV="1">
            <a:off x="7416800" y="1485900"/>
            <a:ext cx="304800" cy="850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3" name="Line 131"/>
          <p:cNvSpPr>
            <a:spLocks noChangeShapeType="1"/>
          </p:cNvSpPr>
          <p:nvPr/>
        </p:nvSpPr>
        <p:spPr bwMode="auto">
          <a:xfrm flipH="1" flipV="1">
            <a:off x="7899400" y="2463800"/>
            <a:ext cx="50800" cy="139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4" name="Line 132"/>
          <p:cNvSpPr>
            <a:spLocks noChangeShapeType="1"/>
          </p:cNvSpPr>
          <p:nvPr/>
        </p:nvSpPr>
        <p:spPr bwMode="auto">
          <a:xfrm flipH="1" flipV="1">
            <a:off x="7632700" y="2362200"/>
            <a:ext cx="508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5" name="Line 133"/>
          <p:cNvSpPr>
            <a:spLocks noChangeShapeType="1"/>
          </p:cNvSpPr>
          <p:nvPr/>
        </p:nvSpPr>
        <p:spPr bwMode="auto">
          <a:xfrm flipH="1">
            <a:off x="7613650" y="2330450"/>
            <a:ext cx="101600" cy="317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6" name="Line 134"/>
          <p:cNvSpPr>
            <a:spLocks noChangeShapeType="1"/>
          </p:cNvSpPr>
          <p:nvPr/>
        </p:nvSpPr>
        <p:spPr bwMode="auto">
          <a:xfrm flipH="1">
            <a:off x="7677150" y="2476500"/>
            <a:ext cx="222250" cy="571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7" name="Freeform 135"/>
          <p:cNvSpPr>
            <a:spLocks/>
          </p:cNvSpPr>
          <p:nvPr/>
        </p:nvSpPr>
        <p:spPr bwMode="auto">
          <a:xfrm>
            <a:off x="3889375" y="1600200"/>
            <a:ext cx="200025" cy="1492250"/>
          </a:xfrm>
          <a:custGeom>
            <a:avLst/>
            <a:gdLst/>
            <a:ahLst/>
            <a:cxnLst>
              <a:cxn ang="0">
                <a:pos x="102" y="0"/>
              </a:cxn>
              <a:cxn ang="0">
                <a:pos x="126" y="40"/>
              </a:cxn>
              <a:cxn ang="0">
                <a:pos x="114" y="80"/>
              </a:cxn>
              <a:cxn ang="0">
                <a:pos x="78" y="224"/>
              </a:cxn>
              <a:cxn ang="0">
                <a:pos x="102" y="336"/>
              </a:cxn>
              <a:cxn ang="0">
                <a:pos x="58" y="432"/>
              </a:cxn>
              <a:cxn ang="0">
                <a:pos x="50" y="468"/>
              </a:cxn>
              <a:cxn ang="0">
                <a:pos x="26" y="512"/>
              </a:cxn>
              <a:cxn ang="0">
                <a:pos x="30" y="560"/>
              </a:cxn>
              <a:cxn ang="0">
                <a:pos x="18" y="640"/>
              </a:cxn>
              <a:cxn ang="0">
                <a:pos x="46" y="680"/>
              </a:cxn>
              <a:cxn ang="0">
                <a:pos x="34" y="740"/>
              </a:cxn>
              <a:cxn ang="0">
                <a:pos x="34" y="784"/>
              </a:cxn>
              <a:cxn ang="0">
                <a:pos x="26" y="808"/>
              </a:cxn>
              <a:cxn ang="0">
                <a:pos x="18" y="888"/>
              </a:cxn>
              <a:cxn ang="0">
                <a:pos x="2" y="912"/>
              </a:cxn>
              <a:cxn ang="0">
                <a:pos x="6" y="940"/>
              </a:cxn>
            </a:cxnLst>
            <a:rect l="0" t="0" r="r" b="b"/>
            <a:pathLst>
              <a:path w="126" h="940">
                <a:moveTo>
                  <a:pt x="102" y="0"/>
                </a:moveTo>
                <a:cubicBezTo>
                  <a:pt x="106" y="24"/>
                  <a:pt x="113" y="21"/>
                  <a:pt x="126" y="40"/>
                </a:cubicBezTo>
                <a:cubicBezTo>
                  <a:pt x="116" y="69"/>
                  <a:pt x="120" y="55"/>
                  <a:pt x="114" y="80"/>
                </a:cubicBezTo>
                <a:cubicBezTo>
                  <a:pt x="108" y="131"/>
                  <a:pt x="90" y="175"/>
                  <a:pt x="78" y="224"/>
                </a:cubicBezTo>
                <a:cubicBezTo>
                  <a:pt x="80" y="265"/>
                  <a:pt x="79" y="301"/>
                  <a:pt x="102" y="336"/>
                </a:cubicBezTo>
                <a:cubicBezTo>
                  <a:pt x="98" y="364"/>
                  <a:pt x="90" y="421"/>
                  <a:pt x="58" y="432"/>
                </a:cubicBezTo>
                <a:cubicBezTo>
                  <a:pt x="48" y="446"/>
                  <a:pt x="44" y="451"/>
                  <a:pt x="50" y="468"/>
                </a:cubicBezTo>
                <a:cubicBezTo>
                  <a:pt x="45" y="497"/>
                  <a:pt x="40" y="490"/>
                  <a:pt x="26" y="512"/>
                </a:cubicBezTo>
                <a:cubicBezTo>
                  <a:pt x="29" y="533"/>
                  <a:pt x="41" y="543"/>
                  <a:pt x="30" y="560"/>
                </a:cubicBezTo>
                <a:cubicBezTo>
                  <a:pt x="38" y="585"/>
                  <a:pt x="26" y="615"/>
                  <a:pt x="18" y="640"/>
                </a:cubicBezTo>
                <a:cubicBezTo>
                  <a:pt x="37" y="669"/>
                  <a:pt x="28" y="656"/>
                  <a:pt x="46" y="680"/>
                </a:cubicBezTo>
                <a:cubicBezTo>
                  <a:pt x="51" y="703"/>
                  <a:pt x="46" y="720"/>
                  <a:pt x="34" y="740"/>
                </a:cubicBezTo>
                <a:cubicBezTo>
                  <a:pt x="40" y="759"/>
                  <a:pt x="40" y="753"/>
                  <a:pt x="34" y="784"/>
                </a:cubicBezTo>
                <a:cubicBezTo>
                  <a:pt x="32" y="792"/>
                  <a:pt x="26" y="808"/>
                  <a:pt x="26" y="808"/>
                </a:cubicBezTo>
                <a:cubicBezTo>
                  <a:pt x="22" y="843"/>
                  <a:pt x="13" y="854"/>
                  <a:pt x="18" y="888"/>
                </a:cubicBezTo>
                <a:cubicBezTo>
                  <a:pt x="12" y="896"/>
                  <a:pt x="0" y="902"/>
                  <a:pt x="2" y="912"/>
                </a:cubicBezTo>
                <a:cubicBezTo>
                  <a:pt x="3" y="921"/>
                  <a:pt x="6" y="940"/>
                  <a:pt x="6" y="94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8" name="Freeform 136"/>
          <p:cNvSpPr>
            <a:spLocks/>
          </p:cNvSpPr>
          <p:nvPr/>
        </p:nvSpPr>
        <p:spPr bwMode="auto">
          <a:xfrm>
            <a:off x="3244850" y="4121150"/>
            <a:ext cx="450850" cy="1397000"/>
          </a:xfrm>
          <a:custGeom>
            <a:avLst/>
            <a:gdLst/>
            <a:ahLst/>
            <a:cxnLst>
              <a:cxn ang="0">
                <a:pos x="284" y="0"/>
              </a:cxn>
              <a:cxn ang="0">
                <a:pos x="248" y="48"/>
              </a:cxn>
              <a:cxn ang="0">
                <a:pos x="232" y="120"/>
              </a:cxn>
              <a:cxn ang="0">
                <a:pos x="220" y="128"/>
              </a:cxn>
              <a:cxn ang="0">
                <a:pos x="208" y="144"/>
              </a:cxn>
              <a:cxn ang="0">
                <a:pos x="180" y="188"/>
              </a:cxn>
              <a:cxn ang="0">
                <a:pos x="152" y="264"/>
              </a:cxn>
              <a:cxn ang="0">
                <a:pos x="164" y="340"/>
              </a:cxn>
              <a:cxn ang="0">
                <a:pos x="144" y="392"/>
              </a:cxn>
              <a:cxn ang="0">
                <a:pos x="136" y="416"/>
              </a:cxn>
              <a:cxn ang="0">
                <a:pos x="144" y="440"/>
              </a:cxn>
              <a:cxn ang="0">
                <a:pos x="148" y="452"/>
              </a:cxn>
              <a:cxn ang="0">
                <a:pos x="128" y="524"/>
              </a:cxn>
              <a:cxn ang="0">
                <a:pos x="100" y="576"/>
              </a:cxn>
              <a:cxn ang="0">
                <a:pos x="84" y="600"/>
              </a:cxn>
              <a:cxn ang="0">
                <a:pos x="88" y="620"/>
              </a:cxn>
              <a:cxn ang="0">
                <a:pos x="96" y="644"/>
              </a:cxn>
              <a:cxn ang="0">
                <a:pos x="76" y="680"/>
              </a:cxn>
              <a:cxn ang="0">
                <a:pos x="68" y="692"/>
              </a:cxn>
              <a:cxn ang="0">
                <a:pos x="64" y="708"/>
              </a:cxn>
              <a:cxn ang="0">
                <a:pos x="60" y="784"/>
              </a:cxn>
              <a:cxn ang="0">
                <a:pos x="24" y="832"/>
              </a:cxn>
              <a:cxn ang="0">
                <a:pos x="16" y="868"/>
              </a:cxn>
              <a:cxn ang="0">
                <a:pos x="0" y="880"/>
              </a:cxn>
            </a:cxnLst>
            <a:rect l="0" t="0" r="r" b="b"/>
            <a:pathLst>
              <a:path w="284" h="880">
                <a:moveTo>
                  <a:pt x="284" y="0"/>
                </a:moveTo>
                <a:cubicBezTo>
                  <a:pt x="261" y="7"/>
                  <a:pt x="268" y="34"/>
                  <a:pt x="248" y="48"/>
                </a:cubicBezTo>
                <a:cubicBezTo>
                  <a:pt x="229" y="75"/>
                  <a:pt x="243" y="81"/>
                  <a:pt x="232" y="120"/>
                </a:cubicBezTo>
                <a:cubicBezTo>
                  <a:pt x="230" y="124"/>
                  <a:pt x="223" y="124"/>
                  <a:pt x="220" y="128"/>
                </a:cubicBezTo>
                <a:cubicBezTo>
                  <a:pt x="215" y="132"/>
                  <a:pt x="212" y="138"/>
                  <a:pt x="208" y="144"/>
                </a:cubicBezTo>
                <a:cubicBezTo>
                  <a:pt x="200" y="166"/>
                  <a:pt x="199" y="175"/>
                  <a:pt x="180" y="188"/>
                </a:cubicBezTo>
                <a:cubicBezTo>
                  <a:pt x="175" y="217"/>
                  <a:pt x="161" y="236"/>
                  <a:pt x="152" y="264"/>
                </a:cubicBezTo>
                <a:cubicBezTo>
                  <a:pt x="147" y="297"/>
                  <a:pt x="154" y="310"/>
                  <a:pt x="164" y="340"/>
                </a:cubicBezTo>
                <a:cubicBezTo>
                  <a:pt x="157" y="358"/>
                  <a:pt x="149" y="373"/>
                  <a:pt x="144" y="392"/>
                </a:cubicBezTo>
                <a:cubicBezTo>
                  <a:pt x="141" y="400"/>
                  <a:pt x="136" y="416"/>
                  <a:pt x="136" y="416"/>
                </a:cubicBezTo>
                <a:cubicBezTo>
                  <a:pt x="138" y="424"/>
                  <a:pt x="141" y="432"/>
                  <a:pt x="144" y="440"/>
                </a:cubicBezTo>
                <a:cubicBezTo>
                  <a:pt x="145" y="444"/>
                  <a:pt x="148" y="452"/>
                  <a:pt x="148" y="452"/>
                </a:cubicBezTo>
                <a:cubicBezTo>
                  <a:pt x="144" y="489"/>
                  <a:pt x="150" y="501"/>
                  <a:pt x="128" y="524"/>
                </a:cubicBezTo>
                <a:cubicBezTo>
                  <a:pt x="117" y="555"/>
                  <a:pt x="118" y="552"/>
                  <a:pt x="100" y="576"/>
                </a:cubicBezTo>
                <a:cubicBezTo>
                  <a:pt x="93" y="583"/>
                  <a:pt x="84" y="600"/>
                  <a:pt x="84" y="600"/>
                </a:cubicBezTo>
                <a:cubicBezTo>
                  <a:pt x="85" y="606"/>
                  <a:pt x="86" y="613"/>
                  <a:pt x="88" y="620"/>
                </a:cubicBezTo>
                <a:cubicBezTo>
                  <a:pt x="90" y="628"/>
                  <a:pt x="96" y="644"/>
                  <a:pt x="96" y="644"/>
                </a:cubicBezTo>
                <a:cubicBezTo>
                  <a:pt x="88" y="665"/>
                  <a:pt x="94" y="652"/>
                  <a:pt x="76" y="680"/>
                </a:cubicBezTo>
                <a:cubicBezTo>
                  <a:pt x="73" y="684"/>
                  <a:pt x="68" y="692"/>
                  <a:pt x="68" y="692"/>
                </a:cubicBezTo>
                <a:cubicBezTo>
                  <a:pt x="66" y="697"/>
                  <a:pt x="64" y="702"/>
                  <a:pt x="64" y="708"/>
                </a:cubicBezTo>
                <a:cubicBezTo>
                  <a:pt x="61" y="733"/>
                  <a:pt x="64" y="759"/>
                  <a:pt x="60" y="784"/>
                </a:cubicBezTo>
                <a:cubicBezTo>
                  <a:pt x="58" y="791"/>
                  <a:pt x="28" y="818"/>
                  <a:pt x="24" y="832"/>
                </a:cubicBezTo>
                <a:cubicBezTo>
                  <a:pt x="20" y="843"/>
                  <a:pt x="21" y="857"/>
                  <a:pt x="16" y="868"/>
                </a:cubicBezTo>
                <a:cubicBezTo>
                  <a:pt x="13" y="873"/>
                  <a:pt x="4" y="875"/>
                  <a:pt x="0" y="88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9" name="Freeform 137"/>
          <p:cNvSpPr>
            <a:spLocks/>
          </p:cNvSpPr>
          <p:nvPr/>
        </p:nvSpPr>
        <p:spPr bwMode="auto">
          <a:xfrm>
            <a:off x="4025900" y="2139950"/>
            <a:ext cx="1276350" cy="482600"/>
          </a:xfrm>
          <a:custGeom>
            <a:avLst/>
            <a:gdLst/>
            <a:ahLst/>
            <a:cxnLst>
              <a:cxn ang="0">
                <a:pos x="804" y="292"/>
              </a:cxn>
              <a:cxn ang="0">
                <a:pos x="780" y="304"/>
              </a:cxn>
              <a:cxn ang="0">
                <a:pos x="756" y="296"/>
              </a:cxn>
              <a:cxn ang="0">
                <a:pos x="744" y="292"/>
              </a:cxn>
              <a:cxn ang="0">
                <a:pos x="680" y="284"/>
              </a:cxn>
              <a:cxn ang="0">
                <a:pos x="616" y="276"/>
              </a:cxn>
              <a:cxn ang="0">
                <a:pos x="544" y="264"/>
              </a:cxn>
              <a:cxn ang="0">
                <a:pos x="480" y="256"/>
              </a:cxn>
              <a:cxn ang="0">
                <a:pos x="468" y="228"/>
              </a:cxn>
              <a:cxn ang="0">
                <a:pos x="452" y="220"/>
              </a:cxn>
              <a:cxn ang="0">
                <a:pos x="428" y="196"/>
              </a:cxn>
              <a:cxn ang="0">
                <a:pos x="416" y="188"/>
              </a:cxn>
              <a:cxn ang="0">
                <a:pos x="372" y="160"/>
              </a:cxn>
              <a:cxn ang="0">
                <a:pos x="348" y="168"/>
              </a:cxn>
              <a:cxn ang="0">
                <a:pos x="300" y="160"/>
              </a:cxn>
              <a:cxn ang="0">
                <a:pos x="272" y="128"/>
              </a:cxn>
              <a:cxn ang="0">
                <a:pos x="268" y="100"/>
              </a:cxn>
              <a:cxn ang="0">
                <a:pos x="244" y="92"/>
              </a:cxn>
              <a:cxn ang="0">
                <a:pos x="212" y="48"/>
              </a:cxn>
              <a:cxn ang="0">
                <a:pos x="156" y="8"/>
              </a:cxn>
              <a:cxn ang="0">
                <a:pos x="96" y="12"/>
              </a:cxn>
              <a:cxn ang="0">
                <a:pos x="0" y="20"/>
              </a:cxn>
            </a:cxnLst>
            <a:rect l="0" t="0" r="r" b="b"/>
            <a:pathLst>
              <a:path w="804" h="304">
                <a:moveTo>
                  <a:pt x="804" y="292"/>
                </a:moveTo>
                <a:cubicBezTo>
                  <a:pt x="799" y="295"/>
                  <a:pt x="787" y="304"/>
                  <a:pt x="780" y="304"/>
                </a:cubicBezTo>
                <a:cubicBezTo>
                  <a:pt x="771" y="303"/>
                  <a:pt x="764" y="298"/>
                  <a:pt x="756" y="296"/>
                </a:cubicBezTo>
                <a:cubicBezTo>
                  <a:pt x="752" y="294"/>
                  <a:pt x="744" y="292"/>
                  <a:pt x="744" y="292"/>
                </a:cubicBezTo>
                <a:cubicBezTo>
                  <a:pt x="720" y="297"/>
                  <a:pt x="702" y="289"/>
                  <a:pt x="680" y="284"/>
                </a:cubicBezTo>
                <a:cubicBezTo>
                  <a:pt x="658" y="269"/>
                  <a:pt x="641" y="272"/>
                  <a:pt x="616" y="276"/>
                </a:cubicBezTo>
                <a:cubicBezTo>
                  <a:pt x="576" y="262"/>
                  <a:pt x="600" y="268"/>
                  <a:pt x="544" y="264"/>
                </a:cubicBezTo>
                <a:cubicBezTo>
                  <a:pt x="512" y="253"/>
                  <a:pt x="526" y="251"/>
                  <a:pt x="480" y="256"/>
                </a:cubicBezTo>
                <a:cubicBezTo>
                  <a:pt x="475" y="246"/>
                  <a:pt x="475" y="235"/>
                  <a:pt x="468" y="228"/>
                </a:cubicBezTo>
                <a:cubicBezTo>
                  <a:pt x="463" y="223"/>
                  <a:pt x="456" y="223"/>
                  <a:pt x="452" y="220"/>
                </a:cubicBezTo>
                <a:cubicBezTo>
                  <a:pt x="443" y="212"/>
                  <a:pt x="437" y="202"/>
                  <a:pt x="428" y="196"/>
                </a:cubicBezTo>
                <a:cubicBezTo>
                  <a:pt x="424" y="193"/>
                  <a:pt x="420" y="190"/>
                  <a:pt x="416" y="188"/>
                </a:cubicBezTo>
                <a:cubicBezTo>
                  <a:pt x="408" y="166"/>
                  <a:pt x="392" y="165"/>
                  <a:pt x="372" y="160"/>
                </a:cubicBezTo>
                <a:cubicBezTo>
                  <a:pt x="364" y="162"/>
                  <a:pt x="356" y="169"/>
                  <a:pt x="348" y="168"/>
                </a:cubicBezTo>
                <a:cubicBezTo>
                  <a:pt x="332" y="165"/>
                  <a:pt x="300" y="160"/>
                  <a:pt x="300" y="160"/>
                </a:cubicBezTo>
                <a:cubicBezTo>
                  <a:pt x="291" y="146"/>
                  <a:pt x="280" y="141"/>
                  <a:pt x="272" y="128"/>
                </a:cubicBezTo>
                <a:cubicBezTo>
                  <a:pt x="270" y="118"/>
                  <a:pt x="273" y="107"/>
                  <a:pt x="268" y="100"/>
                </a:cubicBezTo>
                <a:cubicBezTo>
                  <a:pt x="262" y="93"/>
                  <a:pt x="244" y="92"/>
                  <a:pt x="244" y="92"/>
                </a:cubicBezTo>
                <a:cubicBezTo>
                  <a:pt x="238" y="75"/>
                  <a:pt x="225" y="57"/>
                  <a:pt x="212" y="48"/>
                </a:cubicBezTo>
                <a:cubicBezTo>
                  <a:pt x="203" y="21"/>
                  <a:pt x="178" y="19"/>
                  <a:pt x="156" y="8"/>
                </a:cubicBezTo>
                <a:cubicBezTo>
                  <a:pt x="114" y="18"/>
                  <a:pt x="134" y="17"/>
                  <a:pt x="96" y="12"/>
                </a:cubicBezTo>
                <a:cubicBezTo>
                  <a:pt x="61" y="0"/>
                  <a:pt x="33" y="20"/>
                  <a:pt x="0" y="2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199"/>
          <p:cNvGrpSpPr>
            <a:grpSpLocks/>
          </p:cNvGrpSpPr>
          <p:nvPr/>
        </p:nvGrpSpPr>
        <p:grpSpPr bwMode="auto">
          <a:xfrm>
            <a:off x="2517775" y="1611313"/>
            <a:ext cx="1557338" cy="3910012"/>
            <a:chOff x="1584" y="1019"/>
            <a:chExt cx="981" cy="2463"/>
          </a:xfrm>
        </p:grpSpPr>
        <p:sp>
          <p:nvSpPr>
            <p:cNvPr id="218310" name="Freeform 198"/>
            <p:cNvSpPr>
              <a:spLocks/>
            </p:cNvSpPr>
            <p:nvPr/>
          </p:nvSpPr>
          <p:spPr bwMode="auto">
            <a:xfrm>
              <a:off x="1616" y="1019"/>
              <a:ext cx="949" cy="2463"/>
            </a:xfrm>
            <a:custGeom>
              <a:avLst/>
              <a:gdLst/>
              <a:ahLst/>
              <a:cxnLst>
                <a:cxn ang="0">
                  <a:pos x="48" y="1498"/>
                </a:cxn>
                <a:cxn ang="0">
                  <a:pos x="112" y="1664"/>
                </a:cxn>
                <a:cxn ang="0">
                  <a:pos x="203" y="1914"/>
                </a:cxn>
                <a:cxn ang="0">
                  <a:pos x="299" y="2197"/>
                </a:cxn>
                <a:cxn ang="0">
                  <a:pos x="368" y="2384"/>
                </a:cxn>
                <a:cxn ang="0">
                  <a:pos x="475" y="2448"/>
                </a:cxn>
                <a:cxn ang="0">
                  <a:pos x="501" y="2357"/>
                </a:cxn>
                <a:cxn ang="0">
                  <a:pos x="512" y="2240"/>
                </a:cxn>
                <a:cxn ang="0">
                  <a:pos x="549" y="2106"/>
                </a:cxn>
                <a:cxn ang="0">
                  <a:pos x="565" y="1994"/>
                </a:cxn>
                <a:cxn ang="0">
                  <a:pos x="592" y="1877"/>
                </a:cxn>
                <a:cxn ang="0">
                  <a:pos x="661" y="1680"/>
                </a:cxn>
                <a:cxn ang="0">
                  <a:pos x="768" y="1477"/>
                </a:cxn>
                <a:cxn ang="0">
                  <a:pos x="757" y="1445"/>
                </a:cxn>
                <a:cxn ang="0">
                  <a:pos x="752" y="1360"/>
                </a:cxn>
                <a:cxn ang="0">
                  <a:pos x="805" y="1168"/>
                </a:cxn>
                <a:cxn ang="0">
                  <a:pos x="800" y="1157"/>
                </a:cxn>
                <a:cxn ang="0">
                  <a:pos x="747" y="1205"/>
                </a:cxn>
                <a:cxn ang="0">
                  <a:pos x="683" y="1237"/>
                </a:cxn>
                <a:cxn ang="0">
                  <a:pos x="437" y="1296"/>
                </a:cxn>
                <a:cxn ang="0">
                  <a:pos x="416" y="1141"/>
                </a:cxn>
                <a:cxn ang="0">
                  <a:pos x="469" y="1093"/>
                </a:cxn>
                <a:cxn ang="0">
                  <a:pos x="533" y="997"/>
                </a:cxn>
                <a:cxn ang="0">
                  <a:pos x="480" y="837"/>
                </a:cxn>
                <a:cxn ang="0">
                  <a:pos x="485" y="666"/>
                </a:cxn>
                <a:cxn ang="0">
                  <a:pos x="560" y="517"/>
                </a:cxn>
                <a:cxn ang="0">
                  <a:pos x="715" y="501"/>
                </a:cxn>
                <a:cxn ang="0">
                  <a:pos x="795" y="554"/>
                </a:cxn>
                <a:cxn ang="0">
                  <a:pos x="869" y="565"/>
                </a:cxn>
                <a:cxn ang="0">
                  <a:pos x="912" y="352"/>
                </a:cxn>
                <a:cxn ang="0">
                  <a:pos x="917" y="208"/>
                </a:cxn>
                <a:cxn ang="0">
                  <a:pos x="901" y="0"/>
                </a:cxn>
                <a:cxn ang="0">
                  <a:pos x="864" y="37"/>
                </a:cxn>
                <a:cxn ang="0">
                  <a:pos x="789" y="138"/>
                </a:cxn>
                <a:cxn ang="0">
                  <a:pos x="608" y="122"/>
                </a:cxn>
                <a:cxn ang="0">
                  <a:pos x="544" y="277"/>
                </a:cxn>
                <a:cxn ang="0">
                  <a:pos x="464" y="314"/>
                </a:cxn>
                <a:cxn ang="0">
                  <a:pos x="379" y="586"/>
                </a:cxn>
                <a:cxn ang="0">
                  <a:pos x="304" y="848"/>
                </a:cxn>
                <a:cxn ang="0">
                  <a:pos x="229" y="976"/>
                </a:cxn>
                <a:cxn ang="0">
                  <a:pos x="197" y="1024"/>
                </a:cxn>
                <a:cxn ang="0">
                  <a:pos x="133" y="1109"/>
                </a:cxn>
                <a:cxn ang="0">
                  <a:pos x="91" y="1173"/>
                </a:cxn>
                <a:cxn ang="0">
                  <a:pos x="139" y="1173"/>
                </a:cxn>
                <a:cxn ang="0">
                  <a:pos x="107" y="1242"/>
                </a:cxn>
                <a:cxn ang="0">
                  <a:pos x="32" y="1349"/>
                </a:cxn>
                <a:cxn ang="0">
                  <a:pos x="0" y="1376"/>
                </a:cxn>
              </a:cxnLst>
              <a:rect l="0" t="0" r="r" b="b"/>
              <a:pathLst>
                <a:path w="949" h="2463">
                  <a:moveTo>
                    <a:pt x="0" y="1376"/>
                  </a:moveTo>
                  <a:cubicBezTo>
                    <a:pt x="24" y="1411"/>
                    <a:pt x="22" y="1460"/>
                    <a:pt x="48" y="1498"/>
                  </a:cubicBezTo>
                  <a:cubicBezTo>
                    <a:pt x="60" y="1537"/>
                    <a:pt x="43" y="1488"/>
                    <a:pt x="64" y="1530"/>
                  </a:cubicBezTo>
                  <a:cubicBezTo>
                    <a:pt x="84" y="1570"/>
                    <a:pt x="100" y="1619"/>
                    <a:pt x="112" y="1664"/>
                  </a:cubicBezTo>
                  <a:cubicBezTo>
                    <a:pt x="127" y="1722"/>
                    <a:pt x="136" y="1794"/>
                    <a:pt x="171" y="1845"/>
                  </a:cubicBezTo>
                  <a:cubicBezTo>
                    <a:pt x="178" y="1867"/>
                    <a:pt x="191" y="1893"/>
                    <a:pt x="203" y="1914"/>
                  </a:cubicBezTo>
                  <a:cubicBezTo>
                    <a:pt x="209" y="1925"/>
                    <a:pt x="224" y="1946"/>
                    <a:pt x="224" y="1946"/>
                  </a:cubicBezTo>
                  <a:cubicBezTo>
                    <a:pt x="246" y="2018"/>
                    <a:pt x="255" y="2133"/>
                    <a:pt x="299" y="2197"/>
                  </a:cubicBezTo>
                  <a:cubicBezTo>
                    <a:pt x="309" y="2229"/>
                    <a:pt x="316" y="2264"/>
                    <a:pt x="336" y="2293"/>
                  </a:cubicBezTo>
                  <a:cubicBezTo>
                    <a:pt x="345" y="2323"/>
                    <a:pt x="355" y="2354"/>
                    <a:pt x="368" y="2384"/>
                  </a:cubicBezTo>
                  <a:cubicBezTo>
                    <a:pt x="379" y="2411"/>
                    <a:pt x="378" y="2442"/>
                    <a:pt x="411" y="2453"/>
                  </a:cubicBezTo>
                  <a:cubicBezTo>
                    <a:pt x="432" y="2451"/>
                    <a:pt x="459" y="2463"/>
                    <a:pt x="475" y="2448"/>
                  </a:cubicBezTo>
                  <a:cubicBezTo>
                    <a:pt x="486" y="2436"/>
                    <a:pt x="464" y="2400"/>
                    <a:pt x="464" y="2400"/>
                  </a:cubicBezTo>
                  <a:cubicBezTo>
                    <a:pt x="469" y="2369"/>
                    <a:pt x="472" y="2365"/>
                    <a:pt x="501" y="2357"/>
                  </a:cubicBezTo>
                  <a:cubicBezTo>
                    <a:pt x="516" y="2334"/>
                    <a:pt x="507" y="2323"/>
                    <a:pt x="501" y="2298"/>
                  </a:cubicBezTo>
                  <a:cubicBezTo>
                    <a:pt x="503" y="2278"/>
                    <a:pt x="509" y="2259"/>
                    <a:pt x="512" y="2240"/>
                  </a:cubicBezTo>
                  <a:cubicBezTo>
                    <a:pt x="516" y="2204"/>
                    <a:pt x="503" y="2171"/>
                    <a:pt x="539" y="2160"/>
                  </a:cubicBezTo>
                  <a:cubicBezTo>
                    <a:pt x="551" y="2119"/>
                    <a:pt x="534" y="2178"/>
                    <a:pt x="549" y="2106"/>
                  </a:cubicBezTo>
                  <a:cubicBezTo>
                    <a:pt x="553" y="2084"/>
                    <a:pt x="569" y="2063"/>
                    <a:pt x="576" y="2042"/>
                  </a:cubicBezTo>
                  <a:cubicBezTo>
                    <a:pt x="573" y="2025"/>
                    <a:pt x="565" y="2010"/>
                    <a:pt x="565" y="1994"/>
                  </a:cubicBezTo>
                  <a:cubicBezTo>
                    <a:pt x="565" y="1977"/>
                    <a:pt x="581" y="1946"/>
                    <a:pt x="581" y="1946"/>
                  </a:cubicBezTo>
                  <a:cubicBezTo>
                    <a:pt x="583" y="1922"/>
                    <a:pt x="589" y="1900"/>
                    <a:pt x="592" y="1877"/>
                  </a:cubicBezTo>
                  <a:cubicBezTo>
                    <a:pt x="596" y="1840"/>
                    <a:pt x="579" y="1793"/>
                    <a:pt x="619" y="1781"/>
                  </a:cubicBezTo>
                  <a:cubicBezTo>
                    <a:pt x="639" y="1747"/>
                    <a:pt x="626" y="1701"/>
                    <a:pt x="661" y="1680"/>
                  </a:cubicBezTo>
                  <a:cubicBezTo>
                    <a:pt x="674" y="1642"/>
                    <a:pt x="673" y="1613"/>
                    <a:pt x="709" y="1589"/>
                  </a:cubicBezTo>
                  <a:cubicBezTo>
                    <a:pt x="733" y="1553"/>
                    <a:pt x="755" y="1518"/>
                    <a:pt x="768" y="1477"/>
                  </a:cubicBezTo>
                  <a:cubicBezTo>
                    <a:pt x="766" y="1471"/>
                    <a:pt x="764" y="1466"/>
                    <a:pt x="763" y="1461"/>
                  </a:cubicBezTo>
                  <a:cubicBezTo>
                    <a:pt x="761" y="1455"/>
                    <a:pt x="758" y="1450"/>
                    <a:pt x="757" y="1445"/>
                  </a:cubicBezTo>
                  <a:cubicBezTo>
                    <a:pt x="753" y="1434"/>
                    <a:pt x="747" y="1413"/>
                    <a:pt x="747" y="1413"/>
                  </a:cubicBezTo>
                  <a:cubicBezTo>
                    <a:pt x="748" y="1395"/>
                    <a:pt x="752" y="1360"/>
                    <a:pt x="752" y="1360"/>
                  </a:cubicBezTo>
                  <a:cubicBezTo>
                    <a:pt x="759" y="1329"/>
                    <a:pt x="767" y="1298"/>
                    <a:pt x="779" y="1269"/>
                  </a:cubicBezTo>
                  <a:cubicBezTo>
                    <a:pt x="782" y="1242"/>
                    <a:pt x="788" y="1191"/>
                    <a:pt x="805" y="1168"/>
                  </a:cubicBezTo>
                  <a:cubicBezTo>
                    <a:pt x="808" y="1162"/>
                    <a:pt x="818" y="1157"/>
                    <a:pt x="816" y="1152"/>
                  </a:cubicBezTo>
                  <a:cubicBezTo>
                    <a:pt x="813" y="1146"/>
                    <a:pt x="805" y="1155"/>
                    <a:pt x="800" y="1157"/>
                  </a:cubicBezTo>
                  <a:cubicBezTo>
                    <a:pt x="791" y="1185"/>
                    <a:pt x="799" y="1169"/>
                    <a:pt x="763" y="1194"/>
                  </a:cubicBezTo>
                  <a:cubicBezTo>
                    <a:pt x="757" y="1197"/>
                    <a:pt x="747" y="1205"/>
                    <a:pt x="747" y="1205"/>
                  </a:cubicBezTo>
                  <a:cubicBezTo>
                    <a:pt x="728" y="1231"/>
                    <a:pt x="742" y="1218"/>
                    <a:pt x="699" y="1232"/>
                  </a:cubicBezTo>
                  <a:cubicBezTo>
                    <a:pt x="693" y="1233"/>
                    <a:pt x="683" y="1237"/>
                    <a:pt x="683" y="1237"/>
                  </a:cubicBezTo>
                  <a:cubicBezTo>
                    <a:pt x="671" y="1259"/>
                    <a:pt x="657" y="1267"/>
                    <a:pt x="640" y="1285"/>
                  </a:cubicBezTo>
                  <a:cubicBezTo>
                    <a:pt x="572" y="1274"/>
                    <a:pt x="501" y="1271"/>
                    <a:pt x="437" y="1296"/>
                  </a:cubicBezTo>
                  <a:cubicBezTo>
                    <a:pt x="378" y="1286"/>
                    <a:pt x="383" y="1280"/>
                    <a:pt x="400" y="1226"/>
                  </a:cubicBezTo>
                  <a:cubicBezTo>
                    <a:pt x="400" y="1219"/>
                    <a:pt x="402" y="1154"/>
                    <a:pt x="416" y="1141"/>
                  </a:cubicBezTo>
                  <a:cubicBezTo>
                    <a:pt x="425" y="1131"/>
                    <a:pt x="448" y="1120"/>
                    <a:pt x="448" y="1120"/>
                  </a:cubicBezTo>
                  <a:cubicBezTo>
                    <a:pt x="459" y="1082"/>
                    <a:pt x="442" y="1125"/>
                    <a:pt x="469" y="1093"/>
                  </a:cubicBezTo>
                  <a:cubicBezTo>
                    <a:pt x="472" y="1088"/>
                    <a:pt x="471" y="1081"/>
                    <a:pt x="475" y="1077"/>
                  </a:cubicBezTo>
                  <a:cubicBezTo>
                    <a:pt x="493" y="1050"/>
                    <a:pt x="515" y="1025"/>
                    <a:pt x="533" y="997"/>
                  </a:cubicBezTo>
                  <a:cubicBezTo>
                    <a:pt x="506" y="978"/>
                    <a:pt x="505" y="942"/>
                    <a:pt x="496" y="912"/>
                  </a:cubicBezTo>
                  <a:cubicBezTo>
                    <a:pt x="492" y="880"/>
                    <a:pt x="488" y="864"/>
                    <a:pt x="480" y="837"/>
                  </a:cubicBezTo>
                  <a:cubicBezTo>
                    <a:pt x="486" y="808"/>
                    <a:pt x="478" y="788"/>
                    <a:pt x="469" y="762"/>
                  </a:cubicBezTo>
                  <a:cubicBezTo>
                    <a:pt x="465" y="719"/>
                    <a:pt x="455" y="695"/>
                    <a:pt x="485" y="666"/>
                  </a:cubicBezTo>
                  <a:cubicBezTo>
                    <a:pt x="494" y="641"/>
                    <a:pt x="497" y="618"/>
                    <a:pt x="512" y="597"/>
                  </a:cubicBezTo>
                  <a:cubicBezTo>
                    <a:pt x="493" y="537"/>
                    <a:pt x="514" y="531"/>
                    <a:pt x="560" y="517"/>
                  </a:cubicBezTo>
                  <a:cubicBezTo>
                    <a:pt x="575" y="487"/>
                    <a:pt x="589" y="484"/>
                    <a:pt x="619" y="474"/>
                  </a:cubicBezTo>
                  <a:cubicBezTo>
                    <a:pt x="663" y="477"/>
                    <a:pt x="691" y="467"/>
                    <a:pt x="715" y="501"/>
                  </a:cubicBezTo>
                  <a:cubicBezTo>
                    <a:pt x="721" y="522"/>
                    <a:pt x="725" y="531"/>
                    <a:pt x="747" y="538"/>
                  </a:cubicBezTo>
                  <a:cubicBezTo>
                    <a:pt x="775" y="557"/>
                    <a:pt x="750" y="543"/>
                    <a:pt x="795" y="554"/>
                  </a:cubicBezTo>
                  <a:cubicBezTo>
                    <a:pt x="807" y="556"/>
                    <a:pt x="832" y="565"/>
                    <a:pt x="832" y="565"/>
                  </a:cubicBezTo>
                  <a:cubicBezTo>
                    <a:pt x="852" y="578"/>
                    <a:pt x="859" y="594"/>
                    <a:pt x="869" y="565"/>
                  </a:cubicBezTo>
                  <a:cubicBezTo>
                    <a:pt x="872" y="506"/>
                    <a:pt x="863" y="456"/>
                    <a:pt x="896" y="410"/>
                  </a:cubicBezTo>
                  <a:cubicBezTo>
                    <a:pt x="900" y="390"/>
                    <a:pt x="907" y="371"/>
                    <a:pt x="912" y="352"/>
                  </a:cubicBezTo>
                  <a:cubicBezTo>
                    <a:pt x="906" y="309"/>
                    <a:pt x="898" y="283"/>
                    <a:pt x="907" y="240"/>
                  </a:cubicBezTo>
                  <a:cubicBezTo>
                    <a:pt x="909" y="229"/>
                    <a:pt x="917" y="208"/>
                    <a:pt x="917" y="208"/>
                  </a:cubicBezTo>
                  <a:cubicBezTo>
                    <a:pt x="924" y="150"/>
                    <a:pt x="938" y="93"/>
                    <a:pt x="949" y="37"/>
                  </a:cubicBezTo>
                  <a:cubicBezTo>
                    <a:pt x="941" y="12"/>
                    <a:pt x="924" y="7"/>
                    <a:pt x="901" y="0"/>
                  </a:cubicBezTo>
                  <a:cubicBezTo>
                    <a:pt x="892" y="1"/>
                    <a:pt x="882" y="0"/>
                    <a:pt x="875" y="5"/>
                  </a:cubicBezTo>
                  <a:cubicBezTo>
                    <a:pt x="873" y="6"/>
                    <a:pt x="864" y="35"/>
                    <a:pt x="864" y="37"/>
                  </a:cubicBezTo>
                  <a:cubicBezTo>
                    <a:pt x="857" y="61"/>
                    <a:pt x="853" y="101"/>
                    <a:pt x="837" y="122"/>
                  </a:cubicBezTo>
                  <a:cubicBezTo>
                    <a:pt x="824" y="137"/>
                    <a:pt x="806" y="135"/>
                    <a:pt x="789" y="138"/>
                  </a:cubicBezTo>
                  <a:cubicBezTo>
                    <a:pt x="766" y="146"/>
                    <a:pt x="742" y="151"/>
                    <a:pt x="720" y="160"/>
                  </a:cubicBezTo>
                  <a:cubicBezTo>
                    <a:pt x="682" y="145"/>
                    <a:pt x="647" y="130"/>
                    <a:pt x="608" y="122"/>
                  </a:cubicBezTo>
                  <a:cubicBezTo>
                    <a:pt x="586" y="130"/>
                    <a:pt x="588" y="141"/>
                    <a:pt x="576" y="160"/>
                  </a:cubicBezTo>
                  <a:cubicBezTo>
                    <a:pt x="563" y="198"/>
                    <a:pt x="554" y="237"/>
                    <a:pt x="544" y="277"/>
                  </a:cubicBezTo>
                  <a:cubicBezTo>
                    <a:pt x="535" y="307"/>
                    <a:pt x="539" y="325"/>
                    <a:pt x="512" y="336"/>
                  </a:cubicBezTo>
                  <a:cubicBezTo>
                    <a:pt x="484" y="317"/>
                    <a:pt x="498" y="305"/>
                    <a:pt x="464" y="314"/>
                  </a:cubicBezTo>
                  <a:cubicBezTo>
                    <a:pt x="444" y="342"/>
                    <a:pt x="439" y="377"/>
                    <a:pt x="427" y="410"/>
                  </a:cubicBezTo>
                  <a:cubicBezTo>
                    <a:pt x="405" y="467"/>
                    <a:pt x="390" y="526"/>
                    <a:pt x="379" y="586"/>
                  </a:cubicBezTo>
                  <a:cubicBezTo>
                    <a:pt x="374" y="644"/>
                    <a:pt x="376" y="716"/>
                    <a:pt x="341" y="768"/>
                  </a:cubicBezTo>
                  <a:cubicBezTo>
                    <a:pt x="330" y="801"/>
                    <a:pt x="324" y="817"/>
                    <a:pt x="304" y="848"/>
                  </a:cubicBezTo>
                  <a:cubicBezTo>
                    <a:pt x="293" y="864"/>
                    <a:pt x="272" y="896"/>
                    <a:pt x="272" y="896"/>
                  </a:cubicBezTo>
                  <a:cubicBezTo>
                    <a:pt x="262" y="926"/>
                    <a:pt x="246" y="949"/>
                    <a:pt x="229" y="976"/>
                  </a:cubicBezTo>
                  <a:cubicBezTo>
                    <a:pt x="222" y="986"/>
                    <a:pt x="215" y="997"/>
                    <a:pt x="208" y="1008"/>
                  </a:cubicBezTo>
                  <a:cubicBezTo>
                    <a:pt x="204" y="1013"/>
                    <a:pt x="197" y="1024"/>
                    <a:pt x="197" y="1024"/>
                  </a:cubicBezTo>
                  <a:cubicBezTo>
                    <a:pt x="190" y="1043"/>
                    <a:pt x="184" y="1075"/>
                    <a:pt x="165" y="1088"/>
                  </a:cubicBezTo>
                  <a:cubicBezTo>
                    <a:pt x="154" y="1095"/>
                    <a:pt x="133" y="1109"/>
                    <a:pt x="133" y="1109"/>
                  </a:cubicBezTo>
                  <a:cubicBezTo>
                    <a:pt x="126" y="1131"/>
                    <a:pt x="115" y="1139"/>
                    <a:pt x="101" y="1157"/>
                  </a:cubicBezTo>
                  <a:cubicBezTo>
                    <a:pt x="97" y="1161"/>
                    <a:pt x="87" y="1167"/>
                    <a:pt x="91" y="1173"/>
                  </a:cubicBezTo>
                  <a:cubicBezTo>
                    <a:pt x="93" y="1177"/>
                    <a:pt x="101" y="1169"/>
                    <a:pt x="107" y="1168"/>
                  </a:cubicBezTo>
                  <a:cubicBezTo>
                    <a:pt x="117" y="1169"/>
                    <a:pt x="129" y="1168"/>
                    <a:pt x="139" y="1173"/>
                  </a:cubicBezTo>
                  <a:cubicBezTo>
                    <a:pt x="156" y="1181"/>
                    <a:pt x="147" y="1215"/>
                    <a:pt x="139" y="1226"/>
                  </a:cubicBezTo>
                  <a:cubicBezTo>
                    <a:pt x="131" y="1236"/>
                    <a:pt x="118" y="1238"/>
                    <a:pt x="107" y="1242"/>
                  </a:cubicBezTo>
                  <a:cubicBezTo>
                    <a:pt x="78" y="1261"/>
                    <a:pt x="69" y="1288"/>
                    <a:pt x="53" y="1317"/>
                  </a:cubicBezTo>
                  <a:cubicBezTo>
                    <a:pt x="46" y="1328"/>
                    <a:pt x="32" y="1349"/>
                    <a:pt x="32" y="1349"/>
                  </a:cubicBezTo>
                  <a:cubicBezTo>
                    <a:pt x="31" y="1350"/>
                    <a:pt x="10" y="1421"/>
                    <a:pt x="5" y="1397"/>
                  </a:cubicBezTo>
                  <a:cubicBezTo>
                    <a:pt x="3" y="1390"/>
                    <a:pt x="1" y="1383"/>
                    <a:pt x="0" y="1376"/>
                  </a:cubicBezTo>
                  <a:close/>
                </a:path>
              </a:pathLst>
            </a:custGeom>
            <a:gradFill rotWithShape="0">
              <a:gsLst>
                <a:gs pos="0">
                  <a:schemeClr val="accent1">
                    <a:gamma/>
                    <a:shade val="0"/>
                    <a:invGamma/>
                  </a:schemeClr>
                </a:gs>
                <a:gs pos="50000">
                  <a:schemeClr val="accent1"/>
                </a:gs>
                <a:gs pos="100000">
                  <a:schemeClr val="accent1">
                    <a:gamma/>
                    <a:shade val="0"/>
                    <a:invGamma/>
                  </a:schemeClr>
                </a:gs>
              </a:gsLst>
              <a:lin ang="5400000" scaled="1"/>
            </a:gradFill>
            <a:ln w="76200" cap="flat" cmpd="sng">
              <a:solidFill>
                <a:srgbClr val="032CA1"/>
              </a:solidFill>
              <a:prstDash val="solid"/>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11338" name="Group 196"/>
            <p:cNvGrpSpPr>
              <a:grpSpLocks/>
            </p:cNvGrpSpPr>
            <p:nvPr/>
          </p:nvGrpSpPr>
          <p:grpSpPr bwMode="auto">
            <a:xfrm>
              <a:off x="1584" y="1477"/>
              <a:ext cx="907" cy="896"/>
              <a:chOff x="1584" y="1477"/>
              <a:chExt cx="907" cy="896"/>
            </a:xfrm>
          </p:grpSpPr>
          <p:sp>
            <p:nvSpPr>
              <p:cNvPr id="218306" name="Freeform 194"/>
              <p:cNvSpPr>
                <a:spLocks/>
              </p:cNvSpPr>
              <p:nvPr/>
            </p:nvSpPr>
            <p:spPr bwMode="auto">
              <a:xfrm>
                <a:off x="1584" y="2176"/>
                <a:ext cx="185" cy="197"/>
              </a:xfrm>
              <a:custGeom>
                <a:avLst/>
                <a:gdLst/>
                <a:ahLst/>
                <a:cxnLst>
                  <a:cxn ang="0">
                    <a:pos x="37" y="197"/>
                  </a:cxn>
                  <a:cxn ang="0">
                    <a:pos x="80" y="165"/>
                  </a:cxn>
                  <a:cxn ang="0">
                    <a:pos x="107" y="117"/>
                  </a:cxn>
                  <a:cxn ang="0">
                    <a:pos x="128" y="69"/>
                  </a:cxn>
                  <a:cxn ang="0">
                    <a:pos x="160" y="59"/>
                  </a:cxn>
                  <a:cxn ang="0">
                    <a:pos x="149" y="0"/>
                  </a:cxn>
                  <a:cxn ang="0">
                    <a:pos x="117" y="27"/>
                  </a:cxn>
                  <a:cxn ang="0">
                    <a:pos x="21" y="64"/>
                  </a:cxn>
                  <a:cxn ang="0">
                    <a:pos x="0" y="112"/>
                  </a:cxn>
                  <a:cxn ang="0">
                    <a:pos x="32" y="192"/>
                  </a:cxn>
                  <a:cxn ang="0">
                    <a:pos x="37" y="197"/>
                  </a:cxn>
                </a:cxnLst>
                <a:rect l="0" t="0" r="r" b="b"/>
                <a:pathLst>
                  <a:path w="185" h="197">
                    <a:moveTo>
                      <a:pt x="37" y="197"/>
                    </a:moveTo>
                    <a:cubicBezTo>
                      <a:pt x="58" y="190"/>
                      <a:pt x="67" y="183"/>
                      <a:pt x="80" y="165"/>
                    </a:cubicBezTo>
                    <a:cubicBezTo>
                      <a:pt x="85" y="147"/>
                      <a:pt x="107" y="117"/>
                      <a:pt x="107" y="117"/>
                    </a:cubicBezTo>
                    <a:cubicBezTo>
                      <a:pt x="109" y="110"/>
                      <a:pt x="116" y="76"/>
                      <a:pt x="128" y="69"/>
                    </a:cubicBezTo>
                    <a:cubicBezTo>
                      <a:pt x="137" y="63"/>
                      <a:pt x="160" y="59"/>
                      <a:pt x="160" y="59"/>
                    </a:cubicBezTo>
                    <a:cubicBezTo>
                      <a:pt x="168" y="32"/>
                      <a:pt x="185" y="11"/>
                      <a:pt x="149" y="0"/>
                    </a:cubicBezTo>
                    <a:cubicBezTo>
                      <a:pt x="137" y="7"/>
                      <a:pt x="129" y="20"/>
                      <a:pt x="117" y="27"/>
                    </a:cubicBezTo>
                    <a:cubicBezTo>
                      <a:pt x="97" y="37"/>
                      <a:pt x="43" y="57"/>
                      <a:pt x="21" y="64"/>
                    </a:cubicBezTo>
                    <a:cubicBezTo>
                      <a:pt x="11" y="79"/>
                      <a:pt x="5" y="94"/>
                      <a:pt x="0" y="112"/>
                    </a:cubicBezTo>
                    <a:cubicBezTo>
                      <a:pt x="9" y="141"/>
                      <a:pt x="5" y="174"/>
                      <a:pt x="32" y="192"/>
                    </a:cubicBezTo>
                    <a:cubicBezTo>
                      <a:pt x="53" y="177"/>
                      <a:pt x="51" y="175"/>
                      <a:pt x="37" y="197"/>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307" name="Freeform 195"/>
              <p:cNvSpPr>
                <a:spLocks/>
              </p:cNvSpPr>
              <p:nvPr/>
            </p:nvSpPr>
            <p:spPr bwMode="auto">
              <a:xfrm>
                <a:off x="2016" y="1477"/>
                <a:ext cx="475" cy="845"/>
              </a:xfrm>
              <a:custGeom>
                <a:avLst/>
                <a:gdLst/>
                <a:ahLst/>
                <a:cxnLst>
                  <a:cxn ang="0">
                    <a:pos x="464" y="123"/>
                  </a:cxn>
                  <a:cxn ang="0">
                    <a:pos x="432" y="118"/>
                  </a:cxn>
                  <a:cxn ang="0">
                    <a:pos x="427" y="102"/>
                  </a:cxn>
                  <a:cxn ang="0">
                    <a:pos x="389" y="96"/>
                  </a:cxn>
                  <a:cxn ang="0">
                    <a:pos x="357" y="86"/>
                  </a:cxn>
                  <a:cxn ang="0">
                    <a:pos x="320" y="43"/>
                  </a:cxn>
                  <a:cxn ang="0">
                    <a:pos x="256" y="0"/>
                  </a:cxn>
                  <a:cxn ang="0">
                    <a:pos x="203" y="11"/>
                  </a:cxn>
                  <a:cxn ang="0">
                    <a:pos x="192" y="27"/>
                  </a:cxn>
                  <a:cxn ang="0">
                    <a:pos x="155" y="38"/>
                  </a:cxn>
                  <a:cxn ang="0">
                    <a:pos x="112" y="80"/>
                  </a:cxn>
                  <a:cxn ang="0">
                    <a:pos x="123" y="112"/>
                  </a:cxn>
                  <a:cxn ang="0">
                    <a:pos x="91" y="166"/>
                  </a:cxn>
                  <a:cxn ang="0">
                    <a:pos x="64" y="240"/>
                  </a:cxn>
                  <a:cxn ang="0">
                    <a:pos x="91" y="347"/>
                  </a:cxn>
                  <a:cxn ang="0">
                    <a:pos x="80" y="379"/>
                  </a:cxn>
                  <a:cxn ang="0">
                    <a:pos x="107" y="459"/>
                  </a:cxn>
                  <a:cxn ang="0">
                    <a:pos x="144" y="523"/>
                  </a:cxn>
                  <a:cxn ang="0">
                    <a:pos x="123" y="566"/>
                  </a:cxn>
                  <a:cxn ang="0">
                    <a:pos x="85" y="614"/>
                  </a:cxn>
                  <a:cxn ang="0">
                    <a:pos x="64" y="646"/>
                  </a:cxn>
                  <a:cxn ang="0">
                    <a:pos x="37" y="694"/>
                  </a:cxn>
                  <a:cxn ang="0">
                    <a:pos x="0" y="790"/>
                  </a:cxn>
                  <a:cxn ang="0">
                    <a:pos x="59" y="827"/>
                  </a:cxn>
                  <a:cxn ang="0">
                    <a:pos x="69" y="811"/>
                  </a:cxn>
                  <a:cxn ang="0">
                    <a:pos x="117" y="822"/>
                  </a:cxn>
                  <a:cxn ang="0">
                    <a:pos x="245" y="816"/>
                  </a:cxn>
                  <a:cxn ang="0">
                    <a:pos x="251" y="800"/>
                  </a:cxn>
                  <a:cxn ang="0">
                    <a:pos x="277" y="768"/>
                  </a:cxn>
                  <a:cxn ang="0">
                    <a:pos x="309" y="752"/>
                  </a:cxn>
                  <a:cxn ang="0">
                    <a:pos x="400" y="694"/>
                  </a:cxn>
                  <a:cxn ang="0">
                    <a:pos x="427" y="662"/>
                  </a:cxn>
                  <a:cxn ang="0">
                    <a:pos x="432" y="576"/>
                  </a:cxn>
                  <a:cxn ang="0">
                    <a:pos x="448" y="528"/>
                  </a:cxn>
                  <a:cxn ang="0">
                    <a:pos x="432" y="464"/>
                  </a:cxn>
                  <a:cxn ang="0">
                    <a:pos x="459" y="390"/>
                  </a:cxn>
                  <a:cxn ang="0">
                    <a:pos x="475" y="278"/>
                  </a:cxn>
                  <a:cxn ang="0">
                    <a:pos x="469" y="251"/>
                  </a:cxn>
                  <a:cxn ang="0">
                    <a:pos x="459" y="219"/>
                  </a:cxn>
                  <a:cxn ang="0">
                    <a:pos x="464" y="123"/>
                  </a:cxn>
                </a:cxnLst>
                <a:rect l="0" t="0" r="r" b="b"/>
                <a:pathLst>
                  <a:path w="475" h="845">
                    <a:moveTo>
                      <a:pt x="464" y="123"/>
                    </a:moveTo>
                    <a:cubicBezTo>
                      <a:pt x="453" y="121"/>
                      <a:pt x="441" y="123"/>
                      <a:pt x="432" y="118"/>
                    </a:cubicBezTo>
                    <a:cubicBezTo>
                      <a:pt x="427" y="115"/>
                      <a:pt x="431" y="104"/>
                      <a:pt x="427" y="102"/>
                    </a:cubicBezTo>
                    <a:cubicBezTo>
                      <a:pt x="415" y="96"/>
                      <a:pt x="401" y="98"/>
                      <a:pt x="389" y="96"/>
                    </a:cubicBezTo>
                    <a:cubicBezTo>
                      <a:pt x="378" y="93"/>
                      <a:pt x="357" y="86"/>
                      <a:pt x="357" y="86"/>
                    </a:cubicBezTo>
                    <a:cubicBezTo>
                      <a:pt x="350" y="47"/>
                      <a:pt x="352" y="53"/>
                      <a:pt x="320" y="43"/>
                    </a:cubicBezTo>
                    <a:cubicBezTo>
                      <a:pt x="297" y="27"/>
                      <a:pt x="282" y="9"/>
                      <a:pt x="256" y="0"/>
                    </a:cubicBezTo>
                    <a:cubicBezTo>
                      <a:pt x="238" y="3"/>
                      <a:pt x="218" y="1"/>
                      <a:pt x="203" y="11"/>
                    </a:cubicBezTo>
                    <a:cubicBezTo>
                      <a:pt x="197" y="14"/>
                      <a:pt x="197" y="23"/>
                      <a:pt x="192" y="27"/>
                    </a:cubicBezTo>
                    <a:cubicBezTo>
                      <a:pt x="181" y="34"/>
                      <a:pt x="166" y="32"/>
                      <a:pt x="155" y="38"/>
                    </a:cubicBezTo>
                    <a:cubicBezTo>
                      <a:pt x="135" y="47"/>
                      <a:pt x="123" y="62"/>
                      <a:pt x="112" y="80"/>
                    </a:cubicBezTo>
                    <a:cubicBezTo>
                      <a:pt x="115" y="90"/>
                      <a:pt x="124" y="100"/>
                      <a:pt x="123" y="112"/>
                    </a:cubicBezTo>
                    <a:cubicBezTo>
                      <a:pt x="120" y="129"/>
                      <a:pt x="100" y="151"/>
                      <a:pt x="91" y="166"/>
                    </a:cubicBezTo>
                    <a:cubicBezTo>
                      <a:pt x="83" y="191"/>
                      <a:pt x="79" y="218"/>
                      <a:pt x="64" y="240"/>
                    </a:cubicBezTo>
                    <a:cubicBezTo>
                      <a:pt x="53" y="274"/>
                      <a:pt x="70" y="317"/>
                      <a:pt x="91" y="347"/>
                    </a:cubicBezTo>
                    <a:cubicBezTo>
                      <a:pt x="89" y="350"/>
                      <a:pt x="80" y="375"/>
                      <a:pt x="80" y="379"/>
                    </a:cubicBezTo>
                    <a:cubicBezTo>
                      <a:pt x="80" y="399"/>
                      <a:pt x="98" y="437"/>
                      <a:pt x="107" y="459"/>
                    </a:cubicBezTo>
                    <a:cubicBezTo>
                      <a:pt x="93" y="494"/>
                      <a:pt x="110" y="512"/>
                      <a:pt x="144" y="523"/>
                    </a:cubicBezTo>
                    <a:cubicBezTo>
                      <a:pt x="151" y="546"/>
                      <a:pt x="142" y="552"/>
                      <a:pt x="123" y="566"/>
                    </a:cubicBezTo>
                    <a:cubicBezTo>
                      <a:pt x="105" y="612"/>
                      <a:pt x="137" y="533"/>
                      <a:pt x="85" y="614"/>
                    </a:cubicBezTo>
                    <a:cubicBezTo>
                      <a:pt x="78" y="624"/>
                      <a:pt x="64" y="646"/>
                      <a:pt x="64" y="646"/>
                    </a:cubicBezTo>
                    <a:cubicBezTo>
                      <a:pt x="58" y="663"/>
                      <a:pt x="37" y="694"/>
                      <a:pt x="37" y="694"/>
                    </a:cubicBezTo>
                    <a:cubicBezTo>
                      <a:pt x="26" y="727"/>
                      <a:pt x="10" y="756"/>
                      <a:pt x="0" y="790"/>
                    </a:cubicBezTo>
                    <a:cubicBezTo>
                      <a:pt x="8" y="845"/>
                      <a:pt x="1" y="844"/>
                      <a:pt x="59" y="827"/>
                    </a:cubicBezTo>
                    <a:cubicBezTo>
                      <a:pt x="62" y="821"/>
                      <a:pt x="62" y="811"/>
                      <a:pt x="69" y="811"/>
                    </a:cubicBezTo>
                    <a:cubicBezTo>
                      <a:pt x="85" y="809"/>
                      <a:pt x="117" y="822"/>
                      <a:pt x="117" y="822"/>
                    </a:cubicBezTo>
                    <a:cubicBezTo>
                      <a:pt x="159" y="820"/>
                      <a:pt x="202" y="822"/>
                      <a:pt x="245" y="816"/>
                    </a:cubicBezTo>
                    <a:cubicBezTo>
                      <a:pt x="250" y="815"/>
                      <a:pt x="248" y="805"/>
                      <a:pt x="251" y="800"/>
                    </a:cubicBezTo>
                    <a:cubicBezTo>
                      <a:pt x="257" y="786"/>
                      <a:pt x="265" y="777"/>
                      <a:pt x="277" y="768"/>
                    </a:cubicBezTo>
                    <a:cubicBezTo>
                      <a:pt x="300" y="749"/>
                      <a:pt x="284" y="765"/>
                      <a:pt x="309" y="752"/>
                    </a:cubicBezTo>
                    <a:cubicBezTo>
                      <a:pt x="340" y="734"/>
                      <a:pt x="367" y="709"/>
                      <a:pt x="400" y="694"/>
                    </a:cubicBezTo>
                    <a:cubicBezTo>
                      <a:pt x="407" y="682"/>
                      <a:pt x="424" y="675"/>
                      <a:pt x="427" y="662"/>
                    </a:cubicBezTo>
                    <a:cubicBezTo>
                      <a:pt x="432" y="633"/>
                      <a:pt x="429" y="604"/>
                      <a:pt x="432" y="576"/>
                    </a:cubicBezTo>
                    <a:cubicBezTo>
                      <a:pt x="433" y="560"/>
                      <a:pt x="443" y="542"/>
                      <a:pt x="448" y="528"/>
                    </a:cubicBezTo>
                    <a:cubicBezTo>
                      <a:pt x="444" y="504"/>
                      <a:pt x="439" y="486"/>
                      <a:pt x="432" y="464"/>
                    </a:cubicBezTo>
                    <a:cubicBezTo>
                      <a:pt x="439" y="434"/>
                      <a:pt x="442" y="414"/>
                      <a:pt x="459" y="390"/>
                    </a:cubicBezTo>
                    <a:cubicBezTo>
                      <a:pt x="462" y="334"/>
                      <a:pt x="459" y="319"/>
                      <a:pt x="475" y="278"/>
                    </a:cubicBezTo>
                    <a:cubicBezTo>
                      <a:pt x="473" y="269"/>
                      <a:pt x="471" y="259"/>
                      <a:pt x="469" y="251"/>
                    </a:cubicBezTo>
                    <a:cubicBezTo>
                      <a:pt x="466" y="240"/>
                      <a:pt x="459" y="219"/>
                      <a:pt x="459" y="219"/>
                    </a:cubicBezTo>
                    <a:cubicBezTo>
                      <a:pt x="463" y="187"/>
                      <a:pt x="451" y="150"/>
                      <a:pt x="464" y="123"/>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grpSp>
        <p:nvGrpSpPr>
          <p:cNvPr id="11306" name="Group 167"/>
          <p:cNvGrpSpPr>
            <a:grpSpLocks/>
          </p:cNvGrpSpPr>
          <p:nvPr/>
        </p:nvGrpSpPr>
        <p:grpSpPr bwMode="auto">
          <a:xfrm>
            <a:off x="1816100" y="1857375"/>
            <a:ext cx="2933700" cy="3906838"/>
            <a:chOff x="1128" y="1176"/>
            <a:chExt cx="1848" cy="2461"/>
          </a:xfrm>
        </p:grpSpPr>
        <p:sp>
          <p:nvSpPr>
            <p:cNvPr id="218280" name="Text Box 168"/>
            <p:cNvSpPr txBox="1">
              <a:spLocks noChangeArrowheads="1"/>
            </p:cNvSpPr>
            <p:nvPr/>
          </p:nvSpPr>
          <p:spPr bwMode="auto">
            <a:xfrm>
              <a:off x="2128" y="1987"/>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a:solidFill>
                    <a:srgbClr val="FAF200"/>
                  </a:solidFill>
                  <a:effectLst>
                    <a:outerShdw blurRad="38100" dist="38100" dir="2700000" algn="tl">
                      <a:srgbClr val="000000"/>
                    </a:outerShdw>
                  </a:effectLst>
                  <a:latin typeface="Helvetica" charset="0"/>
                </a:rPr>
                <a:t>Jericho</a:t>
              </a:r>
            </a:p>
          </p:txBody>
        </p:sp>
        <p:grpSp>
          <p:nvGrpSpPr>
            <p:cNvPr id="11312" name="Group 169"/>
            <p:cNvGrpSpPr>
              <a:grpSpLocks/>
            </p:cNvGrpSpPr>
            <p:nvPr/>
          </p:nvGrpSpPr>
          <p:grpSpPr bwMode="auto">
            <a:xfrm>
              <a:off x="1128" y="1176"/>
              <a:ext cx="1848" cy="2461"/>
              <a:chOff x="1128" y="1176"/>
              <a:chExt cx="1848" cy="2461"/>
            </a:xfrm>
          </p:grpSpPr>
          <p:sp>
            <p:nvSpPr>
              <p:cNvPr id="218282" name="Oval 170"/>
              <p:cNvSpPr>
                <a:spLocks noChangeArrowheads="1"/>
              </p:cNvSpPr>
              <p:nvPr/>
            </p:nvSpPr>
            <p:spPr bwMode="auto">
              <a:xfrm>
                <a:off x="2060" y="348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83" name="Oval 171"/>
              <p:cNvSpPr>
                <a:spLocks noChangeArrowheads="1"/>
              </p:cNvSpPr>
              <p:nvPr/>
            </p:nvSpPr>
            <p:spPr bwMode="auto">
              <a:xfrm>
                <a:off x="1992" y="342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84" name="Text Box 172"/>
              <p:cNvSpPr txBox="1">
                <a:spLocks noChangeArrowheads="1"/>
              </p:cNvSpPr>
              <p:nvPr/>
            </p:nvSpPr>
            <p:spPr bwMode="auto">
              <a:xfrm>
                <a:off x="2320" y="2104"/>
                <a:ext cx="520" cy="326"/>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400">
                    <a:solidFill>
                      <a:srgbClr val="99CCFF"/>
                    </a:solidFill>
                    <a:effectLst>
                      <a:outerShdw blurRad="38100" dist="38100" dir="2700000" algn="tl">
                        <a:srgbClr val="000000"/>
                      </a:outerShdw>
                    </a:effectLst>
                    <a:latin typeface="Book Antiqua" charset="0"/>
                  </a:rPr>
                  <a:t> </a:t>
                </a:r>
                <a:r>
                  <a:rPr lang="en-US" sz="1400">
                    <a:solidFill>
                      <a:srgbClr val="99CCFF"/>
                    </a:solidFill>
                    <a:effectLst>
                      <a:outerShdw blurRad="38100" dist="38100" dir="2700000" algn="tl">
                        <a:srgbClr val="000000"/>
                      </a:outerShdw>
                    </a:effectLst>
                    <a:latin typeface="Helvetica" charset="0"/>
                  </a:rPr>
                  <a:t>Dead            Sea</a:t>
                </a:r>
                <a:endParaRPr lang="en-US" sz="1400">
                  <a:solidFill>
                    <a:srgbClr val="99CCFF"/>
                  </a:solidFill>
                  <a:effectLst>
                    <a:outerShdw blurRad="38100" dist="38100" dir="2700000" algn="tl">
                      <a:srgbClr val="000000"/>
                    </a:outerShdw>
                  </a:effectLst>
                  <a:latin typeface="Book Antiqua" charset="0"/>
                </a:endParaRPr>
              </a:p>
            </p:txBody>
          </p:sp>
          <p:sp>
            <p:nvSpPr>
              <p:cNvPr id="218285" name="Text Box 173"/>
              <p:cNvSpPr txBox="1">
                <a:spLocks noChangeArrowheads="1"/>
              </p:cNvSpPr>
              <p:nvPr/>
            </p:nvSpPr>
            <p:spPr bwMode="auto">
              <a:xfrm>
                <a:off x="1608" y="2088"/>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a:solidFill>
                      <a:srgbClr val="FAF200"/>
                    </a:solidFill>
                    <a:effectLst>
                      <a:outerShdw blurRad="38100" dist="38100" dir="2700000" algn="tl">
                        <a:srgbClr val="000000"/>
                      </a:outerShdw>
                    </a:effectLst>
                    <a:latin typeface="Helvetica" charset="0"/>
                  </a:rPr>
                  <a:t>Hebron</a:t>
                </a:r>
              </a:p>
            </p:txBody>
          </p:sp>
          <p:sp>
            <p:nvSpPr>
              <p:cNvPr id="218286" name="Text Box 174"/>
              <p:cNvSpPr txBox="1">
                <a:spLocks noChangeArrowheads="1"/>
              </p:cNvSpPr>
              <p:nvPr/>
            </p:nvSpPr>
            <p:spPr bwMode="auto">
              <a:xfrm>
                <a:off x="2456" y="1208"/>
                <a:ext cx="520" cy="326"/>
              </a:xfrm>
              <a:prstGeom prst="rect">
                <a:avLst/>
              </a:prstGeom>
              <a:noFill/>
              <a:ln w="381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400">
                    <a:solidFill>
                      <a:srgbClr val="99CCFF"/>
                    </a:solidFill>
                    <a:effectLst>
                      <a:outerShdw blurRad="38100" dist="38100" dir="2700000" algn="tl">
                        <a:srgbClr val="000000"/>
                      </a:outerShdw>
                    </a:effectLst>
                    <a:latin typeface="Helvetica" charset="0"/>
                  </a:rPr>
                  <a:t> Sea of Galilee</a:t>
                </a:r>
              </a:p>
            </p:txBody>
          </p:sp>
          <p:sp>
            <p:nvSpPr>
              <p:cNvPr id="218287" name="Text Box 175"/>
              <p:cNvSpPr txBox="1">
                <a:spLocks noChangeArrowheads="1"/>
              </p:cNvSpPr>
              <p:nvPr/>
            </p:nvSpPr>
            <p:spPr bwMode="auto">
              <a:xfrm>
                <a:off x="1488" y="3360"/>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a:solidFill>
                      <a:srgbClr val="FAF200"/>
                    </a:solidFill>
                    <a:effectLst>
                      <a:outerShdw blurRad="38100" dist="38100" dir="2700000" algn="tl">
                        <a:srgbClr val="000000"/>
                      </a:outerShdw>
                    </a:effectLst>
                    <a:latin typeface="Helvetica" charset="0"/>
                  </a:rPr>
                  <a:t>Eilat</a:t>
                </a:r>
              </a:p>
            </p:txBody>
          </p:sp>
          <p:sp>
            <p:nvSpPr>
              <p:cNvPr id="218288" name="Text Box 176"/>
              <p:cNvSpPr txBox="1">
                <a:spLocks noChangeArrowheads="1"/>
              </p:cNvSpPr>
              <p:nvPr/>
            </p:nvSpPr>
            <p:spPr bwMode="auto">
              <a:xfrm>
                <a:off x="2000" y="3464"/>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dirty="0">
                    <a:solidFill>
                      <a:srgbClr val="FAF200"/>
                    </a:solidFill>
                    <a:effectLst>
                      <a:outerShdw blurRad="38100" dist="38100" dir="2700000" algn="tl">
                        <a:srgbClr val="000000"/>
                      </a:outerShdw>
                    </a:effectLst>
                    <a:latin typeface="Helvetica" charset="0"/>
                  </a:rPr>
                  <a:t>Al</a:t>
                </a:r>
                <a:r>
                  <a:rPr lang="fr-FR" altLang="ja-JP" sz="1200" b="1" i="0" dirty="0">
                    <a:solidFill>
                      <a:srgbClr val="FAF200"/>
                    </a:solidFill>
                    <a:effectLst>
                      <a:outerShdw blurRad="38100" dist="38100" dir="2700000" algn="tl">
                        <a:srgbClr val="000000"/>
                      </a:outerShdw>
                    </a:effectLst>
                    <a:latin typeface="Helvetica" charset="0"/>
                  </a:rPr>
                  <a:t>'</a:t>
                </a:r>
                <a:r>
                  <a:rPr lang="en-US" sz="1200" b="1" i="0" dirty="0">
                    <a:solidFill>
                      <a:srgbClr val="FAF200"/>
                    </a:solidFill>
                    <a:effectLst>
                      <a:outerShdw blurRad="38100" dist="38100" dir="2700000" algn="tl">
                        <a:srgbClr val="000000"/>
                      </a:outerShdw>
                    </a:effectLst>
                    <a:latin typeface="Helvetica" charset="0"/>
                  </a:rPr>
                  <a:t> Aqaba</a:t>
                </a:r>
              </a:p>
            </p:txBody>
          </p:sp>
          <p:sp>
            <p:nvSpPr>
              <p:cNvPr id="218289" name="Oval 177"/>
              <p:cNvSpPr>
                <a:spLocks noChangeArrowheads="1"/>
              </p:cNvSpPr>
              <p:nvPr/>
            </p:nvSpPr>
            <p:spPr bwMode="auto">
              <a:xfrm>
                <a:off x="2296" y="1356"/>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0" name="Oval 178"/>
              <p:cNvSpPr>
                <a:spLocks noChangeArrowheads="1"/>
              </p:cNvSpPr>
              <p:nvPr/>
            </p:nvSpPr>
            <p:spPr bwMode="auto">
              <a:xfrm>
                <a:off x="2096" y="130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1" name="Oval 179"/>
              <p:cNvSpPr>
                <a:spLocks noChangeArrowheads="1"/>
              </p:cNvSpPr>
              <p:nvPr/>
            </p:nvSpPr>
            <p:spPr bwMode="auto">
              <a:xfrm>
                <a:off x="2356" y="1940"/>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2" name="Oval 180"/>
              <p:cNvSpPr>
                <a:spLocks noChangeArrowheads="1"/>
              </p:cNvSpPr>
              <p:nvPr/>
            </p:nvSpPr>
            <p:spPr bwMode="auto">
              <a:xfrm>
                <a:off x="1944" y="232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3" name="Oval 181"/>
              <p:cNvSpPr>
                <a:spLocks noChangeArrowheads="1"/>
              </p:cNvSpPr>
              <p:nvPr/>
            </p:nvSpPr>
            <p:spPr bwMode="auto">
              <a:xfrm>
                <a:off x="1716" y="2152"/>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4" name="Oval 182"/>
              <p:cNvSpPr>
                <a:spLocks noChangeArrowheads="1"/>
              </p:cNvSpPr>
              <p:nvPr/>
            </p:nvSpPr>
            <p:spPr bwMode="auto">
              <a:xfrm>
                <a:off x="1928" y="182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5" name="Oval 183"/>
              <p:cNvSpPr>
                <a:spLocks noChangeArrowheads="1"/>
              </p:cNvSpPr>
              <p:nvPr/>
            </p:nvSpPr>
            <p:spPr bwMode="auto">
              <a:xfrm>
                <a:off x="2148" y="2152"/>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6" name="Oval 184"/>
              <p:cNvSpPr>
                <a:spLocks noChangeArrowheads="1"/>
              </p:cNvSpPr>
              <p:nvPr/>
            </p:nvSpPr>
            <p:spPr bwMode="auto">
              <a:xfrm>
                <a:off x="1996" y="1628"/>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7" name="Text Box 185"/>
              <p:cNvSpPr txBox="1">
                <a:spLocks noChangeArrowheads="1"/>
              </p:cNvSpPr>
              <p:nvPr/>
            </p:nvSpPr>
            <p:spPr bwMode="auto">
              <a:xfrm>
                <a:off x="1528" y="1176"/>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a:solidFill>
                      <a:srgbClr val="FAF200"/>
                    </a:solidFill>
                    <a:effectLst>
                      <a:outerShdw blurRad="38100" dist="38100" dir="2700000" algn="tl">
                        <a:srgbClr val="000000"/>
                      </a:outerShdw>
                    </a:effectLst>
                    <a:latin typeface="Helvetica" charset="0"/>
                  </a:rPr>
                  <a:t>Haifa</a:t>
                </a:r>
              </a:p>
            </p:txBody>
          </p:sp>
          <p:sp>
            <p:nvSpPr>
              <p:cNvPr id="218298" name="Text Box 186"/>
              <p:cNvSpPr txBox="1">
                <a:spLocks noChangeArrowheads="1"/>
              </p:cNvSpPr>
              <p:nvPr/>
            </p:nvSpPr>
            <p:spPr bwMode="auto">
              <a:xfrm>
                <a:off x="1656" y="1368"/>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a:solidFill>
                      <a:srgbClr val="FAF200"/>
                    </a:solidFill>
                    <a:effectLst>
                      <a:outerShdw blurRad="38100" dist="38100" dir="2700000" algn="tl">
                        <a:srgbClr val="000000"/>
                      </a:outerShdw>
                    </a:effectLst>
                    <a:latin typeface="Helvetica" charset="0"/>
                  </a:rPr>
                  <a:t>Nazareth</a:t>
                </a:r>
              </a:p>
            </p:txBody>
          </p:sp>
          <p:sp>
            <p:nvSpPr>
              <p:cNvPr id="218299" name="Text Box 187"/>
              <p:cNvSpPr txBox="1">
                <a:spLocks noChangeArrowheads="1"/>
              </p:cNvSpPr>
              <p:nvPr/>
            </p:nvSpPr>
            <p:spPr bwMode="auto">
              <a:xfrm>
                <a:off x="1344" y="1568"/>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a:solidFill>
                      <a:srgbClr val="FAF200"/>
                    </a:solidFill>
                    <a:effectLst>
                      <a:outerShdw blurRad="38100" dist="38100" dir="2700000" algn="tl">
                        <a:srgbClr val="000000"/>
                      </a:outerShdw>
                    </a:effectLst>
                    <a:latin typeface="Helvetica" charset="0"/>
                  </a:rPr>
                  <a:t>Netanya</a:t>
                </a:r>
              </a:p>
            </p:txBody>
          </p:sp>
          <p:sp>
            <p:nvSpPr>
              <p:cNvPr id="218300" name="Text Box 188"/>
              <p:cNvSpPr txBox="1">
                <a:spLocks noChangeArrowheads="1"/>
              </p:cNvSpPr>
              <p:nvPr/>
            </p:nvSpPr>
            <p:spPr bwMode="auto">
              <a:xfrm>
                <a:off x="1128" y="1760"/>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a:solidFill>
                      <a:srgbClr val="FAF200"/>
                    </a:solidFill>
                    <a:effectLst>
                      <a:outerShdw blurRad="38100" dist="38100" dir="2700000" algn="tl">
                        <a:srgbClr val="000000"/>
                      </a:outerShdw>
                    </a:effectLst>
                    <a:latin typeface="Helvetica" charset="0"/>
                  </a:rPr>
                  <a:t>Tel Aviv-Jaffa</a:t>
                </a:r>
              </a:p>
            </p:txBody>
          </p:sp>
          <p:sp>
            <p:nvSpPr>
              <p:cNvPr id="218301" name="Text Box 189"/>
              <p:cNvSpPr txBox="1">
                <a:spLocks noChangeArrowheads="1"/>
              </p:cNvSpPr>
              <p:nvPr/>
            </p:nvSpPr>
            <p:spPr bwMode="auto">
              <a:xfrm>
                <a:off x="1208" y="1912"/>
                <a:ext cx="832" cy="192"/>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400" b="1" i="0">
                    <a:solidFill>
                      <a:srgbClr val="FAF200"/>
                    </a:solidFill>
                    <a:effectLst>
                      <a:outerShdw blurRad="38100" dist="38100" dir="2700000" algn="tl">
                        <a:srgbClr val="000000"/>
                      </a:outerShdw>
                    </a:effectLst>
                    <a:latin typeface="Helvetica" charset="0"/>
                  </a:rPr>
                  <a:t>JERUSALEM</a:t>
                </a:r>
              </a:p>
            </p:txBody>
          </p:sp>
          <p:sp>
            <p:nvSpPr>
              <p:cNvPr id="218302" name="Text Box 190"/>
              <p:cNvSpPr txBox="1">
                <a:spLocks noChangeArrowheads="1"/>
              </p:cNvSpPr>
              <p:nvPr/>
            </p:nvSpPr>
            <p:spPr bwMode="auto">
              <a:xfrm>
                <a:off x="1232" y="2296"/>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a:solidFill>
                      <a:srgbClr val="FAF200"/>
                    </a:solidFill>
                    <a:effectLst>
                      <a:outerShdw blurRad="38100" dist="38100" dir="2700000" algn="tl">
                        <a:srgbClr val="000000"/>
                      </a:outerShdw>
                    </a:effectLst>
                    <a:latin typeface="Helvetica" charset="0"/>
                  </a:rPr>
                  <a:t>Beersheba</a:t>
                </a:r>
              </a:p>
            </p:txBody>
          </p:sp>
          <p:sp>
            <p:nvSpPr>
              <p:cNvPr id="218303" name="Text Box 191"/>
              <p:cNvSpPr txBox="1">
                <a:spLocks noChangeArrowheads="1"/>
              </p:cNvSpPr>
              <p:nvPr/>
            </p:nvSpPr>
            <p:spPr bwMode="auto">
              <a:xfrm>
                <a:off x="1160" y="2081"/>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a:solidFill>
                      <a:srgbClr val="FAF200"/>
                    </a:solidFill>
                    <a:effectLst>
                      <a:outerShdw blurRad="38100" dist="38100" dir="2700000" algn="tl">
                        <a:srgbClr val="000000"/>
                      </a:outerShdw>
                    </a:effectLst>
                    <a:latin typeface="Helvetica" charset="0"/>
                  </a:rPr>
                  <a:t>Gaza</a:t>
                </a:r>
              </a:p>
            </p:txBody>
          </p:sp>
          <p:sp>
            <p:nvSpPr>
              <p:cNvPr id="218304" name="Text Box 192"/>
              <p:cNvSpPr txBox="1">
                <a:spLocks noChangeArrowheads="1"/>
              </p:cNvSpPr>
              <p:nvPr/>
            </p:nvSpPr>
            <p:spPr bwMode="auto">
              <a:xfrm>
                <a:off x="1576" y="2448"/>
                <a:ext cx="920" cy="212"/>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i="0">
                    <a:solidFill>
                      <a:srgbClr val="FF0000"/>
                    </a:solidFill>
                    <a:effectLst>
                      <a:outerShdw blurRad="38100" dist="38100" dir="2700000" algn="tl">
                        <a:srgbClr val="000000"/>
                      </a:outerShdw>
                    </a:effectLst>
                    <a:latin typeface="Times" charset="0"/>
                  </a:rPr>
                  <a:t>ISRAEL</a:t>
                </a:r>
              </a:p>
            </p:txBody>
          </p:sp>
          <p:sp>
            <p:nvSpPr>
              <p:cNvPr id="218305" name="Oval 193"/>
              <p:cNvSpPr>
                <a:spLocks noChangeArrowheads="1"/>
              </p:cNvSpPr>
              <p:nvPr/>
            </p:nvSpPr>
            <p:spPr bwMode="auto">
              <a:xfrm>
                <a:off x="2100" y="1884"/>
                <a:ext cx="188" cy="172"/>
              </a:xfrm>
              <a:prstGeom prst="ellipse">
                <a:avLst/>
              </a:prstGeom>
              <a:solidFill>
                <a:srgbClr val="FAF200"/>
              </a:solidFill>
              <a:ln w="38100">
                <a:solidFill>
                  <a:srgbClr val="FF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sp>
        <p:nvSpPr>
          <p:cNvPr id="218210" name="Oval 98"/>
          <p:cNvSpPr>
            <a:spLocks noChangeArrowheads="1"/>
          </p:cNvSpPr>
          <p:nvPr/>
        </p:nvSpPr>
        <p:spPr bwMode="auto">
          <a:xfrm>
            <a:off x="2176463" y="1303338"/>
            <a:ext cx="2286000" cy="4648200"/>
          </a:xfrm>
          <a:prstGeom prst="ellipse">
            <a:avLst/>
          </a:prstGeom>
          <a:noFill/>
          <a:ln w="7620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308" name="Text Box 20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18317" name="Rectangle 20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04</a:t>
            </a:r>
          </a:p>
        </p:txBody>
      </p:sp>
      <p:sp>
        <p:nvSpPr>
          <p:cNvPr id="11310" name="Text Box 207"/>
          <p:cNvSpPr txBox="1">
            <a:spLocks noChangeArrowheads="1"/>
          </p:cNvSpPr>
          <p:nvPr/>
        </p:nvSpPr>
        <p:spPr bwMode="auto">
          <a:xfrm>
            <a:off x="8721725" y="639762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grpSp>
        <p:nvGrpSpPr>
          <p:cNvPr id="78" name="Group 27"/>
          <p:cNvGrpSpPr>
            <a:grpSpLocks/>
          </p:cNvGrpSpPr>
          <p:nvPr/>
        </p:nvGrpSpPr>
        <p:grpSpPr bwMode="auto">
          <a:xfrm>
            <a:off x="-2192403" y="107835"/>
            <a:ext cx="1978025" cy="1955800"/>
            <a:chOff x="0" y="0"/>
            <a:chExt cx="1246" cy="1232"/>
          </a:xfrm>
        </p:grpSpPr>
        <p:sp>
          <p:nvSpPr>
            <p:cNvPr id="79"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0" name="Rectangle 29"/>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1"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82" name="Rectangle 33"/>
          <p:cNvSpPr>
            <a:spLocks noChangeArrowheads="1"/>
          </p:cNvSpPr>
          <p:nvPr/>
        </p:nvSpPr>
        <p:spPr bwMode="auto">
          <a:xfrm>
            <a:off x="-2155289" y="204077"/>
            <a:ext cx="1892300" cy="162865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i="0" dirty="0">
                <a:solidFill>
                  <a:schemeClr val="tx2"/>
                </a:solidFill>
                <a:latin typeface="Times" charset="0"/>
              </a:rPr>
              <a:t>To translate “Dressing the Stage” go View &gt; Master &gt; Slide Master</a:t>
            </a:r>
          </a:p>
        </p:txBody>
      </p:sp>
      <p:sp>
        <p:nvSpPr>
          <p:cNvPr id="3" name="Text Box 113">
            <a:extLst>
              <a:ext uri="{FF2B5EF4-FFF2-40B4-BE49-F238E27FC236}">
                <a16:creationId xmlns:a16="http://schemas.microsoft.com/office/drawing/2014/main" id="{F44CE4F6-ADA3-330B-2E29-890A8869479A}"/>
              </a:ext>
            </a:extLst>
          </p:cNvPr>
          <p:cNvSpPr txBox="1">
            <a:spLocks noChangeArrowheads="1"/>
          </p:cNvSpPr>
          <p:nvPr/>
        </p:nvSpPr>
        <p:spPr bwMode="auto">
          <a:xfrm>
            <a:off x="658812" y="2378075"/>
            <a:ext cx="7826375" cy="1569660"/>
          </a:xfrm>
          <a:prstGeom prst="rect">
            <a:avLst/>
          </a:prstGeom>
          <a:noFill/>
          <a:ln w="9525">
            <a:noFill/>
            <a:miter lim="800000"/>
            <a:headEnd/>
            <a:tailEnd/>
          </a:ln>
          <a:effectLst/>
        </p:spPr>
        <p:txBody>
          <a:bodyPr>
            <a:spAutoFit/>
            <a:flatTx/>
          </a:bodyPr>
          <a:lstStyle>
            <a:lvl1pPr>
              <a:defRPr sz="2800">
                <a:solidFill>
                  <a:srgbClr val="00DFCA"/>
                </a:solidFill>
                <a:latin typeface="Arial" charset="0"/>
                <a:ea typeface="ＭＳ Ｐゴシック" charset="0"/>
                <a:cs typeface="ＭＳ Ｐゴシック" charset="0"/>
              </a:defRPr>
            </a:lvl1pPr>
            <a:lvl2pPr marL="37931725" indent="-37474525">
              <a:defRPr sz="2800">
                <a:solidFill>
                  <a:srgbClr val="00DFCA"/>
                </a:solidFill>
                <a:latin typeface="Arial" charset="0"/>
                <a:ea typeface="ＭＳ Ｐゴシック" charset="0"/>
              </a:defRPr>
            </a:lvl2pPr>
            <a:lvl3pPr>
              <a:defRPr sz="2800">
                <a:solidFill>
                  <a:srgbClr val="00DFCA"/>
                </a:solidFill>
                <a:latin typeface="Arial" charset="0"/>
                <a:ea typeface="ＭＳ Ｐゴシック" charset="0"/>
              </a:defRPr>
            </a:lvl3pPr>
            <a:lvl4pPr>
              <a:defRPr sz="2800">
                <a:solidFill>
                  <a:srgbClr val="00DFCA"/>
                </a:solidFill>
                <a:latin typeface="Arial" charset="0"/>
                <a:ea typeface="ＭＳ Ｐゴシック" charset="0"/>
              </a:defRPr>
            </a:lvl4pPr>
            <a:lvl5pPr>
              <a:defRPr sz="2800">
                <a:solidFill>
                  <a:srgbClr val="00DFCA"/>
                </a:solidFill>
                <a:latin typeface="Arial" charset="0"/>
                <a:ea typeface="ＭＳ Ｐゴシック" charset="0"/>
              </a:defRPr>
            </a:lvl5pPr>
            <a:lvl6pPr marL="457200" eaLnBrk="0" fontAlgn="base" hangingPunct="0">
              <a:spcBef>
                <a:spcPct val="0"/>
              </a:spcBef>
              <a:spcAft>
                <a:spcPct val="0"/>
              </a:spcAft>
              <a:defRPr sz="2800">
                <a:solidFill>
                  <a:srgbClr val="00DFCA"/>
                </a:solidFill>
                <a:latin typeface="Arial" charset="0"/>
                <a:ea typeface="ＭＳ Ｐゴシック" charset="0"/>
              </a:defRPr>
            </a:lvl6pPr>
            <a:lvl7pPr marL="914400" eaLnBrk="0" fontAlgn="base" hangingPunct="0">
              <a:spcBef>
                <a:spcPct val="0"/>
              </a:spcBef>
              <a:spcAft>
                <a:spcPct val="0"/>
              </a:spcAft>
              <a:defRPr sz="2800">
                <a:solidFill>
                  <a:srgbClr val="00DFCA"/>
                </a:solidFill>
                <a:latin typeface="Arial" charset="0"/>
                <a:ea typeface="ＭＳ Ｐゴシック" charset="0"/>
              </a:defRPr>
            </a:lvl7pPr>
            <a:lvl8pPr marL="1371600" eaLnBrk="0" fontAlgn="base" hangingPunct="0">
              <a:spcBef>
                <a:spcPct val="0"/>
              </a:spcBef>
              <a:spcAft>
                <a:spcPct val="0"/>
              </a:spcAft>
              <a:defRPr sz="2800">
                <a:solidFill>
                  <a:srgbClr val="00DFCA"/>
                </a:solidFill>
                <a:latin typeface="Arial" charset="0"/>
                <a:ea typeface="ＭＳ Ｐゴシック" charset="0"/>
              </a:defRPr>
            </a:lvl8pPr>
            <a:lvl9pPr marL="1828800" eaLnBrk="0" fontAlgn="base" hangingPunct="0">
              <a:spcBef>
                <a:spcPct val="0"/>
              </a:spcBef>
              <a:spcAft>
                <a:spcPct val="0"/>
              </a:spcAft>
              <a:defRPr sz="2800">
                <a:solidFill>
                  <a:srgbClr val="00DFCA"/>
                </a:solidFill>
                <a:latin typeface="Arial" charset="0"/>
                <a:ea typeface="ＭＳ Ｐゴシック" charset="0"/>
              </a:defRPr>
            </a:lvl9pPr>
          </a:lstStyle>
          <a:p>
            <a:pPr>
              <a:spcBef>
                <a:spcPct val="50000"/>
              </a:spcBef>
              <a:defRPr/>
            </a:pPr>
            <a:r>
              <a:rPr lang="en-US" altLang="ja-JP" sz="9600" b="1" i="1" dirty="0">
                <a:solidFill>
                  <a:srgbClr val="FFFF00"/>
                </a:solidFill>
                <a:effectLst>
                  <a:outerShdw blurRad="50800" dist="88900" dir="2700000" algn="tl" rotWithShape="0">
                    <a:srgbClr val="000000"/>
                  </a:outerShdw>
                </a:effectLst>
                <a:latin typeface="Kosher-Normal" charset="0"/>
              </a:rPr>
              <a:t>Map</a:t>
            </a:r>
            <a:endParaRPr lang="en-US" sz="9600" b="1" i="1" dirty="0">
              <a:solidFill>
                <a:srgbClr val="FFFF00"/>
              </a:solidFill>
              <a:effectLst>
                <a:outerShdw blurRad="50800" dist="88900" dir="2700000" algn="tl" rotWithShape="0">
                  <a:srgbClr val="000000"/>
                </a:outerShdw>
              </a:effectLst>
              <a:latin typeface="Kosher-Normal" charset="0"/>
            </a:endParaRPr>
          </a:p>
        </p:txBody>
      </p:sp>
      <p:sp>
        <p:nvSpPr>
          <p:cNvPr id="5" name="Rectangle 4">
            <a:extLst>
              <a:ext uri="{FF2B5EF4-FFF2-40B4-BE49-F238E27FC236}">
                <a16:creationId xmlns:a16="http://schemas.microsoft.com/office/drawing/2014/main" id="{27448A49-59FD-925A-D74D-4F13C91BA6C7}"/>
              </a:ext>
            </a:extLst>
          </p:cNvPr>
          <p:cNvSpPr>
            <a:spLocks noChangeArrowheads="1"/>
          </p:cNvSpPr>
          <p:nvPr/>
        </p:nvSpPr>
        <p:spPr bwMode="auto">
          <a:xfrm>
            <a:off x="-36512" y="5733257"/>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eaLnBrk="1" hangingPunct="1">
              <a:spcBef>
                <a:spcPct val="20000"/>
              </a:spcBef>
              <a:spcAft>
                <a:spcPts val="0"/>
              </a:spcAft>
              <a:buClr>
                <a:srgbClr val="FFCC00"/>
              </a:buClr>
              <a:buSzPct val="70000"/>
              <a:buFont typeface="Wingdings" charset="0"/>
              <a:buNone/>
              <a:defRPr/>
            </a:pPr>
            <a:r>
              <a:rPr lang="en-US" sz="2000" b="1" i="0" kern="0" dirty="0">
                <a:solidFill>
                  <a:srgbClr val="FFFFFF"/>
                </a:solidFill>
                <a:effectLst>
                  <a:outerShdw blurRad="38100" dist="38100" dir="2700000" algn="tl">
                    <a:srgbClr val="000000"/>
                  </a:outerShdw>
                </a:effectLst>
                <a:latin typeface="Arial"/>
                <a:cs typeface="Arial"/>
              </a:rPr>
              <a:t>Designed by Dr. John Fryman, Texas, USA</a:t>
            </a:r>
            <a:br>
              <a:rPr lang="en-US" sz="2000" b="1" i="0" kern="0" dirty="0">
                <a:solidFill>
                  <a:srgbClr val="FFFFFF"/>
                </a:solidFill>
                <a:effectLst>
                  <a:outerShdw blurRad="38100" dist="38100" dir="2700000" algn="tl">
                    <a:srgbClr val="000000"/>
                  </a:outerShdw>
                </a:effectLst>
                <a:latin typeface="Arial"/>
                <a:cs typeface="Arial"/>
              </a:rPr>
            </a:br>
            <a:r>
              <a:rPr lang="en-US" sz="2000" b="1" i="0" kern="0" dirty="0">
                <a:solidFill>
                  <a:srgbClr val="FFFFFF"/>
                </a:solidFill>
                <a:effectLst>
                  <a:outerShdw blurRad="38100" dist="38100" dir="2700000" algn="tl">
                    <a:srgbClr val="000000"/>
                  </a:outerShdw>
                </a:effectLst>
                <a:latin typeface="Arial"/>
                <a:cs typeface="Arial"/>
              </a:rPr>
              <a:t>Taught by Dr. Rick Griffith, Jordan Evangelical Theological Seminary</a:t>
            </a:r>
            <a:br>
              <a:rPr lang="en-US" sz="2000" b="1" i="0" kern="0" dirty="0">
                <a:solidFill>
                  <a:srgbClr val="FFFFFF"/>
                </a:solidFill>
                <a:effectLst>
                  <a:outerShdw blurRad="38100" dist="38100" dir="2700000" algn="tl">
                    <a:srgbClr val="000000"/>
                  </a:outerShdw>
                </a:effectLst>
                <a:latin typeface="Arial"/>
                <a:cs typeface="Arial"/>
              </a:rPr>
            </a:br>
            <a:r>
              <a:rPr lang="en-US" sz="2000" b="1" i="0" kern="0" dirty="0">
                <a:solidFill>
                  <a:srgbClr val="FFFFFF"/>
                </a:solidFill>
                <a:effectLst>
                  <a:outerShdw blurRad="38100" dist="38100" dir="2700000" algn="tl">
                    <a:srgbClr val="000000"/>
                  </a:outerShdw>
                </a:effectLst>
                <a:latin typeface="Arial"/>
                <a:cs typeface="Arial"/>
              </a:rPr>
              <a:t>Free download of all files in many languages at BibleStudyDownloads.org</a:t>
            </a:r>
          </a:p>
        </p:txBody>
      </p:sp>
    </p:spTree>
    <p:extLst>
      <p:ext uri="{BB962C8B-B14F-4D97-AF65-F5344CB8AC3E}">
        <p14:creationId xmlns:p14="http://schemas.microsoft.com/office/powerpoint/2010/main" val="2596718547"/>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5" name="Rectangle 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9" name="Line 9"/>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34" name="Text Box 14"/>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pic>
        <p:nvPicPr>
          <p:cNvPr id="15366" name="Picture 1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44675" y="1330325"/>
            <a:ext cx="2001838" cy="133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7" name="Picture 1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45213" y="2740025"/>
            <a:ext cx="1995487" cy="133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8" name="Text Box 1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5142" name="Text Box 22"/>
          <p:cNvSpPr txBox="1">
            <a:spLocks noChangeArrowheads="1"/>
          </p:cNvSpPr>
          <p:nvPr/>
        </p:nvSpPr>
        <p:spPr bwMode="auto">
          <a:xfrm>
            <a:off x="255588" y="216842"/>
            <a:ext cx="7797800" cy="461665"/>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spcBef>
                <a:spcPct val="50000"/>
              </a:spcBef>
              <a:defRPr/>
            </a:pPr>
            <a:r>
              <a:rPr lang="en-US" sz="2400" b="1" i="0" dirty="0">
                <a:solidFill>
                  <a:srgbClr val="FFFF00"/>
                </a:solidFill>
                <a:latin typeface="Comic Sans MS" pitchFamily="-110" charset="0"/>
                <a:ea typeface="+mn-ea"/>
                <a:cs typeface="+mn-cs"/>
              </a:rPr>
              <a:t>STUDY </a:t>
            </a:r>
            <a:r>
              <a:rPr lang="en-US" sz="2400" b="1" i="0">
                <a:solidFill>
                  <a:srgbClr val="FFFF00"/>
                </a:solidFill>
                <a:latin typeface="Comic Sans MS" pitchFamily="-110" charset="0"/>
                <a:ea typeface="+mn-ea"/>
                <a:cs typeface="+mn-cs"/>
              </a:rPr>
              <a:t>HELP #</a:t>
            </a:r>
            <a:r>
              <a:rPr lang="en-US" sz="2400" b="1" i="0" dirty="0">
                <a:solidFill>
                  <a:srgbClr val="FFFF00"/>
                </a:solidFill>
                <a:latin typeface="Comic Sans MS" pitchFamily="-110" charset="0"/>
                <a:ea typeface="+mn-ea"/>
                <a:cs typeface="+mn-cs"/>
              </a:rPr>
              <a:t>03a (extra blank page #03b)</a:t>
            </a:r>
          </a:p>
        </p:txBody>
      </p:sp>
      <p:sp>
        <p:nvSpPr>
          <p:cNvPr id="5145" name="Rectangle 2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06</a:t>
            </a:r>
          </a:p>
        </p:txBody>
      </p:sp>
      <p:sp>
        <p:nvSpPr>
          <p:cNvPr id="15371" name="Text Box 26"/>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5372" name="Rectangle 27"/>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5133" name="Rectangle 13"/>
          <p:cNvSpPr>
            <a:spLocks noChangeArrowheads="1"/>
          </p:cNvSpPr>
          <p:nvPr/>
        </p:nvSpPr>
        <p:spPr bwMode="auto">
          <a:xfrm>
            <a:off x="1503363" y="579438"/>
            <a:ext cx="6977062" cy="53324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sz="4000" b="1">
              <a:solidFill>
                <a:srgbClr val="00FF00"/>
              </a:solidFill>
            </a:endParaRPr>
          </a:p>
          <a:p>
            <a:pPr>
              <a:defRPr/>
            </a:pPr>
            <a:r>
              <a:rPr lang="en-US" sz="4000" b="1">
                <a:solidFill>
                  <a:srgbClr val="00FF00"/>
                </a:solidFill>
              </a:rPr>
              <a:t>HOLD A</a:t>
            </a:r>
          </a:p>
          <a:p>
            <a:pPr>
              <a:defRPr/>
            </a:pPr>
            <a:r>
              <a:rPr lang="en-US" sz="4000" b="1">
                <a:solidFill>
                  <a:srgbClr val="00FF00"/>
                </a:solidFill>
              </a:rPr>
              <a:t>PIECE</a:t>
            </a:r>
          </a:p>
          <a:p>
            <a:pPr>
              <a:defRPr/>
            </a:pPr>
            <a:r>
              <a:rPr lang="en-US" sz="4000" b="1">
                <a:solidFill>
                  <a:srgbClr val="00FF00"/>
                </a:solidFill>
              </a:rPr>
              <a:t>OF</a:t>
            </a:r>
          </a:p>
          <a:p>
            <a:pPr>
              <a:defRPr/>
            </a:pPr>
            <a:r>
              <a:rPr lang="en-US" sz="4000" b="1">
                <a:solidFill>
                  <a:srgbClr val="00FF00"/>
                </a:solidFill>
              </a:rPr>
              <a:t>PAPER</a:t>
            </a:r>
            <a:endParaRPr lang="en-US" sz="3600">
              <a:solidFill>
                <a:srgbClr val="00FF00"/>
              </a:solidFill>
            </a:endParaRPr>
          </a:p>
          <a:p>
            <a:pPr>
              <a:defRPr/>
            </a:pPr>
            <a:r>
              <a:rPr lang="en-US" sz="4800">
                <a:solidFill>
                  <a:srgbClr val="FAFD00"/>
                </a:solidFill>
              </a:rPr>
              <a:t>HORIZONTALLY, FOLD LENGTHWISE, ONCE</a:t>
            </a:r>
            <a:endParaRPr lang="en-US" sz="6600">
              <a:solidFill>
                <a:srgbClr val="FAFD00"/>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withEffect">
                                  <p:stCondLst>
                                    <p:cond delay="0"/>
                                  </p:stCondLst>
                                  <p:childTnLst>
                                    <p:set>
                                      <p:cBhvr>
                                        <p:cTn id="6" dur="1" fill="hold">
                                          <p:stCondLst>
                                            <p:cond delay="0"/>
                                          </p:stCondLst>
                                        </p:cTn>
                                        <p:tgtEl>
                                          <p:spTgt spid="5142"/>
                                        </p:tgtEl>
                                        <p:attrNameLst>
                                          <p:attrName>style.visibility</p:attrName>
                                        </p:attrNameLst>
                                      </p:cBhvr>
                                      <p:to>
                                        <p:strVal val="visible"/>
                                      </p:to>
                                    </p:set>
                                    <p:anim calcmode="lin" valueType="num">
                                      <p:cBhvr additive="base">
                                        <p:cTn id="7" dur="500" fill="hold"/>
                                        <p:tgtEl>
                                          <p:spTgt spid="5142"/>
                                        </p:tgtEl>
                                        <p:attrNameLst>
                                          <p:attrName>ppt_x</p:attrName>
                                        </p:attrNameLst>
                                      </p:cBhvr>
                                      <p:tavLst>
                                        <p:tav tm="0">
                                          <p:val>
                                            <p:strVal val="0-#ppt_w/2"/>
                                          </p:val>
                                        </p:tav>
                                        <p:tav tm="100000">
                                          <p:val>
                                            <p:strVal val="#ppt_x"/>
                                          </p:val>
                                        </p:tav>
                                      </p:tavLst>
                                    </p:anim>
                                    <p:anim calcmode="lin" valueType="num">
                                      <p:cBhvr additive="base">
                                        <p:cTn id="8" dur="500" fill="hold"/>
                                        <p:tgtEl>
                                          <p:spTgt spid="51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2"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395" name="Rectangle 3"/>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396" name="Rectangle 4"/>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397" name="Line 5"/>
          <p:cNvSpPr>
            <a:spLocks noChangeShapeType="1"/>
          </p:cNvSpPr>
          <p:nvPr/>
        </p:nvSpPr>
        <p:spPr bwMode="auto">
          <a:xfrm>
            <a:off x="1746250" y="3505200"/>
            <a:ext cx="6546850" cy="0"/>
          </a:xfrm>
          <a:prstGeom prst="line">
            <a:avLst/>
          </a:prstGeom>
          <a:noFill/>
          <a:ln w="25400">
            <a:solidFill>
              <a:srgbClr val="FAF200"/>
            </a:solidFill>
            <a:prstDash val="dashDot"/>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398" name="Line 6"/>
          <p:cNvSpPr>
            <a:spLocks noChangeShapeType="1"/>
          </p:cNvSpPr>
          <p:nvPr/>
        </p:nvSpPr>
        <p:spPr bwMode="auto">
          <a:xfrm>
            <a:off x="4991100" y="984250"/>
            <a:ext cx="0" cy="5003800"/>
          </a:xfrm>
          <a:prstGeom prst="line">
            <a:avLst/>
          </a:prstGeom>
          <a:noFill/>
          <a:ln w="25400">
            <a:solidFill>
              <a:srgbClr val="FAF200"/>
            </a:solidFill>
            <a:prstDash val="dashDot"/>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400" name="Line 8"/>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402" name="AutoShape 10"/>
          <p:cNvSpPr>
            <a:spLocks noChangeArrowheads="1"/>
          </p:cNvSpPr>
          <p:nvPr/>
        </p:nvSpPr>
        <p:spPr bwMode="auto">
          <a:xfrm rot="6720000">
            <a:off x="6410326" y="2555875"/>
            <a:ext cx="965200" cy="746125"/>
          </a:xfrm>
          <a:prstGeom prst="rightArrow">
            <a:avLst>
              <a:gd name="adj1" fmla="val 75000"/>
              <a:gd name="adj2" fmla="val 64687"/>
            </a:avLst>
          </a:prstGeom>
          <a:solidFill>
            <a:srgbClr val="FC0128"/>
          </a:solidFill>
          <a:ln w="508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403" name="Rectangle 11"/>
          <p:cNvSpPr>
            <a:spLocks noChangeArrowheads="1"/>
          </p:cNvSpPr>
          <p:nvPr/>
        </p:nvSpPr>
        <p:spPr bwMode="auto">
          <a:xfrm>
            <a:off x="1481138" y="3881438"/>
            <a:ext cx="3402012" cy="15509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200" b="1">
                <a:solidFill>
                  <a:srgbClr val="FAF200"/>
                </a:solidFill>
                <a:latin typeface="Comic Sans MS" pitchFamily="-110" charset="0"/>
                <a:ea typeface="+mn-ea"/>
                <a:cs typeface="+mn-cs"/>
              </a:rPr>
              <a:t>…TO MAKE TWO CREASED LINES.</a:t>
            </a:r>
          </a:p>
        </p:txBody>
      </p:sp>
      <p:sp>
        <p:nvSpPr>
          <p:cNvPr id="187404" name="Text Box 12"/>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pic>
        <p:nvPicPr>
          <p:cNvPr id="17418" name="Picture 14"/>
          <p:cNvPicPr>
            <a:picLocks noChangeAspect="1" noChangeArrowheads="1"/>
          </p:cNvPicPr>
          <p:nvPr/>
        </p:nvPicPr>
        <p:blipFill>
          <a:blip r:embed="rId3" cstate="screen">
            <a:lum bright="18000" contrast="24000"/>
            <a:extLst>
              <a:ext uri="{28A0092B-C50C-407E-A947-70E740481C1C}">
                <a14:useLocalDpi xmlns:a14="http://schemas.microsoft.com/office/drawing/2010/main"/>
              </a:ext>
            </a:extLst>
          </a:blip>
          <a:srcRect/>
          <a:stretch>
            <a:fillRect/>
          </a:stretch>
        </p:blipFill>
        <p:spPr bwMode="auto">
          <a:xfrm>
            <a:off x="2016125" y="1309688"/>
            <a:ext cx="25146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9" name="Picture 15"/>
          <p:cNvPicPr>
            <a:picLocks noChangeAspect="1" noChangeArrowheads="1"/>
          </p:cNvPicPr>
          <p:nvPr/>
        </p:nvPicPr>
        <p:blipFill>
          <a:blip r:embed="rId4" cstate="screen">
            <a:lum bright="18000" contrast="36000"/>
            <a:extLst>
              <a:ext uri="{28A0092B-C50C-407E-A947-70E740481C1C}">
                <a14:useLocalDpi xmlns:a14="http://schemas.microsoft.com/office/drawing/2010/main"/>
              </a:ext>
            </a:extLst>
          </a:blip>
          <a:srcRect/>
          <a:stretch>
            <a:fillRect/>
          </a:stretch>
        </p:blipFill>
        <p:spPr bwMode="auto">
          <a:xfrm>
            <a:off x="5376863" y="3960813"/>
            <a:ext cx="2674937" cy="1782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401" name="AutoShape 9"/>
          <p:cNvSpPr>
            <a:spLocks noChangeArrowheads="1"/>
          </p:cNvSpPr>
          <p:nvPr/>
        </p:nvSpPr>
        <p:spPr bwMode="auto">
          <a:xfrm rot="20400000">
            <a:off x="3954463" y="1760538"/>
            <a:ext cx="965200" cy="746125"/>
          </a:xfrm>
          <a:prstGeom prst="rightArrow">
            <a:avLst>
              <a:gd name="adj1" fmla="val 75000"/>
              <a:gd name="adj2" fmla="val 64687"/>
            </a:avLst>
          </a:prstGeom>
          <a:solidFill>
            <a:srgbClr val="FC0128"/>
          </a:solidFill>
          <a:ln w="508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408" name="Rectangle 16"/>
          <p:cNvSpPr>
            <a:spLocks noChangeArrowheads="1"/>
          </p:cNvSpPr>
          <p:nvPr/>
        </p:nvSpPr>
        <p:spPr bwMode="auto">
          <a:xfrm>
            <a:off x="4989513" y="969963"/>
            <a:ext cx="3535362" cy="10636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200" b="1">
                <a:solidFill>
                  <a:srgbClr val="FAF200"/>
                </a:solidFill>
              </a:rPr>
              <a:t>FOLD IT OVER ONCE AGAIN…</a:t>
            </a:r>
          </a:p>
        </p:txBody>
      </p:sp>
      <p:sp>
        <p:nvSpPr>
          <p:cNvPr id="17422"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87414"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07</a:t>
            </a:r>
          </a:p>
        </p:txBody>
      </p:sp>
      <p:sp>
        <p:nvSpPr>
          <p:cNvPr id="17424" name="Text Box 23"/>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7425" name="Rectangle 24"/>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7408"/>
                                        </p:tgtEl>
                                        <p:attrNameLst>
                                          <p:attrName>style.visibility</p:attrName>
                                        </p:attrNameLst>
                                      </p:cBhvr>
                                      <p:to>
                                        <p:strVal val="visible"/>
                                      </p:to>
                                    </p:set>
                                    <p:animEffect transition="in" filter="wipe(left)">
                                      <p:cBhvr>
                                        <p:cTn id="7" dur="500"/>
                                        <p:tgtEl>
                                          <p:spTgt spid="18740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7403"/>
                                        </p:tgtEl>
                                        <p:attrNameLst>
                                          <p:attrName>style.visibility</p:attrName>
                                        </p:attrNameLst>
                                      </p:cBhvr>
                                      <p:to>
                                        <p:strVal val="visible"/>
                                      </p:to>
                                    </p:set>
                                    <p:animEffect transition="in" filter="wipe(left)">
                                      <p:cBhvr>
                                        <p:cTn id="11" dur="500"/>
                                        <p:tgtEl>
                                          <p:spTgt spid="187403"/>
                                        </p:tgtEl>
                                      </p:cBhvr>
                                    </p:animEffect>
                                  </p:childTnLst>
                                </p:cTn>
                              </p:par>
                            </p:childTnLst>
                          </p:cTn>
                        </p:par>
                        <p:par>
                          <p:cTn id="12" fill="hold" nodeType="afterGroup">
                            <p:stCondLst>
                              <p:cond delay="1000"/>
                            </p:stCondLst>
                            <p:childTnLst>
                              <p:par>
                                <p:cTn id="13" presetID="23" presetClass="entr" presetSubtype="528" fill="hold" grpId="0" nodeType="afterEffect">
                                  <p:stCondLst>
                                    <p:cond delay="500"/>
                                  </p:stCondLst>
                                  <p:childTnLst>
                                    <p:set>
                                      <p:cBhvr>
                                        <p:cTn id="14" dur="1" fill="hold">
                                          <p:stCondLst>
                                            <p:cond delay="0"/>
                                          </p:stCondLst>
                                        </p:cTn>
                                        <p:tgtEl>
                                          <p:spTgt spid="187401"/>
                                        </p:tgtEl>
                                        <p:attrNameLst>
                                          <p:attrName>style.visibility</p:attrName>
                                        </p:attrNameLst>
                                      </p:cBhvr>
                                      <p:to>
                                        <p:strVal val="visible"/>
                                      </p:to>
                                    </p:set>
                                    <p:anim calcmode="lin" valueType="num">
                                      <p:cBhvr>
                                        <p:cTn id="15" dur="500" fill="hold"/>
                                        <p:tgtEl>
                                          <p:spTgt spid="187401"/>
                                        </p:tgtEl>
                                        <p:attrNameLst>
                                          <p:attrName>ppt_w</p:attrName>
                                        </p:attrNameLst>
                                      </p:cBhvr>
                                      <p:tavLst>
                                        <p:tav tm="0">
                                          <p:val>
                                            <p:fltVal val="0"/>
                                          </p:val>
                                        </p:tav>
                                        <p:tav tm="100000">
                                          <p:val>
                                            <p:strVal val="#ppt_w"/>
                                          </p:val>
                                        </p:tav>
                                      </p:tavLst>
                                    </p:anim>
                                    <p:anim calcmode="lin" valueType="num">
                                      <p:cBhvr>
                                        <p:cTn id="16" dur="500" fill="hold"/>
                                        <p:tgtEl>
                                          <p:spTgt spid="187401"/>
                                        </p:tgtEl>
                                        <p:attrNameLst>
                                          <p:attrName>ppt_h</p:attrName>
                                        </p:attrNameLst>
                                      </p:cBhvr>
                                      <p:tavLst>
                                        <p:tav tm="0">
                                          <p:val>
                                            <p:fltVal val="0"/>
                                          </p:val>
                                        </p:tav>
                                        <p:tav tm="100000">
                                          <p:val>
                                            <p:strVal val="#ppt_h"/>
                                          </p:val>
                                        </p:tav>
                                      </p:tavLst>
                                    </p:anim>
                                    <p:anim calcmode="lin" valueType="num">
                                      <p:cBhvr>
                                        <p:cTn id="17" dur="500" fill="hold"/>
                                        <p:tgtEl>
                                          <p:spTgt spid="187401"/>
                                        </p:tgtEl>
                                        <p:attrNameLst>
                                          <p:attrName>ppt_x</p:attrName>
                                        </p:attrNameLst>
                                      </p:cBhvr>
                                      <p:tavLst>
                                        <p:tav tm="0">
                                          <p:val>
                                            <p:fltVal val="0.5"/>
                                          </p:val>
                                        </p:tav>
                                        <p:tav tm="100000">
                                          <p:val>
                                            <p:strVal val="#ppt_x"/>
                                          </p:val>
                                        </p:tav>
                                      </p:tavLst>
                                    </p:anim>
                                    <p:anim calcmode="lin" valueType="num">
                                      <p:cBhvr>
                                        <p:cTn id="18" dur="500" fill="hold"/>
                                        <p:tgtEl>
                                          <p:spTgt spid="187401"/>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2000"/>
                            </p:stCondLst>
                            <p:childTnLst>
                              <p:par>
                                <p:cTn id="20" presetID="23" presetClass="entr" presetSubtype="528" fill="hold" grpId="0" nodeType="afterEffect">
                                  <p:stCondLst>
                                    <p:cond delay="500"/>
                                  </p:stCondLst>
                                  <p:childTnLst>
                                    <p:set>
                                      <p:cBhvr>
                                        <p:cTn id="21" dur="1" fill="hold">
                                          <p:stCondLst>
                                            <p:cond delay="0"/>
                                          </p:stCondLst>
                                        </p:cTn>
                                        <p:tgtEl>
                                          <p:spTgt spid="187402"/>
                                        </p:tgtEl>
                                        <p:attrNameLst>
                                          <p:attrName>style.visibility</p:attrName>
                                        </p:attrNameLst>
                                      </p:cBhvr>
                                      <p:to>
                                        <p:strVal val="visible"/>
                                      </p:to>
                                    </p:set>
                                    <p:anim calcmode="lin" valueType="num">
                                      <p:cBhvr>
                                        <p:cTn id="22" dur="500" fill="hold"/>
                                        <p:tgtEl>
                                          <p:spTgt spid="187402"/>
                                        </p:tgtEl>
                                        <p:attrNameLst>
                                          <p:attrName>ppt_w</p:attrName>
                                        </p:attrNameLst>
                                      </p:cBhvr>
                                      <p:tavLst>
                                        <p:tav tm="0">
                                          <p:val>
                                            <p:fltVal val="0"/>
                                          </p:val>
                                        </p:tav>
                                        <p:tav tm="100000">
                                          <p:val>
                                            <p:strVal val="#ppt_w"/>
                                          </p:val>
                                        </p:tav>
                                      </p:tavLst>
                                    </p:anim>
                                    <p:anim calcmode="lin" valueType="num">
                                      <p:cBhvr>
                                        <p:cTn id="23" dur="500" fill="hold"/>
                                        <p:tgtEl>
                                          <p:spTgt spid="187402"/>
                                        </p:tgtEl>
                                        <p:attrNameLst>
                                          <p:attrName>ppt_h</p:attrName>
                                        </p:attrNameLst>
                                      </p:cBhvr>
                                      <p:tavLst>
                                        <p:tav tm="0">
                                          <p:val>
                                            <p:fltVal val="0"/>
                                          </p:val>
                                        </p:tav>
                                        <p:tav tm="100000">
                                          <p:val>
                                            <p:strVal val="#ppt_h"/>
                                          </p:val>
                                        </p:tav>
                                      </p:tavLst>
                                    </p:anim>
                                    <p:anim calcmode="lin" valueType="num">
                                      <p:cBhvr>
                                        <p:cTn id="24" dur="500" fill="hold"/>
                                        <p:tgtEl>
                                          <p:spTgt spid="187402"/>
                                        </p:tgtEl>
                                        <p:attrNameLst>
                                          <p:attrName>ppt_x</p:attrName>
                                        </p:attrNameLst>
                                      </p:cBhvr>
                                      <p:tavLst>
                                        <p:tav tm="0">
                                          <p:val>
                                            <p:fltVal val="0.5"/>
                                          </p:val>
                                        </p:tav>
                                        <p:tav tm="100000">
                                          <p:val>
                                            <p:strVal val="#ppt_x"/>
                                          </p:val>
                                        </p:tav>
                                      </p:tavLst>
                                    </p:anim>
                                    <p:anim calcmode="lin" valueType="num">
                                      <p:cBhvr>
                                        <p:cTn id="25" dur="500" fill="hold"/>
                                        <p:tgtEl>
                                          <p:spTgt spid="1874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402" grpId="0" animBg="1"/>
      <p:bldP spid="187403" grpId="0" autoUpdateAnimBg="0"/>
      <p:bldP spid="187401" grpId="0" animBg="1"/>
      <p:bldP spid="187408"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7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75"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76"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77"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79"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83" name="Freeform 15"/>
          <p:cNvSpPr>
            <a:spLocks/>
          </p:cNvSpPr>
          <p:nvPr/>
        </p:nvSpPr>
        <p:spPr bwMode="auto">
          <a:xfrm>
            <a:off x="1879600" y="1371600"/>
            <a:ext cx="6451600" cy="3784600"/>
          </a:xfrm>
          <a:custGeom>
            <a:avLst/>
            <a:gdLst/>
            <a:ahLst/>
            <a:cxnLst>
              <a:cxn ang="0">
                <a:pos x="0" y="0"/>
              </a:cxn>
              <a:cxn ang="0">
                <a:pos x="48" y="16"/>
              </a:cxn>
              <a:cxn ang="0">
                <a:pos x="160" y="304"/>
              </a:cxn>
              <a:cxn ang="0">
                <a:pos x="288" y="400"/>
              </a:cxn>
              <a:cxn ang="0">
                <a:pos x="368" y="384"/>
              </a:cxn>
              <a:cxn ang="0">
                <a:pos x="464" y="352"/>
              </a:cxn>
              <a:cxn ang="0">
                <a:pos x="640" y="368"/>
              </a:cxn>
              <a:cxn ang="0">
                <a:pos x="768" y="528"/>
              </a:cxn>
              <a:cxn ang="0">
                <a:pos x="848" y="768"/>
              </a:cxn>
              <a:cxn ang="0">
                <a:pos x="864" y="832"/>
              </a:cxn>
              <a:cxn ang="0">
                <a:pos x="912" y="864"/>
              </a:cxn>
              <a:cxn ang="0">
                <a:pos x="1072" y="944"/>
              </a:cxn>
              <a:cxn ang="0">
                <a:pos x="1248" y="912"/>
              </a:cxn>
              <a:cxn ang="0">
                <a:pos x="1392" y="768"/>
              </a:cxn>
              <a:cxn ang="0">
                <a:pos x="1568" y="560"/>
              </a:cxn>
              <a:cxn ang="0">
                <a:pos x="1632" y="416"/>
              </a:cxn>
              <a:cxn ang="0">
                <a:pos x="1744" y="320"/>
              </a:cxn>
              <a:cxn ang="0">
                <a:pos x="1792" y="272"/>
              </a:cxn>
              <a:cxn ang="0">
                <a:pos x="1888" y="240"/>
              </a:cxn>
              <a:cxn ang="0">
                <a:pos x="2000" y="256"/>
              </a:cxn>
              <a:cxn ang="0">
                <a:pos x="2272" y="400"/>
              </a:cxn>
              <a:cxn ang="0">
                <a:pos x="2336" y="496"/>
              </a:cxn>
              <a:cxn ang="0">
                <a:pos x="2416" y="736"/>
              </a:cxn>
              <a:cxn ang="0">
                <a:pos x="2464" y="896"/>
              </a:cxn>
              <a:cxn ang="0">
                <a:pos x="2528" y="1024"/>
              </a:cxn>
              <a:cxn ang="0">
                <a:pos x="2576" y="1072"/>
              </a:cxn>
              <a:cxn ang="0">
                <a:pos x="2720" y="1216"/>
              </a:cxn>
              <a:cxn ang="0">
                <a:pos x="3024" y="1248"/>
              </a:cxn>
              <a:cxn ang="0">
                <a:pos x="3120" y="1264"/>
              </a:cxn>
              <a:cxn ang="0">
                <a:pos x="3232" y="1456"/>
              </a:cxn>
              <a:cxn ang="0">
                <a:pos x="3264" y="1504"/>
              </a:cxn>
              <a:cxn ang="0">
                <a:pos x="3360" y="1808"/>
              </a:cxn>
              <a:cxn ang="0">
                <a:pos x="3392" y="1904"/>
              </a:cxn>
              <a:cxn ang="0">
                <a:pos x="3408" y="1952"/>
              </a:cxn>
              <a:cxn ang="0">
                <a:pos x="3536" y="2096"/>
              </a:cxn>
              <a:cxn ang="0">
                <a:pos x="3840" y="2272"/>
              </a:cxn>
              <a:cxn ang="0">
                <a:pos x="3952" y="2352"/>
              </a:cxn>
              <a:cxn ang="0">
                <a:pos x="4032" y="2368"/>
              </a:cxn>
              <a:cxn ang="0">
                <a:pos x="4064" y="2384"/>
              </a:cxn>
            </a:cxnLst>
            <a:rect l="0" t="0" r="r" b="b"/>
            <a:pathLst>
              <a:path w="4064" h="2384">
                <a:moveTo>
                  <a:pt x="0" y="0"/>
                </a:moveTo>
                <a:cubicBezTo>
                  <a:pt x="16" y="5"/>
                  <a:pt x="34" y="5"/>
                  <a:pt x="48" y="16"/>
                </a:cubicBezTo>
                <a:cubicBezTo>
                  <a:pt x="129" y="81"/>
                  <a:pt x="105" y="222"/>
                  <a:pt x="160" y="304"/>
                </a:cubicBezTo>
                <a:cubicBezTo>
                  <a:pt x="197" y="359"/>
                  <a:pt x="224" y="378"/>
                  <a:pt x="288" y="400"/>
                </a:cubicBezTo>
                <a:cubicBezTo>
                  <a:pt x="314" y="394"/>
                  <a:pt x="341" y="391"/>
                  <a:pt x="368" y="384"/>
                </a:cubicBezTo>
                <a:cubicBezTo>
                  <a:pt x="400" y="375"/>
                  <a:pt x="464" y="352"/>
                  <a:pt x="464" y="352"/>
                </a:cubicBezTo>
                <a:cubicBezTo>
                  <a:pt x="522" y="357"/>
                  <a:pt x="581" y="359"/>
                  <a:pt x="640" y="368"/>
                </a:cubicBezTo>
                <a:cubicBezTo>
                  <a:pt x="720" y="379"/>
                  <a:pt x="729" y="470"/>
                  <a:pt x="768" y="528"/>
                </a:cubicBezTo>
                <a:cubicBezTo>
                  <a:pt x="785" y="615"/>
                  <a:pt x="826" y="681"/>
                  <a:pt x="848" y="768"/>
                </a:cubicBezTo>
                <a:cubicBezTo>
                  <a:pt x="853" y="789"/>
                  <a:pt x="851" y="813"/>
                  <a:pt x="864" y="832"/>
                </a:cubicBezTo>
                <a:cubicBezTo>
                  <a:pt x="874" y="848"/>
                  <a:pt x="897" y="851"/>
                  <a:pt x="912" y="864"/>
                </a:cubicBezTo>
                <a:cubicBezTo>
                  <a:pt x="988" y="928"/>
                  <a:pt x="972" y="919"/>
                  <a:pt x="1072" y="944"/>
                </a:cubicBezTo>
                <a:cubicBezTo>
                  <a:pt x="1116" y="938"/>
                  <a:pt x="1198" y="936"/>
                  <a:pt x="1248" y="912"/>
                </a:cubicBezTo>
                <a:cubicBezTo>
                  <a:pt x="1314" y="878"/>
                  <a:pt x="1345" y="821"/>
                  <a:pt x="1392" y="768"/>
                </a:cubicBezTo>
                <a:cubicBezTo>
                  <a:pt x="1448" y="703"/>
                  <a:pt x="1529" y="637"/>
                  <a:pt x="1568" y="560"/>
                </a:cubicBezTo>
                <a:cubicBezTo>
                  <a:pt x="1588" y="518"/>
                  <a:pt x="1603" y="455"/>
                  <a:pt x="1632" y="416"/>
                </a:cubicBezTo>
                <a:cubicBezTo>
                  <a:pt x="1663" y="372"/>
                  <a:pt x="1703" y="354"/>
                  <a:pt x="1744" y="320"/>
                </a:cubicBezTo>
                <a:cubicBezTo>
                  <a:pt x="1761" y="305"/>
                  <a:pt x="1772" y="282"/>
                  <a:pt x="1792" y="272"/>
                </a:cubicBezTo>
                <a:cubicBezTo>
                  <a:pt x="1821" y="255"/>
                  <a:pt x="1888" y="240"/>
                  <a:pt x="1888" y="240"/>
                </a:cubicBezTo>
                <a:cubicBezTo>
                  <a:pt x="1925" y="245"/>
                  <a:pt x="1963" y="246"/>
                  <a:pt x="2000" y="256"/>
                </a:cubicBezTo>
                <a:cubicBezTo>
                  <a:pt x="2079" y="277"/>
                  <a:pt x="2202" y="353"/>
                  <a:pt x="2272" y="400"/>
                </a:cubicBezTo>
                <a:cubicBezTo>
                  <a:pt x="2293" y="432"/>
                  <a:pt x="2323" y="459"/>
                  <a:pt x="2336" y="496"/>
                </a:cubicBezTo>
                <a:cubicBezTo>
                  <a:pt x="2362" y="574"/>
                  <a:pt x="2395" y="655"/>
                  <a:pt x="2416" y="736"/>
                </a:cubicBezTo>
                <a:cubicBezTo>
                  <a:pt x="2427" y="781"/>
                  <a:pt x="2444" y="857"/>
                  <a:pt x="2464" y="896"/>
                </a:cubicBezTo>
                <a:cubicBezTo>
                  <a:pt x="2485" y="938"/>
                  <a:pt x="2494" y="990"/>
                  <a:pt x="2528" y="1024"/>
                </a:cubicBezTo>
                <a:cubicBezTo>
                  <a:pt x="2544" y="1040"/>
                  <a:pt x="2561" y="1054"/>
                  <a:pt x="2576" y="1072"/>
                </a:cubicBezTo>
                <a:cubicBezTo>
                  <a:pt x="2629" y="1134"/>
                  <a:pt x="2639" y="1185"/>
                  <a:pt x="2720" y="1216"/>
                </a:cubicBezTo>
                <a:cubicBezTo>
                  <a:pt x="2804" y="1247"/>
                  <a:pt x="2971" y="1244"/>
                  <a:pt x="3024" y="1248"/>
                </a:cubicBezTo>
                <a:cubicBezTo>
                  <a:pt x="3056" y="1253"/>
                  <a:pt x="3089" y="1253"/>
                  <a:pt x="3120" y="1264"/>
                </a:cubicBezTo>
                <a:cubicBezTo>
                  <a:pt x="3208" y="1293"/>
                  <a:pt x="3202" y="1386"/>
                  <a:pt x="3232" y="1456"/>
                </a:cubicBezTo>
                <a:cubicBezTo>
                  <a:pt x="3239" y="1473"/>
                  <a:pt x="3253" y="1488"/>
                  <a:pt x="3264" y="1504"/>
                </a:cubicBezTo>
                <a:cubicBezTo>
                  <a:pt x="3290" y="1609"/>
                  <a:pt x="3319" y="1707"/>
                  <a:pt x="3360" y="1808"/>
                </a:cubicBezTo>
                <a:cubicBezTo>
                  <a:pt x="3372" y="1839"/>
                  <a:pt x="3381" y="1872"/>
                  <a:pt x="3392" y="1904"/>
                </a:cubicBezTo>
                <a:cubicBezTo>
                  <a:pt x="3397" y="1920"/>
                  <a:pt x="3396" y="1940"/>
                  <a:pt x="3408" y="1952"/>
                </a:cubicBezTo>
                <a:cubicBezTo>
                  <a:pt x="3453" y="1997"/>
                  <a:pt x="3485" y="2056"/>
                  <a:pt x="3536" y="2096"/>
                </a:cubicBezTo>
                <a:cubicBezTo>
                  <a:pt x="3621" y="2162"/>
                  <a:pt x="3737" y="2237"/>
                  <a:pt x="3840" y="2272"/>
                </a:cubicBezTo>
                <a:cubicBezTo>
                  <a:pt x="3843" y="2274"/>
                  <a:pt x="3936" y="2346"/>
                  <a:pt x="3952" y="2352"/>
                </a:cubicBezTo>
                <a:cubicBezTo>
                  <a:pt x="3977" y="2361"/>
                  <a:pt x="4005" y="2360"/>
                  <a:pt x="4032" y="2368"/>
                </a:cubicBezTo>
                <a:cubicBezTo>
                  <a:pt x="4043" y="2371"/>
                  <a:pt x="4053" y="2378"/>
                  <a:pt x="4064" y="2384"/>
                </a:cubicBezTo>
              </a:path>
            </a:pathLst>
          </a:custGeom>
          <a:noFill/>
          <a:ln w="38100" cap="flat" cmpd="sng">
            <a:solidFill>
              <a:srgbClr val="FAF2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85" name="Freeform 17"/>
          <p:cNvSpPr>
            <a:spLocks/>
          </p:cNvSpPr>
          <p:nvPr/>
        </p:nvSpPr>
        <p:spPr bwMode="auto">
          <a:xfrm>
            <a:off x="1841500" y="1344613"/>
            <a:ext cx="6451600" cy="3784600"/>
          </a:xfrm>
          <a:custGeom>
            <a:avLst/>
            <a:gdLst/>
            <a:ahLst/>
            <a:cxnLst>
              <a:cxn ang="0">
                <a:pos x="0" y="0"/>
              </a:cxn>
              <a:cxn ang="0">
                <a:pos x="48" y="16"/>
              </a:cxn>
              <a:cxn ang="0">
                <a:pos x="160" y="304"/>
              </a:cxn>
              <a:cxn ang="0">
                <a:pos x="288" y="400"/>
              </a:cxn>
              <a:cxn ang="0">
                <a:pos x="368" y="384"/>
              </a:cxn>
              <a:cxn ang="0">
                <a:pos x="464" y="352"/>
              </a:cxn>
              <a:cxn ang="0">
                <a:pos x="640" y="368"/>
              </a:cxn>
              <a:cxn ang="0">
                <a:pos x="768" y="528"/>
              </a:cxn>
              <a:cxn ang="0">
                <a:pos x="848" y="768"/>
              </a:cxn>
              <a:cxn ang="0">
                <a:pos x="864" y="832"/>
              </a:cxn>
              <a:cxn ang="0">
                <a:pos x="912" y="864"/>
              </a:cxn>
              <a:cxn ang="0">
                <a:pos x="1072" y="944"/>
              </a:cxn>
              <a:cxn ang="0">
                <a:pos x="1248" y="912"/>
              </a:cxn>
              <a:cxn ang="0">
                <a:pos x="1392" y="768"/>
              </a:cxn>
              <a:cxn ang="0">
                <a:pos x="1568" y="560"/>
              </a:cxn>
              <a:cxn ang="0">
                <a:pos x="1632" y="416"/>
              </a:cxn>
              <a:cxn ang="0">
                <a:pos x="1744" y="320"/>
              </a:cxn>
              <a:cxn ang="0">
                <a:pos x="1792" y="272"/>
              </a:cxn>
              <a:cxn ang="0">
                <a:pos x="1888" y="240"/>
              </a:cxn>
              <a:cxn ang="0">
                <a:pos x="2000" y="256"/>
              </a:cxn>
              <a:cxn ang="0">
                <a:pos x="2272" y="400"/>
              </a:cxn>
              <a:cxn ang="0">
                <a:pos x="2336" y="496"/>
              </a:cxn>
              <a:cxn ang="0">
                <a:pos x="2416" y="736"/>
              </a:cxn>
              <a:cxn ang="0">
                <a:pos x="2464" y="896"/>
              </a:cxn>
              <a:cxn ang="0">
                <a:pos x="2528" y="1024"/>
              </a:cxn>
              <a:cxn ang="0">
                <a:pos x="2576" y="1072"/>
              </a:cxn>
              <a:cxn ang="0">
                <a:pos x="2720" y="1216"/>
              </a:cxn>
              <a:cxn ang="0">
                <a:pos x="3024" y="1248"/>
              </a:cxn>
              <a:cxn ang="0">
                <a:pos x="3120" y="1264"/>
              </a:cxn>
              <a:cxn ang="0">
                <a:pos x="3232" y="1456"/>
              </a:cxn>
              <a:cxn ang="0">
                <a:pos x="3264" y="1504"/>
              </a:cxn>
              <a:cxn ang="0">
                <a:pos x="3360" y="1808"/>
              </a:cxn>
              <a:cxn ang="0">
                <a:pos x="3392" y="1904"/>
              </a:cxn>
              <a:cxn ang="0">
                <a:pos x="3408" y="1952"/>
              </a:cxn>
              <a:cxn ang="0">
                <a:pos x="3536" y="2096"/>
              </a:cxn>
              <a:cxn ang="0">
                <a:pos x="3840" y="2272"/>
              </a:cxn>
              <a:cxn ang="0">
                <a:pos x="3952" y="2352"/>
              </a:cxn>
              <a:cxn ang="0">
                <a:pos x="4032" y="2368"/>
              </a:cxn>
              <a:cxn ang="0">
                <a:pos x="4064" y="2384"/>
              </a:cxn>
            </a:cxnLst>
            <a:rect l="0" t="0" r="r" b="b"/>
            <a:pathLst>
              <a:path w="4064" h="2384">
                <a:moveTo>
                  <a:pt x="0" y="0"/>
                </a:moveTo>
                <a:cubicBezTo>
                  <a:pt x="16" y="5"/>
                  <a:pt x="34" y="5"/>
                  <a:pt x="48" y="16"/>
                </a:cubicBezTo>
                <a:cubicBezTo>
                  <a:pt x="129" y="81"/>
                  <a:pt x="105" y="222"/>
                  <a:pt x="160" y="304"/>
                </a:cubicBezTo>
                <a:cubicBezTo>
                  <a:pt x="197" y="359"/>
                  <a:pt x="224" y="378"/>
                  <a:pt x="288" y="400"/>
                </a:cubicBezTo>
                <a:cubicBezTo>
                  <a:pt x="314" y="394"/>
                  <a:pt x="341" y="391"/>
                  <a:pt x="368" y="384"/>
                </a:cubicBezTo>
                <a:cubicBezTo>
                  <a:pt x="400" y="375"/>
                  <a:pt x="464" y="352"/>
                  <a:pt x="464" y="352"/>
                </a:cubicBezTo>
                <a:cubicBezTo>
                  <a:pt x="522" y="357"/>
                  <a:pt x="581" y="359"/>
                  <a:pt x="640" y="368"/>
                </a:cubicBezTo>
                <a:cubicBezTo>
                  <a:pt x="720" y="379"/>
                  <a:pt x="729" y="470"/>
                  <a:pt x="768" y="528"/>
                </a:cubicBezTo>
                <a:cubicBezTo>
                  <a:pt x="785" y="615"/>
                  <a:pt x="826" y="681"/>
                  <a:pt x="848" y="768"/>
                </a:cubicBezTo>
                <a:cubicBezTo>
                  <a:pt x="853" y="789"/>
                  <a:pt x="851" y="813"/>
                  <a:pt x="864" y="832"/>
                </a:cubicBezTo>
                <a:cubicBezTo>
                  <a:pt x="874" y="848"/>
                  <a:pt x="897" y="851"/>
                  <a:pt x="912" y="864"/>
                </a:cubicBezTo>
                <a:cubicBezTo>
                  <a:pt x="988" y="928"/>
                  <a:pt x="972" y="919"/>
                  <a:pt x="1072" y="944"/>
                </a:cubicBezTo>
                <a:cubicBezTo>
                  <a:pt x="1116" y="938"/>
                  <a:pt x="1198" y="936"/>
                  <a:pt x="1248" y="912"/>
                </a:cubicBezTo>
                <a:cubicBezTo>
                  <a:pt x="1314" y="878"/>
                  <a:pt x="1345" y="821"/>
                  <a:pt x="1392" y="768"/>
                </a:cubicBezTo>
                <a:cubicBezTo>
                  <a:pt x="1448" y="703"/>
                  <a:pt x="1529" y="637"/>
                  <a:pt x="1568" y="560"/>
                </a:cubicBezTo>
                <a:cubicBezTo>
                  <a:pt x="1588" y="518"/>
                  <a:pt x="1603" y="455"/>
                  <a:pt x="1632" y="416"/>
                </a:cubicBezTo>
                <a:cubicBezTo>
                  <a:pt x="1663" y="372"/>
                  <a:pt x="1703" y="354"/>
                  <a:pt x="1744" y="320"/>
                </a:cubicBezTo>
                <a:cubicBezTo>
                  <a:pt x="1761" y="305"/>
                  <a:pt x="1772" y="282"/>
                  <a:pt x="1792" y="272"/>
                </a:cubicBezTo>
                <a:cubicBezTo>
                  <a:pt x="1821" y="255"/>
                  <a:pt x="1888" y="240"/>
                  <a:pt x="1888" y="240"/>
                </a:cubicBezTo>
                <a:cubicBezTo>
                  <a:pt x="1925" y="245"/>
                  <a:pt x="1963" y="246"/>
                  <a:pt x="2000" y="256"/>
                </a:cubicBezTo>
                <a:cubicBezTo>
                  <a:pt x="2079" y="277"/>
                  <a:pt x="2202" y="353"/>
                  <a:pt x="2272" y="400"/>
                </a:cubicBezTo>
                <a:cubicBezTo>
                  <a:pt x="2293" y="432"/>
                  <a:pt x="2323" y="459"/>
                  <a:pt x="2336" y="496"/>
                </a:cubicBezTo>
                <a:cubicBezTo>
                  <a:pt x="2362" y="574"/>
                  <a:pt x="2395" y="655"/>
                  <a:pt x="2416" y="736"/>
                </a:cubicBezTo>
                <a:cubicBezTo>
                  <a:pt x="2427" y="781"/>
                  <a:pt x="2444" y="857"/>
                  <a:pt x="2464" y="896"/>
                </a:cubicBezTo>
                <a:cubicBezTo>
                  <a:pt x="2485" y="938"/>
                  <a:pt x="2494" y="990"/>
                  <a:pt x="2528" y="1024"/>
                </a:cubicBezTo>
                <a:cubicBezTo>
                  <a:pt x="2544" y="1040"/>
                  <a:pt x="2561" y="1054"/>
                  <a:pt x="2576" y="1072"/>
                </a:cubicBezTo>
                <a:cubicBezTo>
                  <a:pt x="2629" y="1134"/>
                  <a:pt x="2639" y="1185"/>
                  <a:pt x="2720" y="1216"/>
                </a:cubicBezTo>
                <a:cubicBezTo>
                  <a:pt x="2804" y="1247"/>
                  <a:pt x="2971" y="1244"/>
                  <a:pt x="3024" y="1248"/>
                </a:cubicBezTo>
                <a:cubicBezTo>
                  <a:pt x="3056" y="1253"/>
                  <a:pt x="3089" y="1253"/>
                  <a:pt x="3120" y="1264"/>
                </a:cubicBezTo>
                <a:cubicBezTo>
                  <a:pt x="3208" y="1293"/>
                  <a:pt x="3202" y="1386"/>
                  <a:pt x="3232" y="1456"/>
                </a:cubicBezTo>
                <a:cubicBezTo>
                  <a:pt x="3239" y="1473"/>
                  <a:pt x="3253" y="1488"/>
                  <a:pt x="3264" y="1504"/>
                </a:cubicBezTo>
                <a:cubicBezTo>
                  <a:pt x="3290" y="1609"/>
                  <a:pt x="3319" y="1707"/>
                  <a:pt x="3360" y="1808"/>
                </a:cubicBezTo>
                <a:cubicBezTo>
                  <a:pt x="3372" y="1839"/>
                  <a:pt x="3381" y="1872"/>
                  <a:pt x="3392" y="1904"/>
                </a:cubicBezTo>
                <a:cubicBezTo>
                  <a:pt x="3397" y="1920"/>
                  <a:pt x="3396" y="1940"/>
                  <a:pt x="3408" y="1952"/>
                </a:cubicBezTo>
                <a:cubicBezTo>
                  <a:pt x="3453" y="1997"/>
                  <a:pt x="3485" y="2056"/>
                  <a:pt x="3536" y="2096"/>
                </a:cubicBezTo>
                <a:cubicBezTo>
                  <a:pt x="3621" y="2162"/>
                  <a:pt x="3737" y="2237"/>
                  <a:pt x="3840" y="2272"/>
                </a:cubicBezTo>
                <a:cubicBezTo>
                  <a:pt x="3843" y="2274"/>
                  <a:pt x="3936" y="2346"/>
                  <a:pt x="3952" y="2352"/>
                </a:cubicBezTo>
                <a:cubicBezTo>
                  <a:pt x="3977" y="2361"/>
                  <a:pt x="4005" y="2360"/>
                  <a:pt x="4032" y="2368"/>
                </a:cubicBezTo>
                <a:cubicBezTo>
                  <a:pt x="4043" y="2371"/>
                  <a:pt x="4053" y="2378"/>
                  <a:pt x="4064" y="2384"/>
                </a:cubicBezTo>
              </a:path>
            </a:pathLst>
          </a:custGeom>
          <a:noFill/>
          <a:ln w="76200" cap="flat" cmpd="sng">
            <a:solidFill>
              <a:srgbClr val="09991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84" name="Freeform 16"/>
          <p:cNvSpPr>
            <a:spLocks/>
          </p:cNvSpPr>
          <p:nvPr/>
        </p:nvSpPr>
        <p:spPr bwMode="auto">
          <a:xfrm>
            <a:off x="1727200" y="1955800"/>
            <a:ext cx="6273800" cy="3581400"/>
          </a:xfrm>
          <a:custGeom>
            <a:avLst/>
            <a:gdLst/>
            <a:ahLst/>
            <a:cxnLst>
              <a:cxn ang="0">
                <a:pos x="3952" y="0"/>
              </a:cxn>
              <a:cxn ang="0">
                <a:pos x="3824" y="80"/>
              </a:cxn>
              <a:cxn ang="0">
                <a:pos x="3792" y="160"/>
              </a:cxn>
              <a:cxn ang="0">
                <a:pos x="3760" y="256"/>
              </a:cxn>
              <a:cxn ang="0">
                <a:pos x="3712" y="464"/>
              </a:cxn>
              <a:cxn ang="0">
                <a:pos x="3360" y="576"/>
              </a:cxn>
              <a:cxn ang="0">
                <a:pos x="3264" y="608"/>
              </a:cxn>
              <a:cxn ang="0">
                <a:pos x="3168" y="672"/>
              </a:cxn>
              <a:cxn ang="0">
                <a:pos x="3024" y="880"/>
              </a:cxn>
              <a:cxn ang="0">
                <a:pos x="2752" y="1232"/>
              </a:cxn>
              <a:cxn ang="0">
                <a:pos x="1904" y="1248"/>
              </a:cxn>
              <a:cxn ang="0">
                <a:pos x="1264" y="1600"/>
              </a:cxn>
              <a:cxn ang="0">
                <a:pos x="720" y="2016"/>
              </a:cxn>
              <a:cxn ang="0">
                <a:pos x="240" y="2000"/>
              </a:cxn>
              <a:cxn ang="0">
                <a:pos x="176" y="2032"/>
              </a:cxn>
              <a:cxn ang="0">
                <a:pos x="128" y="2048"/>
              </a:cxn>
              <a:cxn ang="0">
                <a:pos x="64" y="2144"/>
              </a:cxn>
              <a:cxn ang="0">
                <a:pos x="0" y="2256"/>
              </a:cxn>
            </a:cxnLst>
            <a:rect l="0" t="0" r="r" b="b"/>
            <a:pathLst>
              <a:path w="3952" h="2256">
                <a:moveTo>
                  <a:pt x="3952" y="0"/>
                </a:moveTo>
                <a:cubicBezTo>
                  <a:pt x="3864" y="29"/>
                  <a:pt x="3859" y="9"/>
                  <a:pt x="3824" y="80"/>
                </a:cubicBezTo>
                <a:cubicBezTo>
                  <a:pt x="3811" y="105"/>
                  <a:pt x="3801" y="133"/>
                  <a:pt x="3792" y="160"/>
                </a:cubicBezTo>
                <a:cubicBezTo>
                  <a:pt x="3780" y="191"/>
                  <a:pt x="3760" y="256"/>
                  <a:pt x="3760" y="256"/>
                </a:cubicBezTo>
                <a:cubicBezTo>
                  <a:pt x="3757" y="274"/>
                  <a:pt x="3739" y="445"/>
                  <a:pt x="3712" y="464"/>
                </a:cubicBezTo>
                <a:cubicBezTo>
                  <a:pt x="3603" y="536"/>
                  <a:pt x="3481" y="539"/>
                  <a:pt x="3360" y="576"/>
                </a:cubicBezTo>
                <a:cubicBezTo>
                  <a:pt x="3327" y="585"/>
                  <a:pt x="3292" y="589"/>
                  <a:pt x="3264" y="608"/>
                </a:cubicBezTo>
                <a:cubicBezTo>
                  <a:pt x="3232" y="629"/>
                  <a:pt x="3168" y="672"/>
                  <a:pt x="3168" y="672"/>
                </a:cubicBezTo>
                <a:cubicBezTo>
                  <a:pt x="3126" y="734"/>
                  <a:pt x="3050" y="809"/>
                  <a:pt x="3024" y="880"/>
                </a:cubicBezTo>
                <a:cubicBezTo>
                  <a:pt x="2977" y="1004"/>
                  <a:pt x="2926" y="1225"/>
                  <a:pt x="2752" y="1232"/>
                </a:cubicBezTo>
                <a:cubicBezTo>
                  <a:pt x="2469" y="1241"/>
                  <a:pt x="2186" y="1242"/>
                  <a:pt x="1904" y="1248"/>
                </a:cubicBezTo>
                <a:cubicBezTo>
                  <a:pt x="1630" y="1293"/>
                  <a:pt x="1465" y="1421"/>
                  <a:pt x="1264" y="1600"/>
                </a:cubicBezTo>
                <a:cubicBezTo>
                  <a:pt x="1087" y="1757"/>
                  <a:pt x="961" y="1955"/>
                  <a:pt x="720" y="2016"/>
                </a:cubicBezTo>
                <a:cubicBezTo>
                  <a:pt x="519" y="2004"/>
                  <a:pt x="424" y="1981"/>
                  <a:pt x="240" y="2000"/>
                </a:cubicBezTo>
                <a:cubicBezTo>
                  <a:pt x="218" y="2010"/>
                  <a:pt x="197" y="2022"/>
                  <a:pt x="176" y="2032"/>
                </a:cubicBezTo>
                <a:cubicBezTo>
                  <a:pt x="160" y="2038"/>
                  <a:pt x="139" y="2036"/>
                  <a:pt x="128" y="2048"/>
                </a:cubicBezTo>
                <a:cubicBezTo>
                  <a:pt x="100" y="2075"/>
                  <a:pt x="85" y="2112"/>
                  <a:pt x="64" y="2144"/>
                </a:cubicBezTo>
                <a:cubicBezTo>
                  <a:pt x="42" y="2176"/>
                  <a:pt x="0" y="2215"/>
                  <a:pt x="0" y="2256"/>
                </a:cubicBezTo>
              </a:path>
            </a:pathLst>
          </a:custGeom>
          <a:noFill/>
          <a:ln w="57150" cap="flat" cmpd="sng">
            <a:solidFill>
              <a:srgbClr val="FAF2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6" name="Text Box 1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9467" name="Text Box 22"/>
          <p:cNvSpPr txBox="1">
            <a:spLocks noChangeArrowheads="1"/>
          </p:cNvSpPr>
          <p:nvPr/>
        </p:nvSpPr>
        <p:spPr bwMode="auto">
          <a:xfrm>
            <a:off x="8629650" y="653097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1400" b="1" i="0">
              <a:solidFill>
                <a:srgbClr val="FFFFFF"/>
              </a:solidFill>
              <a:latin typeface="Arial" charset="0"/>
            </a:endParaRPr>
          </a:p>
        </p:txBody>
      </p:sp>
      <p:sp>
        <p:nvSpPr>
          <p:cNvPr id="7191" name="Rectangle 2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08</a:t>
            </a:r>
          </a:p>
        </p:txBody>
      </p:sp>
      <p:sp>
        <p:nvSpPr>
          <p:cNvPr id="19469" name="Text Box 24"/>
          <p:cNvSpPr txBox="1">
            <a:spLocks noChangeArrowheads="1"/>
          </p:cNvSpPr>
          <p:nvPr/>
        </p:nvSpPr>
        <p:spPr bwMode="auto">
          <a:xfrm>
            <a:off x="8731250" y="639127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3</a:t>
            </a:r>
          </a:p>
        </p:txBody>
      </p:sp>
      <p:sp>
        <p:nvSpPr>
          <p:cNvPr id="19470" name="Text Box 2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9471" name="Rectangle 26"/>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183"/>
                                        </p:tgtEl>
                                        <p:attrNameLst>
                                          <p:attrName>style.visibility</p:attrName>
                                        </p:attrNameLst>
                                      </p:cBhvr>
                                      <p:to>
                                        <p:strVal val="visible"/>
                                      </p:to>
                                    </p:set>
                                    <p:animEffect transition="in" filter="wipe(left)">
                                      <p:cBhvr>
                                        <p:cTn id="7" dur="500"/>
                                        <p:tgtEl>
                                          <p:spTgt spid="71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7184"/>
                                        </p:tgtEl>
                                        <p:attrNameLst>
                                          <p:attrName>style.visibility</p:attrName>
                                        </p:attrNameLst>
                                      </p:cBhvr>
                                      <p:to>
                                        <p:strVal val="visible"/>
                                      </p:to>
                                    </p:set>
                                    <p:animEffect transition="in" filter="wipe(right)">
                                      <p:cBhvr>
                                        <p:cTn id="12" dur="500"/>
                                        <p:tgtEl>
                                          <p:spTgt spid="718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185"/>
                                        </p:tgtEl>
                                        <p:attrNameLst>
                                          <p:attrName>style.visibility</p:attrName>
                                        </p:attrNameLst>
                                      </p:cBhvr>
                                      <p:to>
                                        <p:strVal val="visible"/>
                                      </p:to>
                                    </p:set>
                                    <p:animEffect transition="in" filter="wipe(left)">
                                      <p:cBhvr>
                                        <p:cTn id="17" dur="500"/>
                                        <p:tgtEl>
                                          <p:spTgt spid="7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992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9926"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9927"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9928"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9930"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9933" name="Text Box 13"/>
          <p:cNvSpPr txBox="1">
            <a:spLocks noChangeArrowheads="1"/>
          </p:cNvSpPr>
          <p:nvPr/>
        </p:nvSpPr>
        <p:spPr bwMode="auto">
          <a:xfrm>
            <a:off x="1885950" y="1101725"/>
            <a:ext cx="5257800" cy="13112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4000" b="1" dirty="0">
                <a:solidFill>
                  <a:srgbClr val="66FF99"/>
                </a:solidFill>
                <a:effectLst>
                  <a:outerShdw blurRad="38100" dist="38100" dir="2700000" algn="tl">
                    <a:srgbClr val="000000"/>
                  </a:outerShdw>
                </a:effectLst>
              </a:rPr>
              <a:t>FIRST:</a:t>
            </a:r>
            <a:br>
              <a:rPr lang="en-US" sz="4000" b="1" dirty="0">
                <a:solidFill>
                  <a:srgbClr val="FAF200"/>
                </a:solidFill>
                <a:effectLst>
                  <a:outerShdw blurRad="38100" dist="38100" dir="2700000" algn="tl">
                    <a:srgbClr val="000000"/>
                  </a:outerShdw>
                </a:effectLst>
              </a:rPr>
            </a:br>
            <a:r>
              <a:rPr lang="en-US" sz="4000" b="1" dirty="0">
                <a:solidFill>
                  <a:srgbClr val="FAF200"/>
                </a:solidFill>
                <a:effectLst>
                  <a:outerShdw blurRad="38100" dist="38100" dir="2700000" algn="tl">
                    <a:srgbClr val="000000"/>
                  </a:outerShdw>
                </a:effectLst>
              </a:rPr>
              <a:t>6 WATER BODIES</a:t>
            </a:r>
          </a:p>
        </p:txBody>
      </p:sp>
      <p:sp>
        <p:nvSpPr>
          <p:cNvPr id="209934" name="Text Box 14"/>
          <p:cNvSpPr txBox="1">
            <a:spLocks noChangeArrowheads="1"/>
          </p:cNvSpPr>
          <p:nvPr/>
        </p:nvSpPr>
        <p:spPr bwMode="auto">
          <a:xfrm>
            <a:off x="1885950" y="2741613"/>
            <a:ext cx="6019800" cy="11906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600" b="1" dirty="0">
                <a:solidFill>
                  <a:srgbClr val="66FF99"/>
                </a:solidFill>
                <a:effectLst>
                  <a:outerShdw blurRad="38100" dist="38100" dir="2700000" algn="tl">
                    <a:srgbClr val="000000"/>
                  </a:outerShdw>
                </a:effectLst>
              </a:rPr>
              <a:t>SECOND:</a:t>
            </a:r>
            <a:br>
              <a:rPr lang="en-US" sz="3600" b="1" dirty="0">
                <a:solidFill>
                  <a:srgbClr val="FAF200"/>
                </a:solidFill>
                <a:effectLst>
                  <a:outerShdw blurRad="38100" dist="38100" dir="2700000" algn="tl">
                    <a:srgbClr val="000000"/>
                  </a:outerShdw>
                </a:effectLst>
              </a:rPr>
            </a:br>
            <a:r>
              <a:rPr lang="en-US" sz="3600" b="1" dirty="0">
                <a:solidFill>
                  <a:srgbClr val="FAF200"/>
                </a:solidFill>
                <a:effectLst>
                  <a:outerShdw blurRad="38100" dist="38100" dir="2700000" algn="tl">
                    <a:srgbClr val="000000"/>
                  </a:outerShdw>
                </a:effectLst>
              </a:rPr>
              <a:t>10 LAND LOCATIONS</a:t>
            </a:r>
          </a:p>
        </p:txBody>
      </p:sp>
      <p:sp>
        <p:nvSpPr>
          <p:cNvPr id="209935" name="Text Box 15"/>
          <p:cNvSpPr txBox="1">
            <a:spLocks noChangeArrowheads="1"/>
          </p:cNvSpPr>
          <p:nvPr/>
        </p:nvSpPr>
        <p:spPr bwMode="auto">
          <a:xfrm>
            <a:off x="1885950" y="4298950"/>
            <a:ext cx="6019800" cy="11906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600" b="1" dirty="0">
                <a:solidFill>
                  <a:srgbClr val="66FF99"/>
                </a:solidFill>
                <a:effectLst>
                  <a:outerShdw blurRad="38100" dist="38100" dir="2700000" algn="tl">
                    <a:srgbClr val="000000"/>
                  </a:outerShdw>
                </a:effectLst>
              </a:rPr>
              <a:t>THIRD:</a:t>
            </a:r>
            <a:r>
              <a:rPr lang="en-US" sz="3600" b="1" dirty="0">
                <a:solidFill>
                  <a:srgbClr val="FAF200"/>
                </a:solidFill>
                <a:effectLst>
                  <a:outerShdw blurRad="38100" dist="38100" dir="2700000" algn="tl">
                    <a:srgbClr val="000000"/>
                  </a:outerShdw>
                </a:effectLst>
              </a:rPr>
              <a:t> </a:t>
            </a:r>
            <a:br>
              <a:rPr lang="en-US" sz="3600" b="1" dirty="0">
                <a:solidFill>
                  <a:srgbClr val="FAF200"/>
                </a:solidFill>
                <a:effectLst>
                  <a:outerShdw blurRad="38100" dist="38100" dir="2700000" algn="tl">
                    <a:srgbClr val="000000"/>
                  </a:outerShdw>
                </a:effectLst>
              </a:rPr>
            </a:br>
            <a:r>
              <a:rPr lang="en-US" sz="3600" b="1" dirty="0">
                <a:solidFill>
                  <a:srgbClr val="FAF200"/>
                </a:solidFill>
                <a:effectLst>
                  <a:outerShdw blurRad="38100" dist="38100" dir="2700000" algn="tl">
                    <a:srgbClr val="000000"/>
                  </a:outerShdw>
                </a:effectLst>
              </a:rPr>
              <a:t>RELATIVE DISTANCES</a:t>
            </a:r>
          </a:p>
        </p:txBody>
      </p:sp>
      <p:sp>
        <p:nvSpPr>
          <p:cNvPr id="21514"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1515" name="Text Box 20"/>
          <p:cNvSpPr txBox="1">
            <a:spLocks noChangeArrowheads="1"/>
          </p:cNvSpPr>
          <p:nvPr/>
        </p:nvSpPr>
        <p:spPr bwMode="auto">
          <a:xfrm>
            <a:off x="8629650" y="653097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1400" b="1" i="0">
              <a:solidFill>
                <a:srgbClr val="FFFFFF"/>
              </a:solidFill>
              <a:latin typeface="Arial" charset="0"/>
            </a:endParaRPr>
          </a:p>
        </p:txBody>
      </p:sp>
      <p:sp>
        <p:nvSpPr>
          <p:cNvPr id="209941" name="Rectangle 2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09</a:t>
            </a:r>
          </a:p>
        </p:txBody>
      </p:sp>
      <p:sp>
        <p:nvSpPr>
          <p:cNvPr id="21517" name="Text Box 22"/>
          <p:cNvSpPr txBox="1">
            <a:spLocks noChangeArrowheads="1"/>
          </p:cNvSpPr>
          <p:nvPr/>
        </p:nvSpPr>
        <p:spPr bwMode="auto">
          <a:xfrm>
            <a:off x="8737600" y="639762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2</a:t>
            </a:r>
          </a:p>
        </p:txBody>
      </p:sp>
      <p:sp>
        <p:nvSpPr>
          <p:cNvPr id="21518" name="Text Box 23"/>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21519" name="Rectangle 24"/>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9933"/>
                                        </p:tgtEl>
                                        <p:attrNameLst>
                                          <p:attrName>style.visibility</p:attrName>
                                        </p:attrNameLst>
                                      </p:cBhvr>
                                      <p:to>
                                        <p:strVal val="visible"/>
                                      </p:to>
                                    </p:set>
                                    <p:animEffect transition="in" filter="fade">
                                      <p:cBhvr>
                                        <p:cTn id="7" dur="1000"/>
                                        <p:tgtEl>
                                          <p:spTgt spid="2099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9934"/>
                                        </p:tgtEl>
                                        <p:attrNameLst>
                                          <p:attrName>style.visibility</p:attrName>
                                        </p:attrNameLst>
                                      </p:cBhvr>
                                      <p:to>
                                        <p:strVal val="visible"/>
                                      </p:to>
                                    </p:set>
                                    <p:animEffect transition="in" filter="fade">
                                      <p:cBhvr>
                                        <p:cTn id="12" dur="1000"/>
                                        <p:tgtEl>
                                          <p:spTgt spid="20993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9935"/>
                                        </p:tgtEl>
                                        <p:attrNameLst>
                                          <p:attrName>style.visibility</p:attrName>
                                        </p:attrNameLst>
                                      </p:cBhvr>
                                      <p:to>
                                        <p:strVal val="visible"/>
                                      </p:to>
                                    </p:set>
                                    <p:animEffect transition="in" filter="fade">
                                      <p:cBhvr>
                                        <p:cTn id="17" dur="1000"/>
                                        <p:tgtEl>
                                          <p:spTgt spid="209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33" grpId="0" autoUpdateAnimBg="0"/>
      <p:bldP spid="209934" grpId="0" autoUpdateAnimBg="0"/>
      <p:bldP spid="209935"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118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118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118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50800" cap="rnd" cmpd="sng">
            <a:solidFill>
              <a:srgbClr val="FAF2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1190"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1191"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1192"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1194"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561" name="Text Box 1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21201" name="Rectangle 17"/>
          <p:cNvSpPr>
            <a:spLocks noChangeArrowheads="1"/>
          </p:cNvSpPr>
          <p:nvPr/>
        </p:nvSpPr>
        <p:spPr bwMode="auto">
          <a:xfrm>
            <a:off x="8086725" y="6521450"/>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10</a:t>
            </a:r>
          </a:p>
        </p:txBody>
      </p:sp>
      <p:sp>
        <p:nvSpPr>
          <p:cNvPr id="23563" name="Text Box 18"/>
          <p:cNvSpPr txBox="1">
            <a:spLocks noChangeArrowheads="1"/>
          </p:cNvSpPr>
          <p:nvPr/>
        </p:nvSpPr>
        <p:spPr bwMode="auto">
          <a:xfrm>
            <a:off x="8721725" y="639762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
        <p:nvSpPr>
          <p:cNvPr id="23564" name="Text Box 1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23565" name="Rectangle 20"/>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21186"/>
                                        </p:tgtEl>
                                        <p:attrNameLst>
                                          <p:attrName>style.visibility</p:attrName>
                                        </p:attrNameLst>
                                      </p:cBhvr>
                                      <p:to>
                                        <p:strVal val="visible"/>
                                      </p:to>
                                    </p:set>
                                    <p:animEffect transition="in" filter="wipe(up)">
                                      <p:cBhvr>
                                        <p:cTn id="7" dur="500"/>
                                        <p:tgtEl>
                                          <p:spTgt spid="2211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21189"/>
                                        </p:tgtEl>
                                        <p:attrNameLst>
                                          <p:attrName>style.visibility</p:attrName>
                                        </p:attrNameLst>
                                      </p:cBhvr>
                                      <p:to>
                                        <p:strVal val="visible"/>
                                      </p:to>
                                    </p:set>
                                    <p:animEffect transition="in" filter="wipe(up)">
                                      <p:cBhvr>
                                        <p:cTn id="12" dur="500"/>
                                        <p:tgtEl>
                                          <p:spTgt spid="221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Freeform 3"/>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196" name="Freeform 4"/>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197" name="Rectangle 5"/>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198" name="Rectangle 6"/>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199" name="Freeform 7"/>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200"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201"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202"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204"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5610" name="Text Box 1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8211" name="Rectangle 1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11</a:t>
            </a:r>
          </a:p>
        </p:txBody>
      </p:sp>
      <p:sp>
        <p:nvSpPr>
          <p:cNvPr id="25612" name="Text Box 20"/>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25613" name="Rectangle 21"/>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right)">
                                      <p:cBhvr>
                                        <p:cTn id="7"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Freeform 3"/>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0" name="Freeform 4"/>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1" name="Rectangle 5"/>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2" name="Rectangle 6"/>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3" name="Freeform 7"/>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4"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5"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6"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8"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9" name="Rectangle 13"/>
          <p:cNvSpPr>
            <a:spLocks noChangeArrowheads="1"/>
          </p:cNvSpPr>
          <p:nvPr/>
        </p:nvSpPr>
        <p:spPr bwMode="auto">
          <a:xfrm>
            <a:off x="2143125" y="2133600"/>
            <a:ext cx="5678488" cy="238918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nSpc>
                <a:spcPct val="65000"/>
              </a:lnSpc>
              <a:defRPr/>
            </a:pPr>
            <a:r>
              <a:rPr lang="en-US" b="1">
                <a:solidFill>
                  <a:srgbClr val="F6FE0A"/>
                </a:solidFill>
                <a:effectLst>
                  <a:outerShdw blurRad="38100" dist="38100" dir="2700000" algn="tl">
                    <a:srgbClr val="000000"/>
                  </a:outerShdw>
                </a:effectLst>
              </a:rPr>
              <a:t>USE</a:t>
            </a:r>
            <a:r>
              <a:rPr lang="en-US" sz="3600" b="1">
                <a:solidFill>
                  <a:srgbClr val="F6FE0A"/>
                </a:solidFill>
                <a:effectLst>
                  <a:outerShdw blurRad="38100" dist="38100" dir="2700000" algn="tl">
                    <a:srgbClr val="000000"/>
                  </a:outerShdw>
                </a:effectLst>
              </a:rPr>
              <a:t> NO </a:t>
            </a:r>
            <a:r>
              <a:rPr lang="en-US" b="1">
                <a:solidFill>
                  <a:srgbClr val="F6FE0A"/>
                </a:solidFill>
                <a:effectLst>
                  <a:outerShdw blurRad="38100" dist="38100" dir="2700000" algn="tl">
                    <a:srgbClr val="000000"/>
                  </a:outerShdw>
                </a:effectLst>
              </a:rPr>
              <a:t>PLACE NAMES...</a:t>
            </a:r>
          </a:p>
          <a:p>
            <a:pPr>
              <a:lnSpc>
                <a:spcPct val="65000"/>
              </a:lnSpc>
              <a:defRPr/>
            </a:pPr>
            <a:endParaRPr lang="en-US" b="1">
              <a:solidFill>
                <a:srgbClr val="F6FE0A"/>
              </a:solidFill>
              <a:effectLst>
                <a:outerShdw blurRad="38100" dist="38100" dir="2700000" algn="tl">
                  <a:srgbClr val="000000"/>
                </a:outerShdw>
              </a:effectLst>
            </a:endParaRPr>
          </a:p>
          <a:p>
            <a:pPr>
              <a:lnSpc>
                <a:spcPct val="65000"/>
              </a:lnSpc>
              <a:defRPr/>
            </a:pPr>
            <a:r>
              <a:rPr lang="en-US" b="1">
                <a:solidFill>
                  <a:srgbClr val="F6FE0A"/>
                </a:solidFill>
                <a:effectLst>
                  <a:outerShdw blurRad="38100" dist="38100" dir="2700000" algn="tl">
                    <a:srgbClr val="000000"/>
                  </a:outerShdw>
                </a:effectLst>
              </a:rPr>
              <a:t>USE </a:t>
            </a:r>
            <a:r>
              <a:rPr lang="en-US" sz="4000" b="1">
                <a:solidFill>
                  <a:srgbClr val="F6FE0A"/>
                </a:solidFill>
                <a:effectLst>
                  <a:outerShdw blurRad="38100" dist="38100" dir="2700000" algn="tl">
                    <a:srgbClr val="000000"/>
                  </a:outerShdw>
                </a:effectLst>
              </a:rPr>
              <a:t>ONLY </a:t>
            </a:r>
          </a:p>
          <a:p>
            <a:pPr>
              <a:lnSpc>
                <a:spcPct val="65000"/>
              </a:lnSpc>
              <a:defRPr/>
            </a:pPr>
            <a:endParaRPr lang="en-US" b="1" u="sng">
              <a:solidFill>
                <a:srgbClr val="F6FE0A"/>
              </a:solidFill>
              <a:effectLst>
                <a:outerShdw blurRad="38100" dist="38100" dir="2700000" algn="tl">
                  <a:srgbClr val="000000"/>
                </a:outerShdw>
              </a:effectLst>
            </a:endParaRPr>
          </a:p>
          <a:p>
            <a:pPr>
              <a:lnSpc>
                <a:spcPct val="65000"/>
              </a:lnSpc>
              <a:defRPr/>
            </a:pPr>
            <a:r>
              <a:rPr lang="en-US" b="1" u="sng">
                <a:solidFill>
                  <a:srgbClr val="F6FE0A"/>
                </a:solidFill>
                <a:effectLst>
                  <a:outerShdw blurRad="38100" dist="38100" dir="2700000" algn="tl">
                    <a:srgbClr val="000000"/>
                  </a:outerShdw>
                </a:effectLst>
              </a:rPr>
              <a:t>FIRST LETTERS</a:t>
            </a:r>
            <a:r>
              <a:rPr lang="en-US" b="1">
                <a:solidFill>
                  <a:srgbClr val="F6FE0A"/>
                </a:solidFill>
                <a:effectLst>
                  <a:outerShdw blurRad="38100" dist="38100" dir="2700000" algn="tl">
                    <a:srgbClr val="000000"/>
                  </a:outerShdw>
                </a:effectLst>
              </a:rPr>
              <a:t> OF NAMES...</a:t>
            </a:r>
          </a:p>
          <a:p>
            <a:pPr>
              <a:lnSpc>
                <a:spcPct val="65000"/>
              </a:lnSpc>
              <a:defRPr/>
            </a:pPr>
            <a:endParaRPr lang="en-US" b="1">
              <a:solidFill>
                <a:srgbClr val="F6FE0A"/>
              </a:solidFill>
              <a:effectLst>
                <a:outerShdw blurRad="38100" dist="38100" dir="2700000" algn="tl">
                  <a:srgbClr val="000000"/>
                </a:outerShdw>
              </a:effectLst>
            </a:endParaRPr>
          </a:p>
          <a:p>
            <a:pPr>
              <a:lnSpc>
                <a:spcPct val="65000"/>
              </a:lnSpc>
              <a:defRPr/>
            </a:pPr>
            <a:r>
              <a:rPr lang="en-US" sz="4400" b="1">
                <a:solidFill>
                  <a:srgbClr val="F6FE0A"/>
                </a:solidFill>
                <a:effectLst>
                  <a:outerShdw blurRad="38100" dist="38100" dir="2700000" algn="tl">
                    <a:srgbClr val="000000"/>
                  </a:outerShdw>
                </a:effectLst>
              </a:rPr>
              <a:t>NOT</a:t>
            </a:r>
            <a:r>
              <a:rPr lang="en-US" b="1">
                <a:solidFill>
                  <a:srgbClr val="F6FE0A"/>
                </a:solidFill>
                <a:effectLst>
                  <a:outerShdw blurRad="38100" dist="38100" dir="2700000" algn="tl">
                    <a:srgbClr val="000000"/>
                  </a:outerShdw>
                </a:effectLst>
              </a:rPr>
              <a:t> THE ENTIRE WORDS!</a:t>
            </a:r>
          </a:p>
        </p:txBody>
      </p:sp>
      <p:sp>
        <p:nvSpPr>
          <p:cNvPr id="27659" name="Text Box 1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236" name="Rectangle 20"/>
          <p:cNvSpPr>
            <a:spLocks noChangeArrowheads="1"/>
          </p:cNvSpPr>
          <p:nvPr/>
        </p:nvSpPr>
        <p:spPr bwMode="auto">
          <a:xfrm>
            <a:off x="8075613"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12</a:t>
            </a:r>
          </a:p>
        </p:txBody>
      </p:sp>
      <p:sp>
        <p:nvSpPr>
          <p:cNvPr id="27661" name="Text Box 21"/>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27662" name="Rectangle 23"/>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b="9908"/>
          <a:stretch>
            <a:fillRect/>
          </a:stretch>
        </p:blipFill>
        <p:spPr bwMode="auto">
          <a:xfrm>
            <a:off x="254000" y="1436688"/>
            <a:ext cx="3571875" cy="2427287"/>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5941" name="Freeform 5"/>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42" name="Rectangle 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43" name="Rectangle 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44" name="Freeform 8"/>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45" name="Rectangle 9"/>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46" name="Line 1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47" name="Line 11"/>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49" name="Line 1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51" name="Rectangle 15"/>
          <p:cNvSpPr>
            <a:spLocks noChangeArrowheads="1"/>
          </p:cNvSpPr>
          <p:nvPr/>
        </p:nvSpPr>
        <p:spPr bwMode="auto">
          <a:xfrm>
            <a:off x="2020888" y="935038"/>
            <a:ext cx="835025" cy="5826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charset="0"/>
                <a:ea typeface="+mn-ea"/>
                <a:cs typeface="+mn-cs"/>
              </a:rPr>
              <a:t>MS</a:t>
            </a:r>
          </a:p>
        </p:txBody>
      </p:sp>
      <p:sp>
        <p:nvSpPr>
          <p:cNvPr id="295952"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8" name="Text Box 2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95958"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13</a:t>
            </a:r>
          </a:p>
        </p:txBody>
      </p:sp>
      <p:sp>
        <p:nvSpPr>
          <p:cNvPr id="29710"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29711" name="Rectangle 25"/>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295962" name="Oval 26"/>
          <p:cNvSpPr>
            <a:spLocks noChangeArrowheads="1"/>
          </p:cNvSpPr>
          <p:nvPr/>
        </p:nvSpPr>
        <p:spPr bwMode="auto">
          <a:xfrm>
            <a:off x="1868488" y="771525"/>
            <a:ext cx="1039812" cy="968375"/>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 name="Rectangle 25">
            <a:extLst>
              <a:ext uri="{FF2B5EF4-FFF2-40B4-BE49-F238E27FC236}">
                <a16:creationId xmlns:a16="http://schemas.microsoft.com/office/drawing/2014/main" id="{F6D7779F-4A67-46E1-1D81-69CEE082A802}"/>
              </a:ext>
            </a:extLst>
          </p:cNvPr>
          <p:cNvSpPr>
            <a:spLocks noChangeArrowheads="1"/>
          </p:cNvSpPr>
          <p:nvPr/>
        </p:nvSpPr>
        <p:spPr bwMode="auto">
          <a:xfrm>
            <a:off x="2020888" y="17175"/>
            <a:ext cx="365254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p>
            <a:pPr algn="l"/>
            <a:r>
              <a:rPr lang="en-US" sz="1400" b="1" i="0" dirty="0">
                <a:solidFill>
                  <a:schemeClr val="tx1"/>
                </a:solidFill>
                <a:latin typeface="Arial" charset="0"/>
              </a:rPr>
              <a:t>Numbers 34:6-7; Joshua 1:4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295962"/>
                                        </p:tgtEl>
                                        <p:attrNameLst>
                                          <p:attrName>style.visibility</p:attrName>
                                        </p:attrNameLst>
                                      </p:cBhvr>
                                      <p:to>
                                        <p:strVal val="visible"/>
                                      </p:to>
                                    </p:set>
                                    <p:anim calcmode="lin" valueType="num">
                                      <p:cBhvr>
                                        <p:cTn id="7" dur="500" fill="hold"/>
                                        <p:tgtEl>
                                          <p:spTgt spid="295962"/>
                                        </p:tgtEl>
                                        <p:attrNameLst>
                                          <p:attrName>ppt_w</p:attrName>
                                        </p:attrNameLst>
                                      </p:cBhvr>
                                      <p:tavLst>
                                        <p:tav tm="0">
                                          <p:val>
                                            <p:strVal val="(6*min(max(#ppt_w*#ppt_h,.3),1)-7.4)/-.7*#ppt_w"/>
                                          </p:val>
                                        </p:tav>
                                        <p:tav tm="100000">
                                          <p:val>
                                            <p:strVal val="#ppt_w"/>
                                          </p:val>
                                        </p:tav>
                                      </p:tavLst>
                                    </p:anim>
                                    <p:anim calcmode="lin" valueType="num">
                                      <p:cBhvr>
                                        <p:cTn id="8" dur="500" fill="hold"/>
                                        <p:tgtEl>
                                          <p:spTgt spid="295962"/>
                                        </p:tgtEl>
                                        <p:attrNameLst>
                                          <p:attrName>ppt_h</p:attrName>
                                        </p:attrNameLst>
                                      </p:cBhvr>
                                      <p:tavLst>
                                        <p:tav tm="0">
                                          <p:val>
                                            <p:strVal val="(6*min(max(#ppt_w*#ppt_h,.3),1)-7.4)/-.7*#ppt_h"/>
                                          </p:val>
                                        </p:tav>
                                        <p:tav tm="100000">
                                          <p:val>
                                            <p:strVal val="#ppt_h"/>
                                          </p:val>
                                        </p:tav>
                                      </p:tavLst>
                                    </p:anim>
                                    <p:anim calcmode="lin" valueType="num">
                                      <p:cBhvr>
                                        <p:cTn id="9" dur="500" fill="hold"/>
                                        <p:tgtEl>
                                          <p:spTgt spid="295962"/>
                                        </p:tgtEl>
                                        <p:attrNameLst>
                                          <p:attrName>ppt_x</p:attrName>
                                        </p:attrNameLst>
                                      </p:cBhvr>
                                      <p:tavLst>
                                        <p:tav tm="0">
                                          <p:val>
                                            <p:fltVal val="0.5"/>
                                          </p:val>
                                        </p:tav>
                                        <p:tav tm="100000">
                                          <p:val>
                                            <p:strVal val="#ppt_x"/>
                                          </p:val>
                                        </p:tav>
                                      </p:tavLst>
                                    </p:anim>
                                    <p:anim calcmode="lin" valueType="num">
                                      <p:cBhvr>
                                        <p:cTn id="10" dur="500" fill="hold"/>
                                        <p:tgtEl>
                                          <p:spTgt spid="295962"/>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272" fill="hold" nodeType="afterEffect">
                                  <p:stCondLst>
                                    <p:cond delay="1000"/>
                                  </p:stCondLst>
                                  <p:childTnLst>
                                    <p:set>
                                      <p:cBhvr>
                                        <p:cTn id="13" dur="1" fill="hold">
                                          <p:stCondLst>
                                            <p:cond delay="0"/>
                                          </p:stCondLst>
                                        </p:cTn>
                                        <p:tgtEl>
                                          <p:spTgt spid="295939"/>
                                        </p:tgtEl>
                                        <p:attrNameLst>
                                          <p:attrName>style.visibility</p:attrName>
                                        </p:attrNameLst>
                                      </p:cBhvr>
                                      <p:to>
                                        <p:strVal val="visible"/>
                                      </p:to>
                                    </p:set>
                                    <p:anim calcmode="lin" valueType="num">
                                      <p:cBhvr>
                                        <p:cTn id="14" dur="500" fill="hold"/>
                                        <p:tgtEl>
                                          <p:spTgt spid="295939"/>
                                        </p:tgtEl>
                                        <p:attrNameLst>
                                          <p:attrName>ppt_w</p:attrName>
                                        </p:attrNameLst>
                                      </p:cBhvr>
                                      <p:tavLst>
                                        <p:tav tm="0">
                                          <p:val>
                                            <p:strVal val="2/3*#ppt_w"/>
                                          </p:val>
                                        </p:tav>
                                        <p:tav tm="100000">
                                          <p:val>
                                            <p:strVal val="#ppt_w"/>
                                          </p:val>
                                        </p:tav>
                                      </p:tavLst>
                                    </p:anim>
                                    <p:anim calcmode="lin" valueType="num">
                                      <p:cBhvr>
                                        <p:cTn id="15" dur="500" fill="hold"/>
                                        <p:tgtEl>
                                          <p:spTgt spid="295939"/>
                                        </p:tgtEl>
                                        <p:attrNameLst>
                                          <p:attrName>ppt_h</p:attrName>
                                        </p:attrNameLst>
                                      </p:cBhvr>
                                      <p:tavLst>
                                        <p:tav tm="0">
                                          <p:val>
                                            <p:strVal val="2/3*#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80">
                                          <p:stCondLst>
                                            <p:cond delay="0"/>
                                          </p:stCondLst>
                                        </p:cTn>
                                        <p:tgtEl>
                                          <p:spTgt spid="18"/>
                                        </p:tgtEl>
                                      </p:cBhvr>
                                    </p:animEffect>
                                    <p:anim calcmode="lin" valueType="num">
                                      <p:cBhvr>
                                        <p:cTn id="21"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6" dur="26">
                                          <p:stCondLst>
                                            <p:cond delay="650"/>
                                          </p:stCondLst>
                                        </p:cTn>
                                        <p:tgtEl>
                                          <p:spTgt spid="18"/>
                                        </p:tgtEl>
                                      </p:cBhvr>
                                      <p:to x="100000" y="60000"/>
                                    </p:animScale>
                                    <p:animScale>
                                      <p:cBhvr>
                                        <p:cTn id="27" dur="166" decel="50000">
                                          <p:stCondLst>
                                            <p:cond delay="676"/>
                                          </p:stCondLst>
                                        </p:cTn>
                                        <p:tgtEl>
                                          <p:spTgt spid="18"/>
                                        </p:tgtEl>
                                      </p:cBhvr>
                                      <p:to x="100000" y="100000"/>
                                    </p:animScale>
                                    <p:animScale>
                                      <p:cBhvr>
                                        <p:cTn id="28" dur="26">
                                          <p:stCondLst>
                                            <p:cond delay="1312"/>
                                          </p:stCondLst>
                                        </p:cTn>
                                        <p:tgtEl>
                                          <p:spTgt spid="18"/>
                                        </p:tgtEl>
                                      </p:cBhvr>
                                      <p:to x="100000" y="80000"/>
                                    </p:animScale>
                                    <p:animScale>
                                      <p:cBhvr>
                                        <p:cTn id="29" dur="166" decel="50000">
                                          <p:stCondLst>
                                            <p:cond delay="1338"/>
                                          </p:stCondLst>
                                        </p:cTn>
                                        <p:tgtEl>
                                          <p:spTgt spid="18"/>
                                        </p:tgtEl>
                                      </p:cBhvr>
                                      <p:to x="100000" y="100000"/>
                                    </p:animScale>
                                    <p:animScale>
                                      <p:cBhvr>
                                        <p:cTn id="30" dur="26">
                                          <p:stCondLst>
                                            <p:cond delay="1642"/>
                                          </p:stCondLst>
                                        </p:cTn>
                                        <p:tgtEl>
                                          <p:spTgt spid="18"/>
                                        </p:tgtEl>
                                      </p:cBhvr>
                                      <p:to x="100000" y="90000"/>
                                    </p:animScale>
                                    <p:animScale>
                                      <p:cBhvr>
                                        <p:cTn id="31" dur="166" decel="50000">
                                          <p:stCondLst>
                                            <p:cond delay="1668"/>
                                          </p:stCondLst>
                                        </p:cTn>
                                        <p:tgtEl>
                                          <p:spTgt spid="18"/>
                                        </p:tgtEl>
                                      </p:cBhvr>
                                      <p:to x="100000" y="100000"/>
                                    </p:animScale>
                                    <p:animScale>
                                      <p:cBhvr>
                                        <p:cTn id="32" dur="26">
                                          <p:stCondLst>
                                            <p:cond delay="1808"/>
                                          </p:stCondLst>
                                        </p:cTn>
                                        <p:tgtEl>
                                          <p:spTgt spid="18"/>
                                        </p:tgtEl>
                                      </p:cBhvr>
                                      <p:to x="100000" y="95000"/>
                                    </p:animScale>
                                    <p:animScale>
                                      <p:cBhvr>
                                        <p:cTn id="33"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62" grpId="0" animBg="1"/>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b="9908"/>
          <a:stretch>
            <a:fillRect/>
          </a:stretch>
        </p:blipFill>
        <p:spPr bwMode="auto">
          <a:xfrm>
            <a:off x="254000" y="1436688"/>
            <a:ext cx="3571875" cy="2427287"/>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286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84825" y="1933575"/>
            <a:ext cx="2987675" cy="2020888"/>
          </a:xfrm>
          <a:prstGeom prst="rect">
            <a:avLst/>
          </a:prstGeom>
          <a:noFill/>
          <a:effectLst>
            <a:outerShdw blurRad="63500" dist="107763" dir="2700000" algn="ctr" rotWithShape="0">
              <a:schemeClr val="bg2">
                <a:alpha val="74998"/>
              </a:schemeClr>
            </a:outerShdw>
          </a:effectLst>
        </p:spPr>
      </p:pic>
      <p:sp>
        <p:nvSpPr>
          <p:cNvPr id="292869" name="Freeform 5"/>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0" name="Rectangle 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1" name="Rectangle 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2" name="Freeform 8"/>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3" name="Rectangle 9"/>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4" name="Line 1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5" name="Line 11"/>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7" name="Line 1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9" name="Rectangle 15"/>
          <p:cNvSpPr>
            <a:spLocks noChangeArrowheads="1"/>
          </p:cNvSpPr>
          <p:nvPr/>
        </p:nvSpPr>
        <p:spPr bwMode="auto">
          <a:xfrm>
            <a:off x="2020888" y="935038"/>
            <a:ext cx="835025"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MS</a:t>
            </a:r>
          </a:p>
        </p:txBody>
      </p:sp>
      <p:sp>
        <p:nvSpPr>
          <p:cNvPr id="292880"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81" name="Rectangle 17"/>
          <p:cNvSpPr>
            <a:spLocks noChangeArrowheads="1"/>
          </p:cNvSpPr>
          <p:nvPr/>
        </p:nvSpPr>
        <p:spPr bwMode="auto">
          <a:xfrm>
            <a:off x="4854575" y="2968625"/>
            <a:ext cx="1520825" cy="57626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ER</a:t>
            </a:r>
          </a:p>
        </p:txBody>
      </p:sp>
      <p:sp>
        <p:nvSpPr>
          <p:cNvPr id="31758" name="Text Box 2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92886"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14</a:t>
            </a:r>
          </a:p>
        </p:txBody>
      </p:sp>
      <p:sp>
        <p:nvSpPr>
          <p:cNvPr id="31760"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31761" name="Rectangle 25"/>
          <p:cNvSpPr>
            <a:spLocks noChangeArrowheads="1"/>
          </p:cNvSpPr>
          <p:nvPr/>
        </p:nvSpPr>
        <p:spPr bwMode="auto">
          <a:xfrm>
            <a:off x="7069138"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292891" name="Oval 27"/>
          <p:cNvSpPr>
            <a:spLocks noChangeArrowheads="1"/>
          </p:cNvSpPr>
          <p:nvPr/>
        </p:nvSpPr>
        <p:spPr bwMode="auto">
          <a:xfrm>
            <a:off x="4684713" y="2752725"/>
            <a:ext cx="1039812" cy="968375"/>
          </a:xfrm>
          <a:prstGeom prst="ellipse">
            <a:avLst/>
          </a:prstGeom>
          <a:noFill/>
          <a:ln w="76200">
            <a:solidFill>
              <a:srgbClr val="FF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292891"/>
                                        </p:tgtEl>
                                        <p:attrNameLst>
                                          <p:attrName>style.visibility</p:attrName>
                                        </p:attrNameLst>
                                      </p:cBhvr>
                                      <p:to>
                                        <p:strVal val="visible"/>
                                      </p:to>
                                    </p:set>
                                    <p:anim calcmode="lin" valueType="num">
                                      <p:cBhvr>
                                        <p:cTn id="7" dur="500" fill="hold"/>
                                        <p:tgtEl>
                                          <p:spTgt spid="292891"/>
                                        </p:tgtEl>
                                        <p:attrNameLst>
                                          <p:attrName>ppt_w</p:attrName>
                                        </p:attrNameLst>
                                      </p:cBhvr>
                                      <p:tavLst>
                                        <p:tav tm="0">
                                          <p:val>
                                            <p:strVal val="(6*min(max(#ppt_w*#ppt_h,.3),1)-7.4)/-.7*#ppt_w"/>
                                          </p:val>
                                        </p:tav>
                                        <p:tav tm="100000">
                                          <p:val>
                                            <p:strVal val="#ppt_w"/>
                                          </p:val>
                                        </p:tav>
                                      </p:tavLst>
                                    </p:anim>
                                    <p:anim calcmode="lin" valueType="num">
                                      <p:cBhvr>
                                        <p:cTn id="8" dur="500" fill="hold"/>
                                        <p:tgtEl>
                                          <p:spTgt spid="292891"/>
                                        </p:tgtEl>
                                        <p:attrNameLst>
                                          <p:attrName>ppt_h</p:attrName>
                                        </p:attrNameLst>
                                      </p:cBhvr>
                                      <p:tavLst>
                                        <p:tav tm="0">
                                          <p:val>
                                            <p:strVal val="(6*min(max(#ppt_w*#ppt_h,.3),1)-7.4)/-.7*#ppt_h"/>
                                          </p:val>
                                        </p:tav>
                                        <p:tav tm="100000">
                                          <p:val>
                                            <p:strVal val="#ppt_h"/>
                                          </p:val>
                                        </p:tav>
                                      </p:tavLst>
                                    </p:anim>
                                    <p:anim calcmode="lin" valueType="num">
                                      <p:cBhvr>
                                        <p:cTn id="9" dur="500" fill="hold"/>
                                        <p:tgtEl>
                                          <p:spTgt spid="292891"/>
                                        </p:tgtEl>
                                        <p:attrNameLst>
                                          <p:attrName>ppt_x</p:attrName>
                                        </p:attrNameLst>
                                      </p:cBhvr>
                                      <p:tavLst>
                                        <p:tav tm="0">
                                          <p:val>
                                            <p:fltVal val="0.5"/>
                                          </p:val>
                                        </p:tav>
                                        <p:tav tm="100000">
                                          <p:val>
                                            <p:strVal val="#ppt_x"/>
                                          </p:val>
                                        </p:tav>
                                      </p:tavLst>
                                    </p:anim>
                                    <p:anim calcmode="lin" valueType="num">
                                      <p:cBhvr>
                                        <p:cTn id="10" dur="500" fill="hold"/>
                                        <p:tgtEl>
                                          <p:spTgt spid="292891"/>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272" fill="hold" nodeType="afterEffect">
                                  <p:stCondLst>
                                    <p:cond delay="1000"/>
                                  </p:stCondLst>
                                  <p:childTnLst>
                                    <p:set>
                                      <p:cBhvr>
                                        <p:cTn id="13" dur="1" fill="hold">
                                          <p:stCondLst>
                                            <p:cond delay="0"/>
                                          </p:stCondLst>
                                        </p:cTn>
                                        <p:tgtEl>
                                          <p:spTgt spid="292868"/>
                                        </p:tgtEl>
                                        <p:attrNameLst>
                                          <p:attrName>style.visibility</p:attrName>
                                        </p:attrNameLst>
                                      </p:cBhvr>
                                      <p:to>
                                        <p:strVal val="visible"/>
                                      </p:to>
                                    </p:set>
                                    <p:anim calcmode="lin" valueType="num">
                                      <p:cBhvr>
                                        <p:cTn id="14" dur="500" fill="hold"/>
                                        <p:tgtEl>
                                          <p:spTgt spid="292868"/>
                                        </p:tgtEl>
                                        <p:attrNameLst>
                                          <p:attrName>ppt_w</p:attrName>
                                        </p:attrNameLst>
                                      </p:cBhvr>
                                      <p:tavLst>
                                        <p:tav tm="0">
                                          <p:val>
                                            <p:strVal val="2/3*#ppt_w"/>
                                          </p:val>
                                        </p:tav>
                                        <p:tav tm="100000">
                                          <p:val>
                                            <p:strVal val="#ppt_w"/>
                                          </p:val>
                                        </p:tav>
                                      </p:tavLst>
                                    </p:anim>
                                    <p:anim calcmode="lin" valueType="num">
                                      <p:cBhvr>
                                        <p:cTn id="15" dur="500" fill="hold"/>
                                        <p:tgtEl>
                                          <p:spTgt spid="29286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9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59125" y="4092575"/>
            <a:ext cx="3198813" cy="2179638"/>
          </a:xfrm>
          <a:prstGeom prst="rect">
            <a:avLst/>
          </a:prstGeom>
          <a:noFill/>
          <a:effectLst>
            <a:outerShdw blurRad="63500" dist="89803" dir="2700000" algn="ctr" rotWithShape="0">
              <a:schemeClr val="bg2">
                <a:alpha val="74998"/>
              </a:schemeClr>
            </a:outerShdw>
          </a:effectLst>
        </p:spPr>
      </p:pic>
      <p:pic>
        <p:nvPicPr>
          <p:cNvPr id="29389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b="9908"/>
          <a:stretch>
            <a:fillRect/>
          </a:stretch>
        </p:blipFill>
        <p:spPr bwMode="auto">
          <a:xfrm>
            <a:off x="254000" y="1436688"/>
            <a:ext cx="3571875" cy="2427287"/>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3892"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84825" y="1933575"/>
            <a:ext cx="2987675" cy="2020888"/>
          </a:xfrm>
          <a:prstGeom prst="rect">
            <a:avLst/>
          </a:prstGeom>
          <a:noFill/>
          <a:effectLst>
            <a:outerShdw blurRad="63500" dist="107763" dir="2700000" algn="ctr" rotWithShape="0">
              <a:schemeClr val="bg2">
                <a:alpha val="74998"/>
              </a:schemeClr>
            </a:outerShdw>
          </a:effectLst>
        </p:spPr>
      </p:pic>
      <p:sp>
        <p:nvSpPr>
          <p:cNvPr id="293893" name="Freeform 5"/>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894" name="Rectangle 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895" name="Rectangle 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896" name="Freeform 8"/>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897" name="Rectangle 9"/>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898" name="Line 1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899" name="Line 11"/>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901" name="Line 1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902" name="Rectangle 14"/>
          <p:cNvSpPr>
            <a:spLocks noChangeArrowheads="1"/>
          </p:cNvSpPr>
          <p:nvPr/>
        </p:nvSpPr>
        <p:spPr bwMode="auto">
          <a:xfrm>
            <a:off x="7259638" y="5259388"/>
            <a:ext cx="1311275"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PG</a:t>
            </a:r>
          </a:p>
        </p:txBody>
      </p:sp>
      <p:sp>
        <p:nvSpPr>
          <p:cNvPr id="293903" name="Rectangle 15"/>
          <p:cNvSpPr>
            <a:spLocks noChangeArrowheads="1"/>
          </p:cNvSpPr>
          <p:nvPr/>
        </p:nvSpPr>
        <p:spPr bwMode="auto">
          <a:xfrm>
            <a:off x="2020888" y="935038"/>
            <a:ext cx="835025"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MS</a:t>
            </a:r>
          </a:p>
        </p:txBody>
      </p:sp>
      <p:sp>
        <p:nvSpPr>
          <p:cNvPr id="293904"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905" name="Rectangle 17"/>
          <p:cNvSpPr>
            <a:spLocks noChangeArrowheads="1"/>
          </p:cNvSpPr>
          <p:nvPr/>
        </p:nvSpPr>
        <p:spPr bwMode="auto">
          <a:xfrm>
            <a:off x="4854575" y="2968625"/>
            <a:ext cx="1520825" cy="57626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ER</a:t>
            </a:r>
          </a:p>
        </p:txBody>
      </p:sp>
      <p:sp>
        <p:nvSpPr>
          <p:cNvPr id="33808" name="Text Box 2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93910"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15</a:t>
            </a:r>
          </a:p>
        </p:txBody>
      </p:sp>
      <p:sp>
        <p:nvSpPr>
          <p:cNvPr id="33810"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33811" name="Rectangle 25"/>
          <p:cNvSpPr>
            <a:spLocks noChangeArrowheads="1"/>
          </p:cNvSpPr>
          <p:nvPr/>
        </p:nvSpPr>
        <p:spPr bwMode="auto">
          <a:xfrm>
            <a:off x="7069138"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293915" name="Oval 27"/>
          <p:cNvSpPr>
            <a:spLocks noChangeArrowheads="1"/>
          </p:cNvSpPr>
          <p:nvPr/>
        </p:nvSpPr>
        <p:spPr bwMode="auto">
          <a:xfrm>
            <a:off x="7115175" y="5033963"/>
            <a:ext cx="1039813" cy="968375"/>
          </a:xfrm>
          <a:prstGeom prst="ellipse">
            <a:avLst/>
          </a:prstGeom>
          <a:noFill/>
          <a:ln w="76200">
            <a:solidFill>
              <a:srgbClr val="FF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293915"/>
                                        </p:tgtEl>
                                        <p:attrNameLst>
                                          <p:attrName>style.visibility</p:attrName>
                                        </p:attrNameLst>
                                      </p:cBhvr>
                                      <p:to>
                                        <p:strVal val="visible"/>
                                      </p:to>
                                    </p:set>
                                    <p:anim calcmode="lin" valueType="num">
                                      <p:cBhvr>
                                        <p:cTn id="7" dur="500" fill="hold"/>
                                        <p:tgtEl>
                                          <p:spTgt spid="293915"/>
                                        </p:tgtEl>
                                        <p:attrNameLst>
                                          <p:attrName>ppt_w</p:attrName>
                                        </p:attrNameLst>
                                      </p:cBhvr>
                                      <p:tavLst>
                                        <p:tav tm="0">
                                          <p:val>
                                            <p:strVal val="2/3*#ppt_w"/>
                                          </p:val>
                                        </p:tav>
                                        <p:tav tm="100000">
                                          <p:val>
                                            <p:strVal val="#ppt_w"/>
                                          </p:val>
                                        </p:tav>
                                      </p:tavLst>
                                    </p:anim>
                                    <p:anim calcmode="lin" valueType="num">
                                      <p:cBhvr>
                                        <p:cTn id="8" dur="500" fill="hold"/>
                                        <p:tgtEl>
                                          <p:spTgt spid="293915"/>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nodeType="afterEffect">
                                  <p:stCondLst>
                                    <p:cond delay="1000"/>
                                  </p:stCondLst>
                                  <p:childTnLst>
                                    <p:set>
                                      <p:cBhvr>
                                        <p:cTn id="11" dur="1" fill="hold">
                                          <p:stCondLst>
                                            <p:cond delay="0"/>
                                          </p:stCondLst>
                                        </p:cTn>
                                        <p:tgtEl>
                                          <p:spTgt spid="293890"/>
                                        </p:tgtEl>
                                        <p:attrNameLst>
                                          <p:attrName>style.visibility</p:attrName>
                                        </p:attrNameLst>
                                      </p:cBhvr>
                                      <p:to>
                                        <p:strVal val="visible"/>
                                      </p:to>
                                    </p:set>
                                    <p:anim calcmode="lin" valueType="num">
                                      <p:cBhvr>
                                        <p:cTn id="12" dur="500" fill="hold"/>
                                        <p:tgtEl>
                                          <p:spTgt spid="293890"/>
                                        </p:tgtEl>
                                        <p:attrNameLst>
                                          <p:attrName>ppt_w</p:attrName>
                                        </p:attrNameLst>
                                      </p:cBhvr>
                                      <p:tavLst>
                                        <p:tav tm="0">
                                          <p:val>
                                            <p:strVal val="2/3*#ppt_w"/>
                                          </p:val>
                                        </p:tav>
                                        <p:tav tm="100000">
                                          <p:val>
                                            <p:strVal val="#ppt_w"/>
                                          </p:val>
                                        </p:tav>
                                      </p:tavLst>
                                    </p:anim>
                                    <p:anim calcmode="lin" valueType="num">
                                      <p:cBhvr>
                                        <p:cTn id="13" dur="500" fill="hold"/>
                                        <p:tgtEl>
                                          <p:spTgt spid="29389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9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1938" cy="684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75107" name="Text Box 22"/>
          <p:cNvSpPr txBox="1">
            <a:spLocks noChangeArrowheads="1"/>
          </p:cNvSpPr>
          <p:nvPr/>
        </p:nvSpPr>
        <p:spPr bwMode="auto">
          <a:xfrm>
            <a:off x="479425" y="4653136"/>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900" b="1" i="0" dirty="0">
                <a:solidFill>
                  <a:srgbClr val="FFFFFF"/>
                </a:solidFill>
                <a:latin typeface="Arial" charset="0"/>
              </a:rPr>
              <a:t>©2006 TBBMI</a:t>
            </a:r>
          </a:p>
        </p:txBody>
      </p:sp>
      <p:pic>
        <p:nvPicPr>
          <p:cNvPr id="6" name="Picture 2" descr="BACKGR~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220200" y="-1428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11"/>
          <p:cNvSpPr txBox="1">
            <a:spLocks noChangeArrowheads="1"/>
          </p:cNvSpPr>
          <p:nvPr/>
        </p:nvSpPr>
        <p:spPr bwMode="auto">
          <a:xfrm rot="21121774">
            <a:off x="9144000" y="1289037"/>
            <a:ext cx="9144000" cy="4339650"/>
          </a:xfrm>
          <a:prstGeom prst="rect">
            <a:avLst/>
          </a:prstGeom>
          <a:noFill/>
          <a:ln w="9525">
            <a:noFill/>
            <a:miter lim="800000"/>
            <a:headEnd/>
            <a:tailEnd/>
          </a:ln>
          <a:effectLst>
            <a:outerShdw dist="35921" dir="2700000" algn="ctr" rotWithShape="0">
              <a:srgbClr val="808080">
                <a:alpha val="74997"/>
              </a:srgbClr>
            </a:outerShdw>
          </a:effectLst>
        </p:spPr>
        <p:txBody>
          <a:bodyPr>
            <a:spAutoFit/>
            <a:scene3d>
              <a:camera prst="perspectiveFront" fov="1800000">
                <a:rot lat="1140000" lon="1620000" rev="0"/>
              </a:camera>
              <a:lightRig rig="threePt" dir="t"/>
            </a:scene3d>
            <a:sp3d z="6350"/>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l" eaLnBrk="1" hangingPunct="1">
              <a:defRPr/>
            </a:pPr>
            <a:r>
              <a:rPr lang="en-US" sz="13800" b="1" i="0" dirty="0">
                <a:solidFill>
                  <a:srgbClr val="FFFF00"/>
                </a:solidFill>
                <a:effectLst>
                  <a:outerShdw blurRad="50800" dist="101600" dir="2700000" algn="tl" rotWithShape="0">
                    <a:srgbClr val="000000"/>
                  </a:outerShdw>
                </a:effectLst>
                <a:latin typeface="Kosher-Normal" charset="0"/>
              </a:rPr>
              <a:t>THE BIBLE... BASICALLY</a:t>
            </a:r>
          </a:p>
        </p:txBody>
      </p:sp>
    </p:spTree>
    <p:extLst>
      <p:ext uri="{BB962C8B-B14F-4D97-AF65-F5344CB8AC3E}">
        <p14:creationId xmlns:p14="http://schemas.microsoft.com/office/powerpoint/2010/main" val="38139443"/>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59125" y="4092575"/>
            <a:ext cx="3198813" cy="2179638"/>
          </a:xfrm>
          <a:prstGeom prst="rect">
            <a:avLst/>
          </a:prstGeom>
          <a:noFill/>
          <a:effectLst>
            <a:outerShdw blurRad="63500" dist="89803" dir="2700000" algn="ctr" rotWithShape="0">
              <a:schemeClr val="bg2">
                <a:alpha val="74998"/>
              </a:schemeClr>
            </a:outerShdw>
          </a:effectLst>
        </p:spPr>
      </p:pic>
      <p:pic>
        <p:nvPicPr>
          <p:cNvPr id="29491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b="9908"/>
          <a:stretch>
            <a:fillRect/>
          </a:stretch>
        </p:blipFill>
        <p:spPr bwMode="auto">
          <a:xfrm>
            <a:off x="254000" y="1436688"/>
            <a:ext cx="3571875" cy="2427287"/>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4916"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84825" y="1933575"/>
            <a:ext cx="2987675" cy="2020888"/>
          </a:xfrm>
          <a:prstGeom prst="rect">
            <a:avLst/>
          </a:prstGeom>
          <a:noFill/>
          <a:effectLst>
            <a:outerShdw blurRad="63500" dist="107763" dir="2700000" algn="ctr" rotWithShape="0">
              <a:schemeClr val="bg2">
                <a:alpha val="74998"/>
              </a:schemeClr>
            </a:outerShdw>
          </a:effectLst>
        </p:spPr>
      </p:pic>
      <p:sp>
        <p:nvSpPr>
          <p:cNvPr id="294917" name="Freeform 5"/>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18" name="Rectangle 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19" name="Rectangle 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20" name="Freeform 8"/>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21" name="Rectangle 9"/>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22" name="Line 1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23" name="Line 11"/>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25" name="Line 1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26" name="Rectangle 14"/>
          <p:cNvSpPr>
            <a:spLocks noChangeArrowheads="1"/>
          </p:cNvSpPr>
          <p:nvPr/>
        </p:nvSpPr>
        <p:spPr bwMode="auto">
          <a:xfrm>
            <a:off x="7259638" y="5259388"/>
            <a:ext cx="1311275"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PG</a:t>
            </a:r>
          </a:p>
        </p:txBody>
      </p:sp>
      <p:sp>
        <p:nvSpPr>
          <p:cNvPr id="294927" name="Rectangle 15"/>
          <p:cNvSpPr>
            <a:spLocks noChangeArrowheads="1"/>
          </p:cNvSpPr>
          <p:nvPr/>
        </p:nvSpPr>
        <p:spPr bwMode="auto">
          <a:xfrm>
            <a:off x="2020888" y="935038"/>
            <a:ext cx="835025"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MS</a:t>
            </a:r>
          </a:p>
        </p:txBody>
      </p:sp>
      <p:sp>
        <p:nvSpPr>
          <p:cNvPr id="294928"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29" name="Rectangle 17"/>
          <p:cNvSpPr>
            <a:spLocks noChangeArrowheads="1"/>
          </p:cNvSpPr>
          <p:nvPr/>
        </p:nvSpPr>
        <p:spPr bwMode="auto">
          <a:xfrm>
            <a:off x="4854575" y="2968625"/>
            <a:ext cx="1520825" cy="57626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ER</a:t>
            </a:r>
          </a:p>
        </p:txBody>
      </p:sp>
      <p:sp>
        <p:nvSpPr>
          <p:cNvPr id="294930" name="Text Box 18"/>
          <p:cNvSpPr txBox="1">
            <a:spLocks noChangeArrowheads="1"/>
          </p:cNvSpPr>
          <p:nvPr/>
        </p:nvSpPr>
        <p:spPr bwMode="auto">
          <a:xfrm>
            <a:off x="1301750" y="1333500"/>
            <a:ext cx="4953000"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a:solidFill>
                  <a:srgbClr val="66FF99"/>
                </a:solidFill>
                <a:effectLst>
                  <a:outerShdw blurRad="38100" dist="38100" dir="2700000" algn="tl">
                    <a:srgbClr val="000000"/>
                  </a:outerShdw>
                </a:effectLst>
              </a:rPr>
              <a:t>MEDITERRANEAN SEA</a:t>
            </a:r>
          </a:p>
        </p:txBody>
      </p:sp>
      <p:sp>
        <p:nvSpPr>
          <p:cNvPr id="294931" name="Text Box 19"/>
          <p:cNvSpPr txBox="1">
            <a:spLocks noChangeArrowheads="1"/>
          </p:cNvSpPr>
          <p:nvPr/>
        </p:nvSpPr>
        <p:spPr bwMode="auto">
          <a:xfrm>
            <a:off x="3141663" y="3444875"/>
            <a:ext cx="4953000"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gn="r">
              <a:spcBef>
                <a:spcPct val="50000"/>
              </a:spcBef>
              <a:defRPr/>
            </a:pPr>
            <a:r>
              <a:rPr lang="en-US" b="1">
                <a:solidFill>
                  <a:srgbClr val="66FF99"/>
                </a:solidFill>
                <a:effectLst>
                  <a:outerShdw blurRad="38100" dist="38100" dir="2700000" algn="tl">
                    <a:srgbClr val="000000"/>
                  </a:outerShdw>
                </a:effectLst>
              </a:rPr>
              <a:t>EUPHRATES RIVER</a:t>
            </a:r>
          </a:p>
        </p:txBody>
      </p:sp>
      <p:sp>
        <p:nvSpPr>
          <p:cNvPr id="294932" name="Text Box 20"/>
          <p:cNvSpPr txBox="1">
            <a:spLocks noChangeArrowheads="1"/>
          </p:cNvSpPr>
          <p:nvPr/>
        </p:nvSpPr>
        <p:spPr bwMode="auto">
          <a:xfrm>
            <a:off x="4806950" y="5691188"/>
            <a:ext cx="4094163" cy="51911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a:solidFill>
                  <a:srgbClr val="66FF99"/>
                </a:solidFill>
                <a:effectLst>
                  <a:outerShdw blurRad="38100" dist="38100" dir="2700000" algn="tl">
                    <a:srgbClr val="000000"/>
                  </a:outerShdw>
                </a:effectLst>
              </a:rPr>
              <a:t>PERSIAN GULF</a:t>
            </a:r>
          </a:p>
        </p:txBody>
      </p:sp>
      <p:sp>
        <p:nvSpPr>
          <p:cNvPr id="35859" name="Text Box 2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94934"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16</a:t>
            </a:r>
          </a:p>
        </p:txBody>
      </p:sp>
      <p:sp>
        <p:nvSpPr>
          <p:cNvPr id="35861" name="Text Box 23"/>
          <p:cNvSpPr txBox="1">
            <a:spLocks noChangeArrowheads="1"/>
          </p:cNvSpPr>
          <p:nvPr/>
        </p:nvSpPr>
        <p:spPr bwMode="auto">
          <a:xfrm>
            <a:off x="8731250" y="639762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2</a:t>
            </a:r>
          </a:p>
        </p:txBody>
      </p:sp>
      <p:sp>
        <p:nvSpPr>
          <p:cNvPr id="35862"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35863" name="Rectangle 25"/>
          <p:cNvSpPr>
            <a:spLocks noChangeArrowheads="1"/>
          </p:cNvSpPr>
          <p:nvPr/>
        </p:nvSpPr>
        <p:spPr bwMode="auto">
          <a:xfrm>
            <a:off x="7069138"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4931"/>
                                        </p:tgtEl>
                                        <p:attrNameLst>
                                          <p:attrName>style.visibility</p:attrName>
                                        </p:attrNameLst>
                                      </p:cBhvr>
                                      <p:to>
                                        <p:strVal val="visible"/>
                                      </p:to>
                                    </p:set>
                                    <p:animEffect transition="in" filter="fade">
                                      <p:cBhvr>
                                        <p:cTn id="7" dur="500"/>
                                        <p:tgtEl>
                                          <p:spTgt spid="2949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4932"/>
                                        </p:tgtEl>
                                        <p:attrNameLst>
                                          <p:attrName>style.visibility</p:attrName>
                                        </p:attrNameLst>
                                      </p:cBhvr>
                                      <p:to>
                                        <p:strVal val="visible"/>
                                      </p:to>
                                    </p:set>
                                    <p:animEffect transition="in" filter="fade">
                                      <p:cBhvr>
                                        <p:cTn id="12" dur="500"/>
                                        <p:tgtEl>
                                          <p:spTgt spid="294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31" grpId="0" autoUpdateAnimBg="0"/>
      <p:bldP spid="294932"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6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6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6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67"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68"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69"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70"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72"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73"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15374" name="Rectangle 14"/>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5375"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15376"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02" name="Text Box 1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5384" name="Rectangle 2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17</a:t>
            </a:r>
          </a:p>
        </p:txBody>
      </p:sp>
      <p:sp>
        <p:nvSpPr>
          <p:cNvPr id="37904" name="Text Box 2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37905" name="Rectangle 26"/>
          <p:cNvSpPr>
            <a:spLocks noChangeArrowheads="1"/>
          </p:cNvSpPr>
          <p:nvPr/>
        </p:nvSpPr>
        <p:spPr bwMode="auto">
          <a:xfrm>
            <a:off x="7069138"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15389" name="Picture 29" descr="Coral Island from coast, tb n030300 sr"/>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3846513" y="1636713"/>
            <a:ext cx="4395787" cy="3297237"/>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sp>
        <p:nvSpPr>
          <p:cNvPr id="15377" name="Oval 17"/>
          <p:cNvSpPr>
            <a:spLocks noChangeArrowheads="1"/>
          </p:cNvSpPr>
          <p:nvPr/>
        </p:nvSpPr>
        <p:spPr bwMode="auto">
          <a:xfrm>
            <a:off x="1230313" y="4181475"/>
            <a:ext cx="3471862" cy="21510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377"/>
                                        </p:tgtEl>
                                        <p:attrNameLst>
                                          <p:attrName>style.visibility</p:attrName>
                                        </p:attrNameLst>
                                      </p:cBhvr>
                                      <p:to>
                                        <p:strVal val="visible"/>
                                      </p:to>
                                    </p:set>
                                    <p:animEffect transition="in" filter="wipe(left)">
                                      <p:cBhvr>
                                        <p:cTn id="7" dur="500"/>
                                        <p:tgtEl>
                                          <p:spTgt spid="15377"/>
                                        </p:tgtEl>
                                      </p:cBhvr>
                                    </p:animEffect>
                                  </p:childTnLst>
                                </p:cTn>
                              </p:par>
                            </p:childTnLst>
                          </p:cTn>
                        </p:par>
                        <p:par>
                          <p:cTn id="8" fill="hold" nodeType="afterGroup">
                            <p:stCondLst>
                              <p:cond delay="500"/>
                            </p:stCondLst>
                            <p:childTnLst>
                              <p:par>
                                <p:cTn id="9" presetID="22" presetClass="entr" presetSubtype="8" fill="hold" nodeType="afterEffect">
                                  <p:stCondLst>
                                    <p:cond delay="500"/>
                                  </p:stCondLst>
                                  <p:childTnLst>
                                    <p:set>
                                      <p:cBhvr>
                                        <p:cTn id="10" dur="1" fill="hold">
                                          <p:stCondLst>
                                            <p:cond delay="0"/>
                                          </p:stCondLst>
                                        </p:cTn>
                                        <p:tgtEl>
                                          <p:spTgt spid="15367"/>
                                        </p:tgtEl>
                                        <p:attrNameLst>
                                          <p:attrName>style.visibility</p:attrName>
                                        </p:attrNameLst>
                                      </p:cBhvr>
                                      <p:to>
                                        <p:strVal val="visible"/>
                                      </p:to>
                                    </p:set>
                                    <p:animEffect transition="in" filter="wipe(left)">
                                      <p:cBhvr>
                                        <p:cTn id="11" dur="5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8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8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9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91"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92"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93"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94"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96"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97"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16398" name="Rectangle 14"/>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6399"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16400"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401" name="Rectangle 17"/>
          <p:cNvSpPr>
            <a:spLocks noChangeArrowheads="1"/>
          </p:cNvSpPr>
          <p:nvPr/>
        </p:nvSpPr>
        <p:spPr bwMode="auto">
          <a:xfrm>
            <a:off x="2516188" y="5640388"/>
            <a:ext cx="70167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RS</a:t>
            </a:r>
          </a:p>
        </p:txBody>
      </p:sp>
      <p:sp>
        <p:nvSpPr>
          <p:cNvPr id="16402" name="Oval 18"/>
          <p:cNvSpPr>
            <a:spLocks noChangeArrowheads="1"/>
          </p:cNvSpPr>
          <p:nvPr/>
        </p:nvSpPr>
        <p:spPr bwMode="auto">
          <a:xfrm>
            <a:off x="2413000" y="5516563"/>
            <a:ext cx="881063" cy="830262"/>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52" name="Text Box 2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6409" name="Rectangle 2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18</a:t>
            </a:r>
          </a:p>
        </p:txBody>
      </p:sp>
      <p:sp>
        <p:nvSpPr>
          <p:cNvPr id="39954" name="Text Box 26"/>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39955" name="Rectangle 27"/>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16413" name="Picture 29" descr="Coral Island from coast, tb n030300 sr"/>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3846513" y="1636713"/>
            <a:ext cx="4395787" cy="3297237"/>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sp>
        <p:nvSpPr>
          <p:cNvPr id="16414" name="Text Box 30"/>
          <p:cNvSpPr txBox="1">
            <a:spLocks noChangeArrowheads="1"/>
          </p:cNvSpPr>
          <p:nvPr/>
        </p:nvSpPr>
        <p:spPr bwMode="auto">
          <a:xfrm>
            <a:off x="4922838" y="4276725"/>
            <a:ext cx="2400300"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a:solidFill>
                  <a:srgbClr val="66FF99"/>
                </a:solidFill>
                <a:effectLst>
                  <a:outerShdw blurRad="38100" dist="38100" dir="2700000" algn="tl">
                    <a:srgbClr val="000000"/>
                  </a:outerShdw>
                </a:effectLst>
              </a:rPr>
              <a:t>RED SEA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6414"/>
                                        </p:tgtEl>
                                        <p:attrNameLst>
                                          <p:attrName>style.visibility</p:attrName>
                                        </p:attrNameLst>
                                      </p:cBhvr>
                                      <p:to>
                                        <p:strVal val="visible"/>
                                      </p:to>
                                    </p:set>
                                    <p:animEffect transition="in" filter="dissolve">
                                      <p:cBhvr>
                                        <p:cTn id="7" dur="500"/>
                                        <p:tgtEl>
                                          <p:spTgt spid="16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14"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3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3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3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39"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40"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41"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42"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44"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45"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18446" name="Rectangle 14"/>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8447"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18448"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49" name="Rectangle 17"/>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18451" name="Freeform 19"/>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52" name="Freeform 20"/>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53" name="Freeform 21"/>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02"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8460"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19</a:t>
            </a:r>
          </a:p>
        </p:txBody>
      </p:sp>
      <p:sp>
        <p:nvSpPr>
          <p:cNvPr id="42004" name="Text Box 2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42005" name="Rectangle 30"/>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18450" name="Oval 18"/>
          <p:cNvSpPr>
            <a:spLocks noChangeArrowheads="1"/>
          </p:cNvSpPr>
          <p:nvPr/>
        </p:nvSpPr>
        <p:spPr bwMode="auto">
          <a:xfrm>
            <a:off x="2971800" y="2376488"/>
            <a:ext cx="955675" cy="8064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pic>
        <p:nvPicPr>
          <p:cNvPr id="18467" name="Picture 3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06938" y="1139825"/>
            <a:ext cx="3060700" cy="2278063"/>
          </a:xfrm>
          <a:prstGeom prst="rect">
            <a:avLst/>
          </a:prstGeom>
          <a:noFill/>
          <a:effectLst>
            <a:outerShdw blurRad="63500" dist="107763" dir="2700000" algn="ctr" rotWithShape="0">
              <a:schemeClr val="bg2">
                <a:alpha val="74998"/>
              </a:schemeClr>
            </a:outerShdw>
          </a:effectLst>
        </p:spPr>
      </p:pic>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1"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2"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3"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4"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5"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6"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8"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9"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19470" name="Rectangle 14"/>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9471"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19472"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73" name="Rectangle 17"/>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19474" name="Oval 18"/>
          <p:cNvSpPr>
            <a:spLocks noChangeArrowheads="1"/>
          </p:cNvSpPr>
          <p:nvPr/>
        </p:nvSpPr>
        <p:spPr bwMode="auto">
          <a:xfrm>
            <a:off x="2840038" y="3149600"/>
            <a:ext cx="955675" cy="1285875"/>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75" name="Freeform 19"/>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76" name="Freeform 20"/>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77" name="Freeform 21"/>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1"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9484" name="Rectangle 28"/>
          <p:cNvSpPr>
            <a:spLocks noChangeArrowheads="1"/>
          </p:cNvSpPr>
          <p:nvPr/>
        </p:nvSpPr>
        <p:spPr bwMode="auto">
          <a:xfrm>
            <a:off x="80787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20</a:t>
            </a:r>
          </a:p>
        </p:txBody>
      </p:sp>
      <p:sp>
        <p:nvSpPr>
          <p:cNvPr id="44053" name="Text Box 2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44054" name="Rectangle 30"/>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19491" name="Picture 3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06938" y="1139825"/>
            <a:ext cx="3060700" cy="2278063"/>
          </a:xfrm>
          <a:prstGeom prst="rect">
            <a:avLst/>
          </a:prstGeom>
          <a:noFill/>
          <a:effectLst>
            <a:outerShdw blurRad="63500" dist="107763" dir="2700000" algn="ctr" rotWithShape="0">
              <a:schemeClr val="bg2">
                <a:alpha val="74998"/>
              </a:schemeClr>
            </a:outerShdw>
          </a:effectLst>
        </p:spPr>
      </p:pic>
      <p:pic>
        <p:nvPicPr>
          <p:cNvPr id="19488" name="Picture 32"/>
          <p:cNvPicPr>
            <a:picLocks noChangeAspect="1" noChangeArrowheads="1"/>
          </p:cNvPicPr>
          <p:nvPr/>
        </p:nvPicPr>
        <p:blipFill>
          <a:blip r:embed="rId4" cstate="screen">
            <a:extLst>
              <a:ext uri="{28A0092B-C50C-407E-A947-70E740481C1C}">
                <a14:useLocalDpi xmlns:a14="http://schemas.microsoft.com/office/drawing/2010/main"/>
              </a:ext>
            </a:extLst>
          </a:blip>
          <a:srcRect b="7428"/>
          <a:stretch>
            <a:fillRect/>
          </a:stretch>
        </p:blipFill>
        <p:spPr bwMode="auto">
          <a:xfrm>
            <a:off x="3833813" y="3154363"/>
            <a:ext cx="3252787" cy="2449512"/>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8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8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8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87"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88"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89"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90"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92"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93"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20494" name="Rectangle 14"/>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20495"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20496"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97" name="Rectangle 17"/>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20498" name="Freeform 18"/>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99" name="Freeform 19"/>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500" name="Freeform 20"/>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98"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0510" name="Rectangle 30"/>
          <p:cNvSpPr>
            <a:spLocks noChangeArrowheads="1"/>
          </p:cNvSpPr>
          <p:nvPr/>
        </p:nvSpPr>
        <p:spPr bwMode="auto">
          <a:xfrm>
            <a:off x="8091488" y="6529388"/>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21</a:t>
            </a:r>
          </a:p>
        </p:txBody>
      </p:sp>
      <p:sp>
        <p:nvSpPr>
          <p:cNvPr id="46100" name="Text Box 31"/>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46101" name="Rectangle 32"/>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20501" name="Rectangle 21"/>
          <p:cNvSpPr>
            <a:spLocks noChangeArrowheads="1"/>
          </p:cNvSpPr>
          <p:nvPr/>
        </p:nvSpPr>
        <p:spPr bwMode="auto">
          <a:xfrm>
            <a:off x="3449638" y="2382838"/>
            <a:ext cx="127317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SG</a:t>
            </a:r>
          </a:p>
        </p:txBody>
      </p:sp>
      <p:sp>
        <p:nvSpPr>
          <p:cNvPr id="20502" name="Oval 22"/>
          <p:cNvSpPr>
            <a:spLocks noChangeArrowheads="1"/>
          </p:cNvSpPr>
          <p:nvPr/>
        </p:nvSpPr>
        <p:spPr bwMode="auto">
          <a:xfrm>
            <a:off x="3346450" y="2251075"/>
            <a:ext cx="881063"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pic>
        <p:nvPicPr>
          <p:cNvPr id="20515" name="Picture 3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06938" y="1139825"/>
            <a:ext cx="3060700" cy="2278063"/>
          </a:xfrm>
          <a:prstGeom prst="rect">
            <a:avLst/>
          </a:prstGeom>
          <a:noFill/>
          <a:effectLst>
            <a:outerShdw blurRad="63500" dist="107763" dir="2700000" algn="ctr" rotWithShape="0">
              <a:schemeClr val="bg2">
                <a:alpha val="74998"/>
              </a:schemeClr>
            </a:outerShdw>
          </a:effectLst>
        </p:spPr>
      </p:pic>
      <p:sp>
        <p:nvSpPr>
          <p:cNvPr id="20516" name="Text Box 36"/>
          <p:cNvSpPr txBox="1">
            <a:spLocks noChangeArrowheads="1"/>
          </p:cNvSpPr>
          <p:nvPr/>
        </p:nvSpPr>
        <p:spPr bwMode="auto">
          <a:xfrm>
            <a:off x="4659313" y="2497138"/>
            <a:ext cx="4094162" cy="51911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a:solidFill>
                  <a:srgbClr val="66FF99"/>
                </a:solidFill>
                <a:effectLst>
                  <a:outerShdw blurRad="38100" dist="38100" dir="2700000" algn="tl">
                    <a:srgbClr val="000000"/>
                  </a:outerShdw>
                </a:effectLst>
              </a:rPr>
              <a:t>SEA OF GALILEE</a:t>
            </a:r>
          </a:p>
        </p:txBody>
      </p:sp>
      <p:pic>
        <p:nvPicPr>
          <p:cNvPr id="20517" name="Picture 37"/>
          <p:cNvPicPr>
            <a:picLocks noChangeAspect="1" noChangeArrowheads="1"/>
          </p:cNvPicPr>
          <p:nvPr/>
        </p:nvPicPr>
        <p:blipFill>
          <a:blip r:embed="rId4" cstate="screen">
            <a:extLst>
              <a:ext uri="{28A0092B-C50C-407E-A947-70E740481C1C}">
                <a14:useLocalDpi xmlns:a14="http://schemas.microsoft.com/office/drawing/2010/main"/>
              </a:ext>
            </a:extLst>
          </a:blip>
          <a:srcRect b="7428"/>
          <a:stretch>
            <a:fillRect/>
          </a:stretch>
        </p:blipFill>
        <p:spPr bwMode="auto">
          <a:xfrm>
            <a:off x="3833813" y="3154363"/>
            <a:ext cx="3252787" cy="2449512"/>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516"/>
                                        </p:tgtEl>
                                        <p:attrNameLst>
                                          <p:attrName>style.visibility</p:attrName>
                                        </p:attrNameLst>
                                      </p:cBhvr>
                                      <p:to>
                                        <p:strVal val="visible"/>
                                      </p:to>
                                    </p:set>
                                    <p:animEffect transition="in" filter="fade">
                                      <p:cBhvr>
                                        <p:cTn id="7" dur="1000"/>
                                        <p:tgtEl>
                                          <p:spTgt spid="20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6"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1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11"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12"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13"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14"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16"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17"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21518" name="Rectangle 14"/>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21519"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21520"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21" name="Rectangle 17"/>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21522" name="Freeform 18"/>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23" name="Freeform 19"/>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24" name="Freeform 20"/>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26" name="Rectangle 22"/>
          <p:cNvSpPr>
            <a:spLocks noChangeArrowheads="1"/>
          </p:cNvSpPr>
          <p:nvPr/>
        </p:nvSpPr>
        <p:spPr bwMode="auto">
          <a:xfrm>
            <a:off x="2613025" y="3613150"/>
            <a:ext cx="1730375"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DS</a:t>
            </a:r>
          </a:p>
        </p:txBody>
      </p:sp>
      <p:sp>
        <p:nvSpPr>
          <p:cNvPr id="21527" name="Oval 23"/>
          <p:cNvSpPr>
            <a:spLocks noChangeArrowheads="1"/>
          </p:cNvSpPr>
          <p:nvPr/>
        </p:nvSpPr>
        <p:spPr bwMode="auto">
          <a:xfrm>
            <a:off x="2516188" y="3486150"/>
            <a:ext cx="881062"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34" name="Rectangle 3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22</a:t>
            </a:r>
          </a:p>
        </p:txBody>
      </p:sp>
      <p:sp>
        <p:nvSpPr>
          <p:cNvPr id="48149" name="Rectangle 32"/>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21538" name="Picture 34"/>
          <p:cNvPicPr>
            <a:picLocks noChangeAspect="1" noChangeArrowheads="1"/>
          </p:cNvPicPr>
          <p:nvPr/>
        </p:nvPicPr>
        <p:blipFill>
          <a:blip r:embed="rId3" cstate="screen">
            <a:extLst>
              <a:ext uri="{28A0092B-C50C-407E-A947-70E740481C1C}">
                <a14:useLocalDpi xmlns:a14="http://schemas.microsoft.com/office/drawing/2010/main"/>
              </a:ext>
            </a:extLst>
          </a:blip>
          <a:srcRect b="7428"/>
          <a:stretch>
            <a:fillRect/>
          </a:stretch>
        </p:blipFill>
        <p:spPr bwMode="auto">
          <a:xfrm>
            <a:off x="3833813" y="3154363"/>
            <a:ext cx="3252787" cy="2449512"/>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25" name="Rectangle 21"/>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pic>
        <p:nvPicPr>
          <p:cNvPr id="21539" name="Picture 3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06938" y="1139825"/>
            <a:ext cx="3060700" cy="2278063"/>
          </a:xfrm>
          <a:prstGeom prst="rect">
            <a:avLst/>
          </a:prstGeom>
          <a:noFill/>
          <a:effectLst>
            <a:outerShdw blurRad="63500" dist="107763" dir="2700000" algn="ctr" rotWithShape="0">
              <a:schemeClr val="bg2">
                <a:alpha val="74998"/>
              </a:schemeClr>
            </a:outerShdw>
          </a:effectLst>
        </p:spPr>
      </p:pic>
      <p:sp>
        <p:nvSpPr>
          <p:cNvPr id="21540" name="Text Box 36"/>
          <p:cNvSpPr txBox="1">
            <a:spLocks noChangeArrowheads="1"/>
          </p:cNvSpPr>
          <p:nvPr/>
        </p:nvSpPr>
        <p:spPr bwMode="auto">
          <a:xfrm>
            <a:off x="2689225" y="4197350"/>
            <a:ext cx="3057525"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a:solidFill>
                  <a:srgbClr val="66FF99"/>
                </a:solidFill>
                <a:effectLst>
                  <a:outerShdw blurRad="38100" dist="38100" dir="2700000" algn="tl">
                    <a:srgbClr val="000000"/>
                  </a:outerShdw>
                </a:effectLst>
              </a:rPr>
              <a:t>DEAD SEA</a:t>
            </a:r>
          </a:p>
        </p:txBody>
      </p:sp>
      <p:sp>
        <p:nvSpPr>
          <p:cNvPr id="21541" name="Text Box 37"/>
          <p:cNvSpPr txBox="1">
            <a:spLocks noChangeArrowheads="1"/>
          </p:cNvSpPr>
          <p:nvPr/>
        </p:nvSpPr>
        <p:spPr bwMode="auto">
          <a:xfrm>
            <a:off x="4659313" y="2497138"/>
            <a:ext cx="4094162" cy="51911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a:solidFill>
                  <a:srgbClr val="66FF99"/>
                </a:solidFill>
                <a:effectLst>
                  <a:outerShdw blurRad="38100" dist="38100" dir="2700000" algn="tl">
                    <a:srgbClr val="000000"/>
                  </a:outerShdw>
                </a:effectLst>
              </a:rPr>
              <a:t>SEA OF GALILEE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540"/>
                                        </p:tgtEl>
                                        <p:attrNameLst>
                                          <p:attrName>style.visibility</p:attrName>
                                        </p:attrNameLst>
                                      </p:cBhvr>
                                      <p:to>
                                        <p:strVal val="visible"/>
                                      </p:to>
                                    </p:set>
                                    <p:animEffect transition="in" filter="fade">
                                      <p:cBhvr>
                                        <p:cTn id="7" dur="1000"/>
                                        <p:tgtEl>
                                          <p:spTgt spid="21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40"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1"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2"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3"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4"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5"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6"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8"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9"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29710" name="Rectangle 14"/>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29711"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29712"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13" name="Rectangle 17"/>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29714" name="Freeform 18"/>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15" name="Freeform 19"/>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16" name="Freeform 20"/>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7150" cap="rnd" cmpd="sng">
            <a:solidFill>
              <a:srgbClr val="FAF2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18" name="Rectangle 22"/>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50195" name="Text Box 2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9728" name="Rectangle 3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23</a:t>
            </a:r>
          </a:p>
        </p:txBody>
      </p:sp>
      <p:sp>
        <p:nvSpPr>
          <p:cNvPr id="50197" name="Text Box 33"/>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50198" name="Rectangle 34"/>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29731" name="Picture 35"/>
          <p:cNvPicPr>
            <a:picLocks noChangeAspect="1" noChangeArrowheads="1"/>
          </p:cNvPicPr>
          <p:nvPr/>
        </p:nvPicPr>
        <p:blipFill>
          <a:blip r:embed="rId3" cstate="screen">
            <a:extLst>
              <a:ext uri="{28A0092B-C50C-407E-A947-70E740481C1C}">
                <a14:useLocalDpi xmlns:a14="http://schemas.microsoft.com/office/drawing/2010/main"/>
              </a:ext>
            </a:extLst>
          </a:blip>
          <a:srcRect b="9668"/>
          <a:stretch>
            <a:fillRect/>
          </a:stretch>
        </p:blipFill>
        <p:spPr bwMode="auto">
          <a:xfrm>
            <a:off x="4140200" y="361950"/>
            <a:ext cx="4765675" cy="3203575"/>
          </a:xfrm>
          <a:prstGeom prst="rect">
            <a:avLst/>
          </a:prstGeom>
          <a:noFill/>
          <a:ln>
            <a:noFill/>
          </a:ln>
          <a:effectLst>
            <a:outerShdw blurRad="63500" dist="125724"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17" name="Rectangle 21"/>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grpSp>
        <p:nvGrpSpPr>
          <p:cNvPr id="2" name="Group 37"/>
          <p:cNvGrpSpPr>
            <a:grpSpLocks/>
          </p:cNvGrpSpPr>
          <p:nvPr/>
        </p:nvGrpSpPr>
        <p:grpSpPr bwMode="auto">
          <a:xfrm>
            <a:off x="3375025" y="3125788"/>
            <a:ext cx="3435350" cy="1311275"/>
            <a:chOff x="2160" y="1978"/>
            <a:chExt cx="2164" cy="826"/>
          </a:xfrm>
        </p:grpSpPr>
        <p:sp>
          <p:nvSpPr>
            <p:cNvPr id="29719" name="Rectangle 23"/>
            <p:cNvSpPr>
              <a:spLocks noChangeArrowheads="1"/>
            </p:cNvSpPr>
            <p:nvPr/>
          </p:nvSpPr>
          <p:spPr bwMode="auto">
            <a:xfrm>
              <a:off x="2573" y="2479"/>
              <a:ext cx="1751" cy="3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a:solidFill>
                    <a:srgbClr val="FAF200"/>
                  </a:solidFill>
                  <a:effectLst>
                    <a:outerShdw blurRad="38100" dist="38100" dir="2700000" algn="tl">
                      <a:srgbClr val="000000"/>
                    </a:outerShdw>
                  </a:effectLst>
                  <a:latin typeface="Times" charset="0"/>
                </a:rPr>
                <a:t>JORDAN RIVER</a:t>
              </a:r>
            </a:p>
          </p:txBody>
        </p:sp>
        <p:sp>
          <p:nvSpPr>
            <p:cNvPr id="29720" name="Line 24"/>
            <p:cNvSpPr>
              <a:spLocks noChangeShapeType="1"/>
            </p:cNvSpPr>
            <p:nvPr/>
          </p:nvSpPr>
          <p:spPr bwMode="auto">
            <a:xfrm>
              <a:off x="2160" y="1978"/>
              <a:ext cx="754" cy="535"/>
            </a:xfrm>
            <a:prstGeom prst="line">
              <a:avLst/>
            </a:prstGeom>
            <a:noFill/>
            <a:ln w="50800">
              <a:solidFill>
                <a:srgbClr val="FAF200"/>
              </a:solidFill>
              <a:round/>
              <a:headEnd type="triangle" w="med" len="me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withEffect">
                                  <p:stCondLst>
                                    <p:cond delay="0"/>
                                  </p:stCondLst>
                                  <p:childTnLst>
                                    <p:set>
                                      <p:cBhvr>
                                        <p:cTn id="6" dur="1" fill="hold">
                                          <p:stCondLst>
                                            <p:cond delay="0"/>
                                          </p:stCondLst>
                                        </p:cTn>
                                        <p:tgtEl>
                                          <p:spTgt spid="29716"/>
                                        </p:tgtEl>
                                        <p:attrNameLst>
                                          <p:attrName>style.visibility</p:attrName>
                                        </p:attrNameLst>
                                      </p:cBhvr>
                                      <p:to>
                                        <p:strVal val="visible"/>
                                      </p:to>
                                    </p:set>
                                    <p:anim calcmode="lin" valueType="num">
                                      <p:cBhvr>
                                        <p:cTn id="7" dur="500" fill="hold"/>
                                        <p:tgtEl>
                                          <p:spTgt spid="29716"/>
                                        </p:tgtEl>
                                        <p:attrNameLst>
                                          <p:attrName>ppt_w</p:attrName>
                                        </p:attrNameLst>
                                      </p:cBhvr>
                                      <p:tavLst>
                                        <p:tav tm="0">
                                          <p:val>
                                            <p:strVal val="(6*min(max(#ppt_w*#ppt_h,.3),1)-7.4)/-.7*#ppt_w"/>
                                          </p:val>
                                        </p:tav>
                                        <p:tav tm="100000">
                                          <p:val>
                                            <p:strVal val="#ppt_w"/>
                                          </p:val>
                                        </p:tav>
                                      </p:tavLst>
                                    </p:anim>
                                    <p:anim calcmode="lin" valueType="num">
                                      <p:cBhvr>
                                        <p:cTn id="8" dur="500" fill="hold"/>
                                        <p:tgtEl>
                                          <p:spTgt spid="29716"/>
                                        </p:tgtEl>
                                        <p:attrNameLst>
                                          <p:attrName>ppt_h</p:attrName>
                                        </p:attrNameLst>
                                      </p:cBhvr>
                                      <p:tavLst>
                                        <p:tav tm="0">
                                          <p:val>
                                            <p:strVal val="(6*min(max(#ppt_w*#ppt_h,.3),1)-7.4)/-.7*#ppt_h"/>
                                          </p:val>
                                        </p:tav>
                                        <p:tav tm="100000">
                                          <p:val>
                                            <p:strVal val="#ppt_h"/>
                                          </p:val>
                                        </p:tav>
                                      </p:tavLst>
                                    </p:anim>
                                    <p:anim calcmode="lin" valueType="num">
                                      <p:cBhvr>
                                        <p:cTn id="9" dur="500" fill="hold"/>
                                        <p:tgtEl>
                                          <p:spTgt spid="29716"/>
                                        </p:tgtEl>
                                        <p:attrNameLst>
                                          <p:attrName>ppt_x</p:attrName>
                                        </p:attrNameLst>
                                      </p:cBhvr>
                                      <p:tavLst>
                                        <p:tav tm="0">
                                          <p:val>
                                            <p:fltVal val="0.5"/>
                                          </p:val>
                                        </p:tav>
                                        <p:tav tm="100000">
                                          <p:val>
                                            <p:strVal val="#ppt_x"/>
                                          </p:val>
                                        </p:tav>
                                      </p:tavLst>
                                    </p:anim>
                                    <p:anim calcmode="lin" valueType="num">
                                      <p:cBhvr>
                                        <p:cTn id="10" dur="500" fill="hold"/>
                                        <p:tgtEl>
                                          <p:spTgt spid="29716"/>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29731"/>
                                        </p:tgtEl>
                                        <p:attrNameLst>
                                          <p:attrName>style.visibility</p:attrName>
                                        </p:attrNameLst>
                                      </p:cBhvr>
                                      <p:to>
                                        <p:strVal val="visible"/>
                                      </p:to>
                                    </p:set>
                                    <p:animEffect transition="in" filter="fade">
                                      <p:cBhvr>
                                        <p:cTn id="18" dur="1000"/>
                                        <p:tgtEl>
                                          <p:spTgt spid="29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3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3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34"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35"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36"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37"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38"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40"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41"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22542" name="Rectangle 14"/>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22543"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22544"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45" name="Rectangle 17"/>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22546" name="Freeform 18"/>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47" name="Freeform 19"/>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48" name="Freeform 20"/>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49" name="Rectangle 21"/>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22550" name="Rectangle 22"/>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52244" name="Text Box 3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2566" name="Rectangle 3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24</a:t>
            </a:r>
          </a:p>
        </p:txBody>
      </p:sp>
      <p:sp>
        <p:nvSpPr>
          <p:cNvPr id="52246" name="Text Box 39"/>
          <p:cNvSpPr txBox="1">
            <a:spLocks noChangeArrowheads="1"/>
          </p:cNvSpPr>
          <p:nvPr/>
        </p:nvSpPr>
        <p:spPr bwMode="auto">
          <a:xfrm>
            <a:off x="873442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7</a:t>
            </a:r>
          </a:p>
        </p:txBody>
      </p:sp>
      <p:sp>
        <p:nvSpPr>
          <p:cNvPr id="52247" name="Text Box 40"/>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52248" name="Rectangle 41"/>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22570" name="Picture 42"/>
          <p:cNvPicPr>
            <a:picLocks noChangeAspect="1" noChangeArrowheads="1"/>
          </p:cNvPicPr>
          <p:nvPr/>
        </p:nvPicPr>
        <p:blipFill>
          <a:blip r:embed="rId4" cstate="screen">
            <a:extLst>
              <a:ext uri="{28A0092B-C50C-407E-A947-70E740481C1C}">
                <a14:useLocalDpi xmlns:a14="http://schemas.microsoft.com/office/drawing/2010/main"/>
              </a:ext>
            </a:extLst>
          </a:blip>
          <a:srcRect b="9908"/>
          <a:stretch>
            <a:fillRect/>
          </a:stretch>
        </p:blipFill>
        <p:spPr bwMode="auto">
          <a:xfrm>
            <a:off x="557213" y="1435100"/>
            <a:ext cx="1808162" cy="1231900"/>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71" name="Picture 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48275" y="2119313"/>
            <a:ext cx="1985963" cy="1343025"/>
          </a:xfrm>
          <a:prstGeom prst="rect">
            <a:avLst/>
          </a:prstGeom>
          <a:noFill/>
          <a:effectLst>
            <a:outerShdw blurRad="63500" dist="107763" dir="2700000" algn="ctr" rotWithShape="0">
              <a:schemeClr val="bg2">
                <a:alpha val="74998"/>
              </a:schemeClr>
            </a:outerShdw>
          </a:effectLst>
        </p:spPr>
      </p:pic>
      <p:pic>
        <p:nvPicPr>
          <p:cNvPr id="22572" name="Picture 44"/>
          <p:cNvPicPr>
            <a:picLocks noChangeAspect="1" noChangeArrowheads="1"/>
          </p:cNvPicPr>
          <p:nvPr/>
        </p:nvPicPr>
        <p:blipFill>
          <a:blip r:embed="rId6" cstate="screen">
            <a:extLst>
              <a:ext uri="{28A0092B-C50C-407E-A947-70E740481C1C}">
                <a14:useLocalDpi xmlns:a14="http://schemas.microsoft.com/office/drawing/2010/main"/>
              </a:ext>
            </a:extLst>
          </a:blip>
          <a:srcRect b="7428"/>
          <a:stretch>
            <a:fillRect/>
          </a:stretch>
        </p:blipFill>
        <p:spPr bwMode="auto">
          <a:xfrm>
            <a:off x="666750" y="3249613"/>
            <a:ext cx="1990725" cy="1503362"/>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73" name="Picture 4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03575" y="1023938"/>
            <a:ext cx="1633538" cy="1241425"/>
          </a:xfrm>
          <a:prstGeom prst="rect">
            <a:avLst/>
          </a:prstGeom>
          <a:noFill/>
          <a:effectLst>
            <a:outerShdw blurRad="63500" dist="107763" dir="2700000" algn="ctr" rotWithShape="0">
              <a:schemeClr val="bg2">
                <a:alpha val="74998"/>
              </a:schemeClr>
            </a:outerShdw>
          </a:effectLst>
        </p:spPr>
      </p:pic>
      <p:pic>
        <p:nvPicPr>
          <p:cNvPr id="22574" name="Picture 46" descr="Coral Island from coast, tb n030300 sr"/>
          <p:cNvPicPr preferRelativeResize="0">
            <a:picLocks noChangeAspect="1" noChangeArrowheads="1"/>
          </p:cNvPicPr>
          <p:nvPr>
            <p:custDataLst>
              <p:tags r:id="rId1"/>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3092450" y="5094288"/>
            <a:ext cx="1849438" cy="1385887"/>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22575" name="Picture 47"/>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659438" y="4837113"/>
            <a:ext cx="1574800" cy="107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56" name="Oval 28"/>
          <p:cNvSpPr>
            <a:spLocks noChangeArrowheads="1"/>
          </p:cNvSpPr>
          <p:nvPr/>
        </p:nvSpPr>
        <p:spPr bwMode="auto">
          <a:xfrm>
            <a:off x="1914525" y="876300"/>
            <a:ext cx="830263" cy="7286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55" name="Oval 27"/>
          <p:cNvSpPr>
            <a:spLocks noChangeArrowheads="1"/>
          </p:cNvSpPr>
          <p:nvPr/>
        </p:nvSpPr>
        <p:spPr bwMode="auto">
          <a:xfrm>
            <a:off x="3284538" y="2243138"/>
            <a:ext cx="830262" cy="728662"/>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52" name="Oval 24"/>
          <p:cNvSpPr>
            <a:spLocks noChangeArrowheads="1"/>
          </p:cNvSpPr>
          <p:nvPr/>
        </p:nvSpPr>
        <p:spPr bwMode="auto">
          <a:xfrm>
            <a:off x="4495800" y="2514600"/>
            <a:ext cx="830263" cy="7286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51" name="Oval 23"/>
          <p:cNvSpPr>
            <a:spLocks noChangeArrowheads="1"/>
          </p:cNvSpPr>
          <p:nvPr/>
        </p:nvSpPr>
        <p:spPr bwMode="auto">
          <a:xfrm>
            <a:off x="7083425" y="5094288"/>
            <a:ext cx="830263" cy="728662"/>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53" name="Oval 25"/>
          <p:cNvSpPr>
            <a:spLocks noChangeArrowheads="1"/>
          </p:cNvSpPr>
          <p:nvPr/>
        </p:nvSpPr>
        <p:spPr bwMode="auto">
          <a:xfrm>
            <a:off x="2362200" y="5486400"/>
            <a:ext cx="830263" cy="7286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54" name="Oval 26"/>
          <p:cNvSpPr>
            <a:spLocks noChangeArrowheads="1"/>
          </p:cNvSpPr>
          <p:nvPr/>
        </p:nvSpPr>
        <p:spPr bwMode="auto">
          <a:xfrm>
            <a:off x="2514600" y="3505200"/>
            <a:ext cx="830263" cy="7286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49"/>
          <p:cNvGrpSpPr>
            <a:grpSpLocks/>
          </p:cNvGrpSpPr>
          <p:nvPr/>
        </p:nvGrpSpPr>
        <p:grpSpPr bwMode="auto">
          <a:xfrm>
            <a:off x="2376488" y="288925"/>
            <a:ext cx="5376862" cy="5800725"/>
            <a:chOff x="1450" y="-287"/>
            <a:chExt cx="3387" cy="3654"/>
          </a:xfrm>
        </p:grpSpPr>
        <p:sp>
          <p:nvSpPr>
            <p:cNvPr id="22578" name="Text Box 50"/>
            <p:cNvSpPr txBox="1">
              <a:spLocks noChangeArrowheads="1"/>
            </p:cNvSpPr>
            <p:nvPr/>
          </p:nvSpPr>
          <p:spPr bwMode="auto">
            <a:xfrm>
              <a:off x="1678" y="-287"/>
              <a:ext cx="2438" cy="3284"/>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3600">
                  <a:solidFill>
                    <a:srgbClr val="00FF00"/>
                  </a:solidFill>
                  <a:effectLst>
                    <a:outerShdw blurRad="38100" dist="38100" dir="2700000" algn="tl">
                      <a:srgbClr val="000000"/>
                    </a:outerShdw>
                  </a:effectLst>
                </a:rPr>
                <a:t>6</a:t>
              </a:r>
            </a:p>
          </p:txBody>
        </p:sp>
        <p:sp>
          <p:nvSpPr>
            <p:cNvPr id="22579" name="Text Box 51"/>
            <p:cNvSpPr txBox="1">
              <a:spLocks noChangeArrowheads="1"/>
            </p:cNvSpPr>
            <p:nvPr/>
          </p:nvSpPr>
          <p:spPr bwMode="auto">
            <a:xfrm>
              <a:off x="1450" y="2848"/>
              <a:ext cx="3387" cy="519"/>
            </a:xfrm>
            <a:prstGeom prst="rect">
              <a:avLst/>
            </a:prstGeom>
            <a:noFill/>
            <a:ln w="12700">
              <a:noFill/>
              <a:miter lim="800000"/>
              <a:headEnd/>
              <a:tailEnd/>
            </a:ln>
            <a:effectLst>
              <a:outerShdw blurRad="63500" dist="109250" dir="3267739"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4800" b="1">
                  <a:solidFill>
                    <a:srgbClr val="00FF00"/>
                  </a:solidFill>
                  <a:effectLst>
                    <a:outerShdw blurRad="38100" dist="38100" dir="2700000" algn="tl">
                      <a:srgbClr val="000000"/>
                    </a:outerShdw>
                  </a:effectLst>
                </a:rPr>
                <a:t>WATER BODIES</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2556"/>
                                        </p:tgtEl>
                                        <p:attrNameLst>
                                          <p:attrName>style.visibility</p:attrName>
                                        </p:attrNameLst>
                                      </p:cBhvr>
                                      <p:to>
                                        <p:strVal val="visible"/>
                                      </p:to>
                                    </p:set>
                                    <p:anim calcmode="lin" valueType="num">
                                      <p:cBhvr>
                                        <p:cTn id="7" dur="500" fill="hold"/>
                                        <p:tgtEl>
                                          <p:spTgt spid="22556"/>
                                        </p:tgtEl>
                                        <p:attrNameLst>
                                          <p:attrName>ppt_w</p:attrName>
                                        </p:attrNameLst>
                                      </p:cBhvr>
                                      <p:tavLst>
                                        <p:tav tm="0">
                                          <p:val>
                                            <p:fltVal val="0"/>
                                          </p:val>
                                        </p:tav>
                                        <p:tav tm="100000">
                                          <p:val>
                                            <p:strVal val="#ppt_w"/>
                                          </p:val>
                                        </p:tav>
                                      </p:tavLst>
                                    </p:anim>
                                    <p:anim calcmode="lin" valueType="num">
                                      <p:cBhvr>
                                        <p:cTn id="8" dur="500" fill="hold"/>
                                        <p:tgtEl>
                                          <p:spTgt spid="22556"/>
                                        </p:tgtEl>
                                        <p:attrNameLst>
                                          <p:attrName>ppt_h</p:attrName>
                                        </p:attrNameLst>
                                      </p:cBhvr>
                                      <p:tavLst>
                                        <p:tav tm="0">
                                          <p:val>
                                            <p:fltVal val="0"/>
                                          </p:val>
                                        </p:tav>
                                        <p:tav tm="100000">
                                          <p:val>
                                            <p:strVal val="#ppt_h"/>
                                          </p:val>
                                        </p:tav>
                                      </p:tavLst>
                                    </p:anim>
                                    <p:anim calcmode="lin" valueType="num">
                                      <p:cBhvr>
                                        <p:cTn id="9" dur="500" fill="hold"/>
                                        <p:tgtEl>
                                          <p:spTgt spid="22556"/>
                                        </p:tgtEl>
                                        <p:attrNameLst>
                                          <p:attrName>ppt_x</p:attrName>
                                        </p:attrNameLst>
                                      </p:cBhvr>
                                      <p:tavLst>
                                        <p:tav tm="0">
                                          <p:val>
                                            <p:fltVal val="0.5"/>
                                          </p:val>
                                        </p:tav>
                                        <p:tav tm="100000">
                                          <p:val>
                                            <p:strVal val="#ppt_x"/>
                                          </p:val>
                                        </p:tav>
                                      </p:tavLst>
                                    </p:anim>
                                    <p:anim calcmode="lin" valueType="num">
                                      <p:cBhvr>
                                        <p:cTn id="10" dur="500" fill="hold"/>
                                        <p:tgtEl>
                                          <p:spTgt spid="22556"/>
                                        </p:tgtEl>
                                        <p:attrNameLst>
                                          <p:attrName>ppt_y</p:attrName>
                                        </p:attrNameLst>
                                      </p:cBhvr>
                                      <p:tavLst>
                                        <p:tav tm="0">
                                          <p:val>
                                            <p:fltVal val="0.5"/>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22570"/>
                                        </p:tgtEl>
                                        <p:attrNameLst>
                                          <p:attrName>style.visibility</p:attrName>
                                        </p:attrNameLst>
                                      </p:cBhvr>
                                      <p:to>
                                        <p:strVal val="visible"/>
                                      </p:to>
                                    </p:set>
                                    <p:animEffect transition="in" filter="fade">
                                      <p:cBhvr>
                                        <p:cTn id="13" dur="500"/>
                                        <p:tgtEl>
                                          <p:spTgt spid="2257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22552"/>
                                        </p:tgtEl>
                                        <p:attrNameLst>
                                          <p:attrName>style.visibility</p:attrName>
                                        </p:attrNameLst>
                                      </p:cBhvr>
                                      <p:to>
                                        <p:strVal val="visible"/>
                                      </p:to>
                                    </p:set>
                                    <p:anim calcmode="lin" valueType="num">
                                      <p:cBhvr>
                                        <p:cTn id="18" dur="500" fill="hold"/>
                                        <p:tgtEl>
                                          <p:spTgt spid="22552"/>
                                        </p:tgtEl>
                                        <p:attrNameLst>
                                          <p:attrName>ppt_w</p:attrName>
                                        </p:attrNameLst>
                                      </p:cBhvr>
                                      <p:tavLst>
                                        <p:tav tm="0">
                                          <p:val>
                                            <p:fltVal val="0"/>
                                          </p:val>
                                        </p:tav>
                                        <p:tav tm="100000">
                                          <p:val>
                                            <p:strVal val="#ppt_w"/>
                                          </p:val>
                                        </p:tav>
                                      </p:tavLst>
                                    </p:anim>
                                    <p:anim calcmode="lin" valueType="num">
                                      <p:cBhvr>
                                        <p:cTn id="19" dur="500" fill="hold"/>
                                        <p:tgtEl>
                                          <p:spTgt spid="22552"/>
                                        </p:tgtEl>
                                        <p:attrNameLst>
                                          <p:attrName>ppt_h</p:attrName>
                                        </p:attrNameLst>
                                      </p:cBhvr>
                                      <p:tavLst>
                                        <p:tav tm="0">
                                          <p:val>
                                            <p:fltVal val="0"/>
                                          </p:val>
                                        </p:tav>
                                        <p:tav tm="100000">
                                          <p:val>
                                            <p:strVal val="#ppt_h"/>
                                          </p:val>
                                        </p:tav>
                                      </p:tavLst>
                                    </p:anim>
                                    <p:anim calcmode="lin" valueType="num">
                                      <p:cBhvr>
                                        <p:cTn id="20" dur="500" fill="hold"/>
                                        <p:tgtEl>
                                          <p:spTgt spid="22552"/>
                                        </p:tgtEl>
                                        <p:attrNameLst>
                                          <p:attrName>ppt_x</p:attrName>
                                        </p:attrNameLst>
                                      </p:cBhvr>
                                      <p:tavLst>
                                        <p:tav tm="0">
                                          <p:val>
                                            <p:fltVal val="0.5"/>
                                          </p:val>
                                        </p:tav>
                                        <p:tav tm="100000">
                                          <p:val>
                                            <p:strVal val="#ppt_x"/>
                                          </p:val>
                                        </p:tav>
                                      </p:tavLst>
                                    </p:anim>
                                    <p:anim calcmode="lin" valueType="num">
                                      <p:cBhvr>
                                        <p:cTn id="21" dur="500" fill="hold"/>
                                        <p:tgtEl>
                                          <p:spTgt spid="22552"/>
                                        </p:tgtEl>
                                        <p:attrNameLst>
                                          <p:attrName>ppt_y</p:attrName>
                                        </p:attrNameLst>
                                      </p:cBhvr>
                                      <p:tavLst>
                                        <p:tav tm="0">
                                          <p:val>
                                            <p:fltVal val="0.5"/>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22571"/>
                                        </p:tgtEl>
                                        <p:attrNameLst>
                                          <p:attrName>style.visibility</p:attrName>
                                        </p:attrNameLst>
                                      </p:cBhvr>
                                      <p:to>
                                        <p:strVal val="visible"/>
                                      </p:to>
                                    </p:set>
                                    <p:animEffect transition="in" filter="fade">
                                      <p:cBhvr>
                                        <p:cTn id="24" dur="500"/>
                                        <p:tgtEl>
                                          <p:spTgt spid="2257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22551"/>
                                        </p:tgtEl>
                                        <p:attrNameLst>
                                          <p:attrName>style.visibility</p:attrName>
                                        </p:attrNameLst>
                                      </p:cBhvr>
                                      <p:to>
                                        <p:strVal val="visible"/>
                                      </p:to>
                                    </p:set>
                                    <p:anim calcmode="lin" valueType="num">
                                      <p:cBhvr>
                                        <p:cTn id="29" dur="500" fill="hold"/>
                                        <p:tgtEl>
                                          <p:spTgt spid="22551"/>
                                        </p:tgtEl>
                                        <p:attrNameLst>
                                          <p:attrName>ppt_w</p:attrName>
                                        </p:attrNameLst>
                                      </p:cBhvr>
                                      <p:tavLst>
                                        <p:tav tm="0">
                                          <p:val>
                                            <p:fltVal val="0"/>
                                          </p:val>
                                        </p:tav>
                                        <p:tav tm="100000">
                                          <p:val>
                                            <p:strVal val="#ppt_w"/>
                                          </p:val>
                                        </p:tav>
                                      </p:tavLst>
                                    </p:anim>
                                    <p:anim calcmode="lin" valueType="num">
                                      <p:cBhvr>
                                        <p:cTn id="30" dur="500" fill="hold"/>
                                        <p:tgtEl>
                                          <p:spTgt spid="22551"/>
                                        </p:tgtEl>
                                        <p:attrNameLst>
                                          <p:attrName>ppt_h</p:attrName>
                                        </p:attrNameLst>
                                      </p:cBhvr>
                                      <p:tavLst>
                                        <p:tav tm="0">
                                          <p:val>
                                            <p:fltVal val="0"/>
                                          </p:val>
                                        </p:tav>
                                        <p:tav tm="100000">
                                          <p:val>
                                            <p:strVal val="#ppt_h"/>
                                          </p:val>
                                        </p:tav>
                                      </p:tavLst>
                                    </p:anim>
                                    <p:anim calcmode="lin" valueType="num">
                                      <p:cBhvr>
                                        <p:cTn id="31" dur="500" fill="hold"/>
                                        <p:tgtEl>
                                          <p:spTgt spid="22551"/>
                                        </p:tgtEl>
                                        <p:attrNameLst>
                                          <p:attrName>ppt_x</p:attrName>
                                        </p:attrNameLst>
                                      </p:cBhvr>
                                      <p:tavLst>
                                        <p:tav tm="0">
                                          <p:val>
                                            <p:fltVal val="0.5"/>
                                          </p:val>
                                        </p:tav>
                                        <p:tav tm="100000">
                                          <p:val>
                                            <p:strVal val="#ppt_x"/>
                                          </p:val>
                                        </p:tav>
                                      </p:tavLst>
                                    </p:anim>
                                    <p:anim calcmode="lin" valueType="num">
                                      <p:cBhvr>
                                        <p:cTn id="32" dur="500" fill="hold"/>
                                        <p:tgtEl>
                                          <p:spTgt spid="22551"/>
                                        </p:tgtEl>
                                        <p:attrNameLst>
                                          <p:attrName>ppt_y</p:attrName>
                                        </p:attrNameLst>
                                      </p:cBhvr>
                                      <p:tavLst>
                                        <p:tav tm="0">
                                          <p:val>
                                            <p:fltVal val="0.5"/>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22575"/>
                                        </p:tgtEl>
                                        <p:attrNameLst>
                                          <p:attrName>style.visibility</p:attrName>
                                        </p:attrNameLst>
                                      </p:cBhvr>
                                      <p:to>
                                        <p:strVal val="visible"/>
                                      </p:to>
                                    </p:set>
                                    <p:animEffect transition="in" filter="fade">
                                      <p:cBhvr>
                                        <p:cTn id="35" dur="500"/>
                                        <p:tgtEl>
                                          <p:spTgt spid="2257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528" fill="hold" grpId="0" nodeType="clickEffect">
                                  <p:stCondLst>
                                    <p:cond delay="0"/>
                                  </p:stCondLst>
                                  <p:childTnLst>
                                    <p:set>
                                      <p:cBhvr>
                                        <p:cTn id="39" dur="1" fill="hold">
                                          <p:stCondLst>
                                            <p:cond delay="0"/>
                                          </p:stCondLst>
                                        </p:cTn>
                                        <p:tgtEl>
                                          <p:spTgt spid="22553"/>
                                        </p:tgtEl>
                                        <p:attrNameLst>
                                          <p:attrName>style.visibility</p:attrName>
                                        </p:attrNameLst>
                                      </p:cBhvr>
                                      <p:to>
                                        <p:strVal val="visible"/>
                                      </p:to>
                                    </p:set>
                                    <p:anim calcmode="lin" valueType="num">
                                      <p:cBhvr>
                                        <p:cTn id="40" dur="500" fill="hold"/>
                                        <p:tgtEl>
                                          <p:spTgt spid="22553"/>
                                        </p:tgtEl>
                                        <p:attrNameLst>
                                          <p:attrName>ppt_w</p:attrName>
                                        </p:attrNameLst>
                                      </p:cBhvr>
                                      <p:tavLst>
                                        <p:tav tm="0">
                                          <p:val>
                                            <p:fltVal val="0"/>
                                          </p:val>
                                        </p:tav>
                                        <p:tav tm="100000">
                                          <p:val>
                                            <p:strVal val="#ppt_w"/>
                                          </p:val>
                                        </p:tav>
                                      </p:tavLst>
                                    </p:anim>
                                    <p:anim calcmode="lin" valueType="num">
                                      <p:cBhvr>
                                        <p:cTn id="41" dur="500" fill="hold"/>
                                        <p:tgtEl>
                                          <p:spTgt spid="22553"/>
                                        </p:tgtEl>
                                        <p:attrNameLst>
                                          <p:attrName>ppt_h</p:attrName>
                                        </p:attrNameLst>
                                      </p:cBhvr>
                                      <p:tavLst>
                                        <p:tav tm="0">
                                          <p:val>
                                            <p:fltVal val="0"/>
                                          </p:val>
                                        </p:tav>
                                        <p:tav tm="100000">
                                          <p:val>
                                            <p:strVal val="#ppt_h"/>
                                          </p:val>
                                        </p:tav>
                                      </p:tavLst>
                                    </p:anim>
                                    <p:anim calcmode="lin" valueType="num">
                                      <p:cBhvr>
                                        <p:cTn id="42" dur="500" fill="hold"/>
                                        <p:tgtEl>
                                          <p:spTgt spid="22553"/>
                                        </p:tgtEl>
                                        <p:attrNameLst>
                                          <p:attrName>ppt_x</p:attrName>
                                        </p:attrNameLst>
                                      </p:cBhvr>
                                      <p:tavLst>
                                        <p:tav tm="0">
                                          <p:val>
                                            <p:fltVal val="0.5"/>
                                          </p:val>
                                        </p:tav>
                                        <p:tav tm="100000">
                                          <p:val>
                                            <p:strVal val="#ppt_x"/>
                                          </p:val>
                                        </p:tav>
                                      </p:tavLst>
                                    </p:anim>
                                    <p:anim calcmode="lin" valueType="num">
                                      <p:cBhvr>
                                        <p:cTn id="43" dur="500" fill="hold"/>
                                        <p:tgtEl>
                                          <p:spTgt spid="22553"/>
                                        </p:tgtEl>
                                        <p:attrNameLst>
                                          <p:attrName>ppt_y</p:attrName>
                                        </p:attrNameLst>
                                      </p:cBhvr>
                                      <p:tavLst>
                                        <p:tav tm="0">
                                          <p:val>
                                            <p:fltVal val="0.5"/>
                                          </p:val>
                                        </p:tav>
                                        <p:tav tm="100000">
                                          <p:val>
                                            <p:strVal val="#ppt_y"/>
                                          </p:val>
                                        </p:tav>
                                      </p:tavLst>
                                    </p:anim>
                                  </p:childTnLst>
                                </p:cTn>
                              </p:par>
                              <p:par>
                                <p:cTn id="44" presetID="10" presetClass="entr" presetSubtype="0" fill="hold" grpId="0" nodeType="withEffect" nodePh="1">
                                  <p:stCondLst>
                                    <p:cond delay="0"/>
                                  </p:stCondLst>
                                  <p:endCondLst>
                                    <p:cond evt="begin" delay="0">
                                      <p:tn val="44"/>
                                    </p:cond>
                                  </p:endCondLst>
                                  <p:childTnLst>
                                    <p:set>
                                      <p:cBhvr>
                                        <p:cTn id="45" dur="1" fill="hold">
                                          <p:stCondLst>
                                            <p:cond delay="0"/>
                                          </p:stCondLst>
                                        </p:cTn>
                                        <p:tgtEl>
                                          <p:spTgt spid="22574"/>
                                        </p:tgtEl>
                                        <p:attrNameLst>
                                          <p:attrName>style.visibility</p:attrName>
                                        </p:attrNameLst>
                                      </p:cBhvr>
                                      <p:to>
                                        <p:strVal val="visible"/>
                                      </p:to>
                                    </p:set>
                                    <p:animEffect transition="in" filter="fade">
                                      <p:cBhvr>
                                        <p:cTn id="46" dur="500"/>
                                        <p:tgtEl>
                                          <p:spTgt spid="22574"/>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528" fill="hold" grpId="0" nodeType="clickEffect">
                                  <p:stCondLst>
                                    <p:cond delay="0"/>
                                  </p:stCondLst>
                                  <p:childTnLst>
                                    <p:set>
                                      <p:cBhvr>
                                        <p:cTn id="50" dur="1" fill="hold">
                                          <p:stCondLst>
                                            <p:cond delay="0"/>
                                          </p:stCondLst>
                                        </p:cTn>
                                        <p:tgtEl>
                                          <p:spTgt spid="22554"/>
                                        </p:tgtEl>
                                        <p:attrNameLst>
                                          <p:attrName>style.visibility</p:attrName>
                                        </p:attrNameLst>
                                      </p:cBhvr>
                                      <p:to>
                                        <p:strVal val="visible"/>
                                      </p:to>
                                    </p:set>
                                    <p:anim calcmode="lin" valueType="num">
                                      <p:cBhvr>
                                        <p:cTn id="51" dur="500" fill="hold"/>
                                        <p:tgtEl>
                                          <p:spTgt spid="22554"/>
                                        </p:tgtEl>
                                        <p:attrNameLst>
                                          <p:attrName>ppt_w</p:attrName>
                                        </p:attrNameLst>
                                      </p:cBhvr>
                                      <p:tavLst>
                                        <p:tav tm="0">
                                          <p:val>
                                            <p:fltVal val="0"/>
                                          </p:val>
                                        </p:tav>
                                        <p:tav tm="100000">
                                          <p:val>
                                            <p:strVal val="#ppt_w"/>
                                          </p:val>
                                        </p:tav>
                                      </p:tavLst>
                                    </p:anim>
                                    <p:anim calcmode="lin" valueType="num">
                                      <p:cBhvr>
                                        <p:cTn id="52" dur="500" fill="hold"/>
                                        <p:tgtEl>
                                          <p:spTgt spid="22554"/>
                                        </p:tgtEl>
                                        <p:attrNameLst>
                                          <p:attrName>ppt_h</p:attrName>
                                        </p:attrNameLst>
                                      </p:cBhvr>
                                      <p:tavLst>
                                        <p:tav tm="0">
                                          <p:val>
                                            <p:fltVal val="0"/>
                                          </p:val>
                                        </p:tav>
                                        <p:tav tm="100000">
                                          <p:val>
                                            <p:strVal val="#ppt_h"/>
                                          </p:val>
                                        </p:tav>
                                      </p:tavLst>
                                    </p:anim>
                                    <p:anim calcmode="lin" valueType="num">
                                      <p:cBhvr>
                                        <p:cTn id="53" dur="500" fill="hold"/>
                                        <p:tgtEl>
                                          <p:spTgt spid="22554"/>
                                        </p:tgtEl>
                                        <p:attrNameLst>
                                          <p:attrName>ppt_x</p:attrName>
                                        </p:attrNameLst>
                                      </p:cBhvr>
                                      <p:tavLst>
                                        <p:tav tm="0">
                                          <p:val>
                                            <p:fltVal val="0.5"/>
                                          </p:val>
                                        </p:tav>
                                        <p:tav tm="100000">
                                          <p:val>
                                            <p:strVal val="#ppt_x"/>
                                          </p:val>
                                        </p:tav>
                                      </p:tavLst>
                                    </p:anim>
                                    <p:anim calcmode="lin" valueType="num">
                                      <p:cBhvr>
                                        <p:cTn id="54" dur="500" fill="hold"/>
                                        <p:tgtEl>
                                          <p:spTgt spid="22554"/>
                                        </p:tgtEl>
                                        <p:attrNameLst>
                                          <p:attrName>ppt_y</p:attrName>
                                        </p:attrNameLst>
                                      </p:cBhvr>
                                      <p:tavLst>
                                        <p:tav tm="0">
                                          <p:val>
                                            <p:fltVal val="0.5"/>
                                          </p:val>
                                        </p:tav>
                                        <p:tav tm="100000">
                                          <p:val>
                                            <p:strVal val="#ppt_y"/>
                                          </p:val>
                                        </p:tav>
                                      </p:tavLst>
                                    </p:anim>
                                  </p:childTnLst>
                                </p:cTn>
                              </p:par>
                              <p:par>
                                <p:cTn id="55" presetID="10" presetClass="entr" presetSubtype="0" fill="hold" nodeType="withEffect">
                                  <p:stCondLst>
                                    <p:cond delay="0"/>
                                  </p:stCondLst>
                                  <p:childTnLst>
                                    <p:set>
                                      <p:cBhvr>
                                        <p:cTn id="56" dur="1" fill="hold">
                                          <p:stCondLst>
                                            <p:cond delay="0"/>
                                          </p:stCondLst>
                                        </p:cTn>
                                        <p:tgtEl>
                                          <p:spTgt spid="22572"/>
                                        </p:tgtEl>
                                        <p:attrNameLst>
                                          <p:attrName>style.visibility</p:attrName>
                                        </p:attrNameLst>
                                      </p:cBhvr>
                                      <p:to>
                                        <p:strVal val="visible"/>
                                      </p:to>
                                    </p:set>
                                    <p:animEffect transition="in" filter="fade">
                                      <p:cBhvr>
                                        <p:cTn id="57" dur="500"/>
                                        <p:tgtEl>
                                          <p:spTgt spid="2257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3" presetClass="entr" presetSubtype="528" fill="hold" grpId="0" nodeType="clickEffect">
                                  <p:stCondLst>
                                    <p:cond delay="0"/>
                                  </p:stCondLst>
                                  <p:childTnLst>
                                    <p:set>
                                      <p:cBhvr>
                                        <p:cTn id="61" dur="1" fill="hold">
                                          <p:stCondLst>
                                            <p:cond delay="0"/>
                                          </p:stCondLst>
                                        </p:cTn>
                                        <p:tgtEl>
                                          <p:spTgt spid="22555"/>
                                        </p:tgtEl>
                                        <p:attrNameLst>
                                          <p:attrName>style.visibility</p:attrName>
                                        </p:attrNameLst>
                                      </p:cBhvr>
                                      <p:to>
                                        <p:strVal val="visible"/>
                                      </p:to>
                                    </p:set>
                                    <p:anim calcmode="lin" valueType="num">
                                      <p:cBhvr>
                                        <p:cTn id="62" dur="500" fill="hold"/>
                                        <p:tgtEl>
                                          <p:spTgt spid="22555"/>
                                        </p:tgtEl>
                                        <p:attrNameLst>
                                          <p:attrName>ppt_w</p:attrName>
                                        </p:attrNameLst>
                                      </p:cBhvr>
                                      <p:tavLst>
                                        <p:tav tm="0">
                                          <p:val>
                                            <p:fltVal val="0"/>
                                          </p:val>
                                        </p:tav>
                                        <p:tav tm="100000">
                                          <p:val>
                                            <p:strVal val="#ppt_w"/>
                                          </p:val>
                                        </p:tav>
                                      </p:tavLst>
                                    </p:anim>
                                    <p:anim calcmode="lin" valueType="num">
                                      <p:cBhvr>
                                        <p:cTn id="63" dur="500" fill="hold"/>
                                        <p:tgtEl>
                                          <p:spTgt spid="22555"/>
                                        </p:tgtEl>
                                        <p:attrNameLst>
                                          <p:attrName>ppt_h</p:attrName>
                                        </p:attrNameLst>
                                      </p:cBhvr>
                                      <p:tavLst>
                                        <p:tav tm="0">
                                          <p:val>
                                            <p:fltVal val="0"/>
                                          </p:val>
                                        </p:tav>
                                        <p:tav tm="100000">
                                          <p:val>
                                            <p:strVal val="#ppt_h"/>
                                          </p:val>
                                        </p:tav>
                                      </p:tavLst>
                                    </p:anim>
                                    <p:anim calcmode="lin" valueType="num">
                                      <p:cBhvr>
                                        <p:cTn id="64" dur="500" fill="hold"/>
                                        <p:tgtEl>
                                          <p:spTgt spid="22555"/>
                                        </p:tgtEl>
                                        <p:attrNameLst>
                                          <p:attrName>ppt_x</p:attrName>
                                        </p:attrNameLst>
                                      </p:cBhvr>
                                      <p:tavLst>
                                        <p:tav tm="0">
                                          <p:val>
                                            <p:fltVal val="0.5"/>
                                          </p:val>
                                        </p:tav>
                                        <p:tav tm="100000">
                                          <p:val>
                                            <p:strVal val="#ppt_x"/>
                                          </p:val>
                                        </p:tav>
                                      </p:tavLst>
                                    </p:anim>
                                    <p:anim calcmode="lin" valueType="num">
                                      <p:cBhvr>
                                        <p:cTn id="65" dur="500" fill="hold"/>
                                        <p:tgtEl>
                                          <p:spTgt spid="22555"/>
                                        </p:tgtEl>
                                        <p:attrNameLst>
                                          <p:attrName>ppt_y</p:attrName>
                                        </p:attrNameLst>
                                      </p:cBhvr>
                                      <p:tavLst>
                                        <p:tav tm="0">
                                          <p:val>
                                            <p:fltVal val="0.5"/>
                                          </p:val>
                                        </p:tav>
                                        <p:tav tm="100000">
                                          <p:val>
                                            <p:strVal val="#ppt_y"/>
                                          </p:val>
                                        </p:tav>
                                      </p:tavLst>
                                    </p:anim>
                                  </p:childTnLst>
                                </p:cTn>
                              </p:par>
                              <p:par>
                                <p:cTn id="66" presetID="10" presetClass="entr" presetSubtype="0" fill="hold" nodeType="withEffect">
                                  <p:stCondLst>
                                    <p:cond delay="0"/>
                                  </p:stCondLst>
                                  <p:childTnLst>
                                    <p:set>
                                      <p:cBhvr>
                                        <p:cTn id="67" dur="1" fill="hold">
                                          <p:stCondLst>
                                            <p:cond delay="0"/>
                                          </p:stCondLst>
                                        </p:cTn>
                                        <p:tgtEl>
                                          <p:spTgt spid="22573"/>
                                        </p:tgtEl>
                                        <p:attrNameLst>
                                          <p:attrName>style.visibility</p:attrName>
                                        </p:attrNameLst>
                                      </p:cBhvr>
                                      <p:to>
                                        <p:strVal val="visible"/>
                                      </p:to>
                                    </p:set>
                                    <p:animEffect transition="in" filter="fade">
                                      <p:cBhvr>
                                        <p:cTn id="68" dur="500"/>
                                        <p:tgtEl>
                                          <p:spTgt spid="2257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3" presetClass="entr" presetSubtype="528" fill="hold" nodeType="clickEffect">
                                  <p:stCondLst>
                                    <p:cond delay="0"/>
                                  </p:stCondLst>
                                  <p:childTnLst>
                                    <p:set>
                                      <p:cBhvr>
                                        <p:cTn id="72" dur="1" fill="hold">
                                          <p:stCondLst>
                                            <p:cond delay="0"/>
                                          </p:stCondLst>
                                        </p:cTn>
                                        <p:tgtEl>
                                          <p:spTgt spid="2"/>
                                        </p:tgtEl>
                                        <p:attrNameLst>
                                          <p:attrName>style.visibility</p:attrName>
                                        </p:attrNameLst>
                                      </p:cBhvr>
                                      <p:to>
                                        <p:strVal val="visible"/>
                                      </p:to>
                                    </p:set>
                                    <p:anim calcmode="lin" valueType="num">
                                      <p:cBhvr>
                                        <p:cTn id="73" dur="500" fill="hold"/>
                                        <p:tgtEl>
                                          <p:spTgt spid="2"/>
                                        </p:tgtEl>
                                        <p:attrNameLst>
                                          <p:attrName>ppt_w</p:attrName>
                                        </p:attrNameLst>
                                      </p:cBhvr>
                                      <p:tavLst>
                                        <p:tav tm="0">
                                          <p:val>
                                            <p:fltVal val="0"/>
                                          </p:val>
                                        </p:tav>
                                        <p:tav tm="100000">
                                          <p:val>
                                            <p:strVal val="#ppt_w"/>
                                          </p:val>
                                        </p:tav>
                                      </p:tavLst>
                                    </p:anim>
                                    <p:anim calcmode="lin" valueType="num">
                                      <p:cBhvr>
                                        <p:cTn id="74" dur="500" fill="hold"/>
                                        <p:tgtEl>
                                          <p:spTgt spid="2"/>
                                        </p:tgtEl>
                                        <p:attrNameLst>
                                          <p:attrName>ppt_h</p:attrName>
                                        </p:attrNameLst>
                                      </p:cBhvr>
                                      <p:tavLst>
                                        <p:tav tm="0">
                                          <p:val>
                                            <p:fltVal val="0"/>
                                          </p:val>
                                        </p:tav>
                                        <p:tav tm="100000">
                                          <p:val>
                                            <p:strVal val="#ppt_h"/>
                                          </p:val>
                                        </p:tav>
                                      </p:tavLst>
                                    </p:anim>
                                    <p:anim calcmode="lin" valueType="num">
                                      <p:cBhvr>
                                        <p:cTn id="75" dur="500" fill="hold"/>
                                        <p:tgtEl>
                                          <p:spTgt spid="2"/>
                                        </p:tgtEl>
                                        <p:attrNameLst>
                                          <p:attrName>ppt_x</p:attrName>
                                        </p:attrNameLst>
                                      </p:cBhvr>
                                      <p:tavLst>
                                        <p:tav tm="0">
                                          <p:val>
                                            <p:fltVal val="0.5"/>
                                          </p:val>
                                        </p:tav>
                                        <p:tav tm="100000">
                                          <p:val>
                                            <p:strVal val="#ppt_x"/>
                                          </p:val>
                                        </p:tav>
                                      </p:tavLst>
                                    </p:anim>
                                    <p:anim calcmode="lin" valueType="num">
                                      <p:cBhvr>
                                        <p:cTn id="76"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74" grpId="0" autoUpdateAnimBg="0"/>
      <p:bldP spid="22556" grpId="0" animBg="1"/>
      <p:bldP spid="22555" grpId="0" animBg="1"/>
      <p:bldP spid="22552" grpId="0" animBg="1"/>
      <p:bldP spid="22551" grpId="0" animBg="1"/>
      <p:bldP spid="22553" grpId="0" animBg="1"/>
      <p:bldP spid="2255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2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2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2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2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2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3072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3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3073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3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3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3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30735"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3073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3073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3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3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41"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3074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47" name="Freeform 27"/>
          <p:cNvSpPr>
            <a:spLocks/>
          </p:cNvSpPr>
          <p:nvPr/>
        </p:nvSpPr>
        <p:spPr bwMode="auto">
          <a:xfrm>
            <a:off x="1800225" y="1054100"/>
            <a:ext cx="6378575" cy="4025900"/>
          </a:xfrm>
          <a:custGeom>
            <a:avLst/>
            <a:gdLst/>
            <a:ahLst/>
            <a:cxnLst>
              <a:cxn ang="0">
                <a:pos x="2658" y="2528"/>
              </a:cxn>
              <a:cxn ang="0">
                <a:pos x="2242" y="2368"/>
              </a:cxn>
              <a:cxn ang="0">
                <a:pos x="1570" y="2264"/>
              </a:cxn>
              <a:cxn ang="0">
                <a:pos x="1210" y="2280"/>
              </a:cxn>
              <a:cxn ang="0">
                <a:pos x="1114" y="2336"/>
              </a:cxn>
              <a:cxn ang="0">
                <a:pos x="1066" y="2368"/>
              </a:cxn>
              <a:cxn ang="0">
                <a:pos x="938" y="2488"/>
              </a:cxn>
              <a:cxn ang="0">
                <a:pos x="890" y="2512"/>
              </a:cxn>
              <a:cxn ang="0">
                <a:pos x="842" y="2528"/>
              </a:cxn>
              <a:cxn ang="0">
                <a:pos x="722" y="2336"/>
              </a:cxn>
              <a:cxn ang="0">
                <a:pos x="674" y="2248"/>
              </a:cxn>
              <a:cxn ang="0">
                <a:pos x="602" y="2168"/>
              </a:cxn>
              <a:cxn ang="0">
                <a:pos x="146" y="2104"/>
              </a:cxn>
              <a:cxn ang="0">
                <a:pos x="90" y="2088"/>
              </a:cxn>
              <a:cxn ang="0">
                <a:pos x="18" y="2008"/>
              </a:cxn>
              <a:cxn ang="0">
                <a:pos x="42" y="1896"/>
              </a:cxn>
              <a:cxn ang="0">
                <a:pos x="58" y="1872"/>
              </a:cxn>
              <a:cxn ang="0">
                <a:pos x="82" y="1864"/>
              </a:cxn>
              <a:cxn ang="0">
                <a:pos x="130" y="1832"/>
              </a:cxn>
              <a:cxn ang="0">
                <a:pos x="330" y="1760"/>
              </a:cxn>
              <a:cxn ang="0">
                <a:pos x="378" y="1744"/>
              </a:cxn>
              <a:cxn ang="0">
                <a:pos x="506" y="1656"/>
              </a:cxn>
              <a:cxn ang="0">
                <a:pos x="570" y="1584"/>
              </a:cxn>
              <a:cxn ang="0">
                <a:pos x="626" y="1504"/>
              </a:cxn>
              <a:cxn ang="0">
                <a:pos x="690" y="1408"/>
              </a:cxn>
              <a:cxn ang="0">
                <a:pos x="722" y="1360"/>
              </a:cxn>
              <a:cxn ang="0">
                <a:pos x="730" y="1336"/>
              </a:cxn>
              <a:cxn ang="0">
                <a:pos x="762" y="1288"/>
              </a:cxn>
              <a:cxn ang="0">
                <a:pos x="778" y="1256"/>
              </a:cxn>
              <a:cxn ang="0">
                <a:pos x="810" y="1208"/>
              </a:cxn>
              <a:cxn ang="0">
                <a:pos x="850" y="1080"/>
              </a:cxn>
              <a:cxn ang="0">
                <a:pos x="938" y="696"/>
              </a:cxn>
              <a:cxn ang="0">
                <a:pos x="994" y="472"/>
              </a:cxn>
              <a:cxn ang="0">
                <a:pos x="1074" y="232"/>
              </a:cxn>
              <a:cxn ang="0">
                <a:pos x="1138" y="136"/>
              </a:cxn>
              <a:cxn ang="0">
                <a:pos x="1194" y="80"/>
              </a:cxn>
              <a:cxn ang="0">
                <a:pos x="1354" y="24"/>
              </a:cxn>
              <a:cxn ang="0">
                <a:pos x="1594" y="0"/>
              </a:cxn>
              <a:cxn ang="0">
                <a:pos x="2674" y="48"/>
              </a:cxn>
              <a:cxn ang="0">
                <a:pos x="2970" y="72"/>
              </a:cxn>
              <a:cxn ang="0">
                <a:pos x="3186" y="88"/>
              </a:cxn>
              <a:cxn ang="0">
                <a:pos x="3850" y="240"/>
              </a:cxn>
              <a:cxn ang="0">
                <a:pos x="3930" y="376"/>
              </a:cxn>
              <a:cxn ang="0">
                <a:pos x="3986" y="496"/>
              </a:cxn>
              <a:cxn ang="0">
                <a:pos x="4018" y="688"/>
              </a:cxn>
              <a:cxn ang="0">
                <a:pos x="4010" y="1200"/>
              </a:cxn>
              <a:cxn ang="0">
                <a:pos x="3906" y="1616"/>
              </a:cxn>
              <a:cxn ang="0">
                <a:pos x="3874" y="1664"/>
              </a:cxn>
              <a:cxn ang="0">
                <a:pos x="3762" y="1912"/>
              </a:cxn>
              <a:cxn ang="0">
                <a:pos x="3730" y="1960"/>
              </a:cxn>
              <a:cxn ang="0">
                <a:pos x="3682" y="2040"/>
              </a:cxn>
              <a:cxn ang="0">
                <a:pos x="3594" y="2176"/>
              </a:cxn>
              <a:cxn ang="0">
                <a:pos x="3474" y="2320"/>
              </a:cxn>
              <a:cxn ang="0">
                <a:pos x="3378" y="2424"/>
              </a:cxn>
              <a:cxn ang="0">
                <a:pos x="3354" y="2432"/>
              </a:cxn>
              <a:cxn ang="0">
                <a:pos x="3242" y="2488"/>
              </a:cxn>
              <a:cxn ang="0">
                <a:pos x="3034" y="2536"/>
              </a:cxn>
              <a:cxn ang="0">
                <a:pos x="2658" y="2528"/>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4293" name="Text Box 2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0754" name="Rectangle 3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25</a:t>
            </a:r>
          </a:p>
        </p:txBody>
      </p:sp>
      <p:sp>
        <p:nvSpPr>
          <p:cNvPr id="54295" name="Text Box 3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54296" name="Rectangle 36"/>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30757" name="Picture 3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92263" y="896938"/>
            <a:ext cx="6851650" cy="525621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54298" name="Text Box 38"/>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nodeType="clickEffect">
                                  <p:stCondLst>
                                    <p:cond delay="0"/>
                                  </p:stCondLst>
                                  <p:childTnLst>
                                    <p:animEffect transition="out" filter="box(in)">
                                      <p:cBhvr>
                                        <p:cTn id="6" dur="500"/>
                                        <p:tgtEl>
                                          <p:spTgt spid="30757"/>
                                        </p:tgtEl>
                                      </p:cBhvr>
                                    </p:animEffect>
                                    <p:set>
                                      <p:cBhvr>
                                        <p:cTn id="7" dur="1" fill="hold">
                                          <p:stCondLst>
                                            <p:cond delay="499"/>
                                          </p:stCondLst>
                                        </p:cTn>
                                        <p:tgtEl>
                                          <p:spTgt spid="30757"/>
                                        </p:tgtEl>
                                        <p:attrNameLst>
                                          <p:attrName>style.visibility</p:attrName>
                                        </p:attrNameLst>
                                      </p:cBhvr>
                                      <p:to>
                                        <p:strVal val="hidden"/>
                                      </p:to>
                                    </p:se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0747"/>
                                        </p:tgtEl>
                                        <p:attrNameLst>
                                          <p:attrName>style.visibility</p:attrName>
                                        </p:attrNameLst>
                                      </p:cBhvr>
                                      <p:to>
                                        <p:strVal val="visible"/>
                                      </p:to>
                                    </p:set>
                                    <p:animEffect transition="in" filter="wipe(left)">
                                      <p:cBhvr>
                                        <p:cTn id="11" dur="500"/>
                                        <p:tgtEl>
                                          <p:spTgt spid="30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9050" y="1439863"/>
            <a:ext cx="9163050" cy="1470025"/>
          </a:xfrm>
          <a:ln w="12700">
            <a:miter lim="800000"/>
            <a:headEnd/>
            <a:tailEnd/>
          </a:ln>
          <a:effectLst>
            <a:outerShdw blurRad="63500" dist="107763" dir="2700000" algn="ctr" rotWithShape="0">
              <a:schemeClr val="bg2"/>
            </a:outerShdw>
          </a:effectLst>
        </p:spPr>
        <p:txBody>
          <a:bodyPr lIns="90487" tIns="44450" rIns="90487" bIns="44450" anchor="ctr"/>
          <a:lstStyle/>
          <a:p>
            <a:pPr algn="ctr">
              <a:defRPr/>
            </a:pPr>
            <a:r>
              <a:rPr lang="en-US" sz="5400" kern="1200" dirty="0">
                <a:solidFill>
                  <a:srgbClr val="FAFD00"/>
                </a:solidFill>
                <a:latin typeface="Times" charset="0"/>
                <a:ea typeface="ＭＳ Ｐゴシック" charset="0"/>
                <a:cs typeface="ＭＳ Ｐゴシック" charset="0"/>
              </a:rPr>
              <a:t>Opening Up </a:t>
            </a:r>
            <a:br>
              <a:rPr lang="en-US" sz="5400" kern="1200" dirty="0">
                <a:solidFill>
                  <a:srgbClr val="FAFD00"/>
                </a:solidFill>
                <a:latin typeface="Times" charset="0"/>
                <a:ea typeface="ＭＳ Ｐゴシック" charset="0"/>
                <a:cs typeface="ＭＳ Ｐゴシック" charset="0"/>
              </a:rPr>
            </a:br>
            <a:r>
              <a:rPr lang="en-US" sz="5400" i="1" kern="1200" dirty="0">
                <a:solidFill>
                  <a:srgbClr val="FAFD00"/>
                </a:solidFill>
                <a:latin typeface="Times" charset="0"/>
                <a:ea typeface="ＭＳ Ｐゴシック" charset="0"/>
                <a:cs typeface="ＭＳ Ｐゴシック" charset="0"/>
              </a:rPr>
              <a:t>"Your Bible File"</a:t>
            </a:r>
            <a:r>
              <a:rPr lang="en-US" sz="5400" kern="1200" dirty="0">
                <a:solidFill>
                  <a:srgbClr val="FAFD00"/>
                </a:solidFill>
                <a:latin typeface="Times" charset="0"/>
                <a:ea typeface="ＭＳ Ｐゴシック" charset="0"/>
                <a:cs typeface="ＭＳ Ｐゴシック" charset="0"/>
              </a:rPr>
              <a:t> </a:t>
            </a:r>
          </a:p>
        </p:txBody>
      </p:sp>
      <p:sp>
        <p:nvSpPr>
          <p:cNvPr id="343042"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Times" pitchFamily="-107" charset="0"/>
                <a:ea typeface="ＭＳ Ｐゴシック" charset="0"/>
              </a:rPr>
              <a:t>7</a:t>
            </a:r>
          </a:p>
        </p:txBody>
      </p:sp>
      <p:sp>
        <p:nvSpPr>
          <p:cNvPr id="343043" name="Line 3"/>
          <p:cNvSpPr>
            <a:spLocks noChangeShapeType="1"/>
          </p:cNvSpPr>
          <p:nvPr/>
        </p:nvSpPr>
        <p:spPr bwMode="auto">
          <a:xfrm>
            <a:off x="925513" y="8890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FFA27C"/>
              </a:solidFill>
              <a:effectLst/>
              <a:uLnTx/>
              <a:uFillTx/>
              <a:latin typeface="Arial" pitchFamily="-107" charset="0"/>
              <a:ea typeface="ＭＳ Ｐゴシック" charset="0"/>
            </a:endParaRPr>
          </a:p>
        </p:txBody>
      </p:sp>
      <p:sp>
        <p:nvSpPr>
          <p:cNvPr id="343044" name="Text Box 4"/>
          <p:cNvSpPr txBox="1">
            <a:spLocks noChangeArrowheads="1"/>
          </p:cNvSpPr>
          <p:nvPr/>
        </p:nvSpPr>
        <p:spPr bwMode="auto">
          <a:xfrm>
            <a:off x="3003550" y="3094038"/>
            <a:ext cx="1652588" cy="3262312"/>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0" i="0" u="none" strike="noStrike" kern="1200" cap="none" spc="0" normalizeH="0" baseline="0" noProof="0">
                <a:ln>
                  <a:noFill/>
                </a:ln>
                <a:solidFill>
                  <a:srgbClr val="FC0128"/>
                </a:solidFill>
                <a:effectLst/>
                <a:uLnTx/>
                <a:uFillTx/>
                <a:latin typeface="Arial" pitchFamily="-107" charset="0"/>
                <a:ea typeface="ＭＳ Ｐゴシック" charset="0"/>
              </a:rPr>
              <a:t>7</a:t>
            </a:r>
          </a:p>
        </p:txBody>
      </p:sp>
      <p:sp>
        <p:nvSpPr>
          <p:cNvPr id="343045" name="Line 5"/>
          <p:cNvSpPr>
            <a:spLocks noChangeShapeType="1"/>
          </p:cNvSpPr>
          <p:nvPr/>
        </p:nvSpPr>
        <p:spPr bwMode="auto">
          <a:xfrm>
            <a:off x="3433763" y="4591050"/>
            <a:ext cx="801687" cy="1588"/>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itchFamily="-107" charset="0"/>
              <a:ea typeface="ＭＳ Ｐゴシック" charset="0"/>
            </a:endParaRPr>
          </a:p>
        </p:txBody>
      </p:sp>
      <p:sp>
        <p:nvSpPr>
          <p:cNvPr id="89094" name="Text Box 6"/>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grpSp>
        <p:nvGrpSpPr>
          <p:cNvPr id="2" name="Group 25"/>
          <p:cNvGrpSpPr>
            <a:grpSpLocks/>
          </p:cNvGrpSpPr>
          <p:nvPr/>
        </p:nvGrpSpPr>
        <p:grpSpPr bwMode="auto">
          <a:xfrm>
            <a:off x="566738" y="3090863"/>
            <a:ext cx="8167687" cy="3262312"/>
            <a:chOff x="340" y="380"/>
            <a:chExt cx="5145" cy="2055"/>
          </a:xfrm>
        </p:grpSpPr>
        <p:grpSp>
          <p:nvGrpSpPr>
            <p:cNvPr id="89132" name="Group 15"/>
            <p:cNvGrpSpPr>
              <a:grpSpLocks/>
            </p:cNvGrpSpPr>
            <p:nvPr/>
          </p:nvGrpSpPr>
          <p:grpSpPr bwMode="auto">
            <a:xfrm>
              <a:off x="1870" y="380"/>
              <a:ext cx="1041" cy="2055"/>
              <a:chOff x="1988" y="2045"/>
              <a:chExt cx="1041" cy="2055"/>
            </a:xfrm>
          </p:grpSpPr>
          <p:sp>
            <p:nvSpPr>
              <p:cNvPr id="343056" name="Text Box 16"/>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0" i="0" u="none" strike="noStrike" kern="1200" cap="none" spc="0" normalizeH="0" baseline="0" noProof="0">
                    <a:ln>
                      <a:noFill/>
                    </a:ln>
                    <a:solidFill>
                      <a:srgbClr val="FC0128"/>
                    </a:solidFill>
                    <a:effectLst/>
                    <a:uLnTx/>
                    <a:uFillTx/>
                    <a:latin typeface="Arial" pitchFamily="-107" charset="0"/>
                    <a:ea typeface="ＭＳ Ｐゴシック" charset="0"/>
                  </a:rPr>
                  <a:t>7</a:t>
                </a:r>
              </a:p>
            </p:txBody>
          </p:sp>
          <p:sp>
            <p:nvSpPr>
              <p:cNvPr id="343057" name="Line 17"/>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itchFamily="-107" charset="0"/>
                  <a:ea typeface="ＭＳ Ｐゴシック" charset="0"/>
                </a:endParaRPr>
              </a:p>
            </p:txBody>
          </p:sp>
        </p:grpSp>
        <p:sp>
          <p:nvSpPr>
            <p:cNvPr id="343062" name="Text Box 22"/>
            <p:cNvSpPr txBox="1">
              <a:spLocks noChangeArrowheads="1"/>
            </p:cNvSpPr>
            <p:nvPr/>
          </p:nvSpPr>
          <p:spPr bwMode="auto">
            <a:xfrm>
              <a:off x="4004" y="448"/>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J</a:t>
              </a:r>
            </a:p>
          </p:txBody>
        </p:sp>
        <p:sp>
          <p:nvSpPr>
            <p:cNvPr id="343063" name="Text Box 23"/>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0" i="0" u="none" strike="noStrike" kern="1200" cap="none" spc="0" normalizeH="0" baseline="0" noProof="0">
                  <a:ln>
                    <a:noFill/>
                  </a:ln>
                  <a:solidFill>
                    <a:srgbClr val="114FFB"/>
                  </a:solidFill>
                  <a:effectLst>
                    <a:outerShdw blurRad="38100" dist="38100" dir="2700000" algn="tl">
                      <a:srgbClr val="000000"/>
                    </a:outerShdw>
                  </a:effectLst>
                  <a:uLnTx/>
                  <a:uFillTx/>
                  <a:latin typeface="Arial" charset="0"/>
                  <a:ea typeface="ＭＳ Ｐゴシック" charset="0"/>
                </a:rPr>
                <a:t>S</a:t>
              </a:r>
            </a:p>
          </p:txBody>
        </p:sp>
        <p:sp>
          <p:nvSpPr>
            <p:cNvPr id="343064" name="Text Box 24"/>
            <p:cNvSpPr txBox="1">
              <a:spLocks noChangeArrowheads="1"/>
            </p:cNvSpPr>
            <p:nvPr/>
          </p:nvSpPr>
          <p:spPr bwMode="auto">
            <a:xfrm>
              <a:off x="340" y="448"/>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0"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rPr>
                <a:t>C</a:t>
              </a:r>
            </a:p>
          </p:txBody>
        </p:sp>
      </p:grpSp>
      <p:grpSp>
        <p:nvGrpSpPr>
          <p:cNvPr id="4" name="Group 57"/>
          <p:cNvGrpSpPr>
            <a:grpSpLocks/>
          </p:cNvGrpSpPr>
          <p:nvPr/>
        </p:nvGrpSpPr>
        <p:grpSpPr bwMode="auto">
          <a:xfrm>
            <a:off x="547688" y="3070225"/>
            <a:ext cx="8167687" cy="3454400"/>
            <a:chOff x="453" y="2043"/>
            <a:chExt cx="5145" cy="2176"/>
          </a:xfrm>
        </p:grpSpPr>
        <p:sp>
          <p:nvSpPr>
            <p:cNvPr id="343087" name="Text Box 47"/>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0" i="0" u="none" strike="noStrike" kern="1200" cap="none" spc="0" normalizeH="0" baseline="0" noProof="0">
                  <a:ln>
                    <a:noFill/>
                  </a:ln>
                  <a:solidFill>
                    <a:srgbClr val="FC0128"/>
                  </a:solidFill>
                  <a:effectLst/>
                  <a:uLnTx/>
                  <a:uFillTx/>
                  <a:latin typeface="Arial" pitchFamily="-107" charset="0"/>
                  <a:ea typeface="ＭＳ Ｐゴシック" charset="0"/>
                </a:rPr>
                <a:t>7</a:t>
              </a:r>
            </a:p>
          </p:txBody>
        </p:sp>
        <p:sp>
          <p:nvSpPr>
            <p:cNvPr id="343088" name="Line 48"/>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itchFamily="-107" charset="0"/>
                <a:ea typeface="ＭＳ Ｐゴシック" charset="0"/>
              </a:endParaRPr>
            </a:p>
          </p:txBody>
        </p:sp>
        <p:sp>
          <p:nvSpPr>
            <p:cNvPr id="343089" name="Text Box 49"/>
            <p:cNvSpPr txBox="1">
              <a:spLocks noChangeArrowheads="1"/>
            </p:cNvSpPr>
            <p:nvPr/>
          </p:nvSpPr>
          <p:spPr bwMode="auto">
            <a:xfrm>
              <a:off x="4993" y="4046"/>
              <a:ext cx="116" cy="17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itchFamily="-107" charset="0"/>
                <a:ea typeface="ＭＳ Ｐゴシック" charset="0"/>
              </a:endParaRPr>
            </a:p>
          </p:txBody>
        </p:sp>
        <p:grpSp>
          <p:nvGrpSpPr>
            <p:cNvPr id="89125" name="Group 50"/>
            <p:cNvGrpSpPr>
              <a:grpSpLocks/>
            </p:cNvGrpSpPr>
            <p:nvPr/>
          </p:nvGrpSpPr>
          <p:grpSpPr bwMode="auto">
            <a:xfrm>
              <a:off x="453" y="2043"/>
              <a:ext cx="5145" cy="2055"/>
              <a:chOff x="340" y="380"/>
              <a:chExt cx="5145" cy="2055"/>
            </a:xfrm>
          </p:grpSpPr>
          <p:grpSp>
            <p:nvGrpSpPr>
              <p:cNvPr id="89126" name="Group 51"/>
              <p:cNvGrpSpPr>
                <a:grpSpLocks/>
              </p:cNvGrpSpPr>
              <p:nvPr/>
            </p:nvGrpSpPr>
            <p:grpSpPr bwMode="auto">
              <a:xfrm>
                <a:off x="1870" y="380"/>
                <a:ext cx="1041" cy="2055"/>
                <a:chOff x="1988" y="2045"/>
                <a:chExt cx="1041" cy="2055"/>
              </a:xfrm>
            </p:grpSpPr>
            <p:sp>
              <p:nvSpPr>
                <p:cNvPr id="343092" name="Text Box 52"/>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0" i="0" u="none" strike="noStrike" kern="1200" cap="none" spc="0" normalizeH="0" baseline="0" noProof="0">
                      <a:ln>
                        <a:noFill/>
                      </a:ln>
                      <a:solidFill>
                        <a:srgbClr val="FC0128"/>
                      </a:solidFill>
                      <a:effectLst/>
                      <a:uLnTx/>
                      <a:uFillTx/>
                      <a:latin typeface="Arial" pitchFamily="-107" charset="0"/>
                      <a:ea typeface="ＭＳ Ｐゴシック" charset="0"/>
                    </a:rPr>
                    <a:t>7</a:t>
                  </a:r>
                </a:p>
              </p:txBody>
            </p:sp>
            <p:sp>
              <p:nvSpPr>
                <p:cNvPr id="343093" name="Line 53"/>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itchFamily="-107" charset="0"/>
                    <a:ea typeface="ＭＳ Ｐゴシック" charset="0"/>
                  </a:endParaRPr>
                </a:p>
              </p:txBody>
            </p:sp>
          </p:grpSp>
          <p:sp>
            <p:nvSpPr>
              <p:cNvPr id="343094" name="Text Box 54"/>
              <p:cNvSpPr txBox="1">
                <a:spLocks noChangeArrowheads="1"/>
              </p:cNvSpPr>
              <p:nvPr/>
            </p:nvSpPr>
            <p:spPr bwMode="auto">
              <a:xfrm>
                <a:off x="4004"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J</a:t>
                </a:r>
              </a:p>
            </p:txBody>
          </p:sp>
          <p:sp>
            <p:nvSpPr>
              <p:cNvPr id="343095" name="Text Box 55"/>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0" i="0" u="none" strike="noStrike" kern="1200" cap="none" spc="0" normalizeH="0" baseline="0" noProof="0">
                    <a:ln>
                      <a:noFill/>
                    </a:ln>
                    <a:solidFill>
                      <a:srgbClr val="114FFB"/>
                    </a:solidFill>
                    <a:effectLst>
                      <a:outerShdw blurRad="38100" dist="38100" dir="2700000" algn="tl">
                        <a:srgbClr val="000000"/>
                      </a:outerShdw>
                    </a:effectLst>
                    <a:uLnTx/>
                    <a:uFillTx/>
                    <a:latin typeface="Arial" charset="0"/>
                    <a:ea typeface="ＭＳ Ｐゴシック" charset="0"/>
                  </a:rPr>
                  <a:t>S</a:t>
                </a:r>
              </a:p>
            </p:txBody>
          </p:sp>
          <p:sp>
            <p:nvSpPr>
              <p:cNvPr id="343096" name="Text Box 56"/>
              <p:cNvSpPr txBox="1">
                <a:spLocks noChangeArrowheads="1"/>
              </p:cNvSpPr>
              <p:nvPr/>
            </p:nvSpPr>
            <p:spPr bwMode="auto">
              <a:xfrm>
                <a:off x="340"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0"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rPr>
                  <a:t>C</a:t>
                </a:r>
              </a:p>
            </p:txBody>
          </p:sp>
        </p:grpSp>
      </p:grpSp>
      <p:grpSp>
        <p:nvGrpSpPr>
          <p:cNvPr id="7" name="Group 81"/>
          <p:cNvGrpSpPr>
            <a:grpSpLocks/>
          </p:cNvGrpSpPr>
          <p:nvPr/>
        </p:nvGrpSpPr>
        <p:grpSpPr bwMode="auto">
          <a:xfrm>
            <a:off x="542925" y="3065463"/>
            <a:ext cx="8167688" cy="3454400"/>
            <a:chOff x="453" y="2043"/>
            <a:chExt cx="5145" cy="2176"/>
          </a:xfrm>
        </p:grpSpPr>
        <p:sp>
          <p:nvSpPr>
            <p:cNvPr id="343122" name="Text Box 82"/>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0" i="0" u="none" strike="noStrike" kern="1200" cap="none" spc="0" normalizeH="0" baseline="0" noProof="0">
                  <a:ln>
                    <a:noFill/>
                  </a:ln>
                  <a:solidFill>
                    <a:srgbClr val="FC0128"/>
                  </a:solidFill>
                  <a:effectLst/>
                  <a:uLnTx/>
                  <a:uFillTx/>
                  <a:latin typeface="Arial" pitchFamily="-107" charset="0"/>
                  <a:ea typeface="ＭＳ Ｐゴシック" charset="0"/>
                </a:rPr>
                <a:t>7</a:t>
              </a:r>
            </a:p>
          </p:txBody>
        </p:sp>
        <p:sp>
          <p:nvSpPr>
            <p:cNvPr id="343123" name="Line 83"/>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itchFamily="-107" charset="0"/>
                <a:ea typeface="ＭＳ Ｐゴシック" charset="0"/>
              </a:endParaRPr>
            </a:p>
          </p:txBody>
        </p:sp>
        <p:sp>
          <p:nvSpPr>
            <p:cNvPr id="343124" name="Text Box 84"/>
            <p:cNvSpPr txBox="1">
              <a:spLocks noChangeArrowheads="1"/>
            </p:cNvSpPr>
            <p:nvPr/>
          </p:nvSpPr>
          <p:spPr bwMode="auto">
            <a:xfrm>
              <a:off x="4993" y="4046"/>
              <a:ext cx="116" cy="17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itchFamily="-107" charset="0"/>
                <a:ea typeface="ＭＳ Ｐゴシック" charset="0"/>
              </a:endParaRPr>
            </a:p>
          </p:txBody>
        </p:sp>
        <p:grpSp>
          <p:nvGrpSpPr>
            <p:cNvPr id="89115" name="Group 85"/>
            <p:cNvGrpSpPr>
              <a:grpSpLocks/>
            </p:cNvGrpSpPr>
            <p:nvPr/>
          </p:nvGrpSpPr>
          <p:grpSpPr bwMode="auto">
            <a:xfrm>
              <a:off x="453" y="2043"/>
              <a:ext cx="5145" cy="2055"/>
              <a:chOff x="340" y="380"/>
              <a:chExt cx="5145" cy="2055"/>
            </a:xfrm>
          </p:grpSpPr>
          <p:grpSp>
            <p:nvGrpSpPr>
              <p:cNvPr id="89116" name="Group 86"/>
              <p:cNvGrpSpPr>
                <a:grpSpLocks/>
              </p:cNvGrpSpPr>
              <p:nvPr/>
            </p:nvGrpSpPr>
            <p:grpSpPr bwMode="auto">
              <a:xfrm>
                <a:off x="1870" y="380"/>
                <a:ext cx="1041" cy="2055"/>
                <a:chOff x="1988" y="2045"/>
                <a:chExt cx="1041" cy="2055"/>
              </a:xfrm>
            </p:grpSpPr>
            <p:sp>
              <p:nvSpPr>
                <p:cNvPr id="343127" name="Text Box 87"/>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0" i="0" u="none" strike="noStrike" kern="1200" cap="none" spc="0" normalizeH="0" baseline="0" noProof="0">
                      <a:ln>
                        <a:noFill/>
                      </a:ln>
                      <a:solidFill>
                        <a:srgbClr val="FC0128"/>
                      </a:solidFill>
                      <a:effectLst/>
                      <a:uLnTx/>
                      <a:uFillTx/>
                      <a:latin typeface="Arial" pitchFamily="-107" charset="0"/>
                      <a:ea typeface="ＭＳ Ｐゴシック" charset="0"/>
                    </a:rPr>
                    <a:t>7</a:t>
                  </a:r>
                </a:p>
              </p:txBody>
            </p:sp>
            <p:sp>
              <p:nvSpPr>
                <p:cNvPr id="343128" name="Line 88"/>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itchFamily="-107" charset="0"/>
                    <a:ea typeface="ＭＳ Ｐゴシック" charset="0"/>
                  </a:endParaRPr>
                </a:p>
              </p:txBody>
            </p:sp>
          </p:grpSp>
          <p:sp>
            <p:nvSpPr>
              <p:cNvPr id="343129" name="Text Box 89"/>
              <p:cNvSpPr txBox="1">
                <a:spLocks noChangeArrowheads="1"/>
              </p:cNvSpPr>
              <p:nvPr/>
            </p:nvSpPr>
            <p:spPr bwMode="auto">
              <a:xfrm>
                <a:off x="4004"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J</a:t>
                </a:r>
              </a:p>
            </p:txBody>
          </p:sp>
          <p:sp>
            <p:nvSpPr>
              <p:cNvPr id="343130" name="Text Box 90"/>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0" i="0" u="none" strike="noStrike" kern="1200" cap="none" spc="0" normalizeH="0" baseline="0" noProof="0">
                    <a:ln>
                      <a:noFill/>
                    </a:ln>
                    <a:solidFill>
                      <a:srgbClr val="114FFB"/>
                    </a:solidFill>
                    <a:effectLst>
                      <a:outerShdw blurRad="38100" dist="38100" dir="2700000" algn="tl">
                        <a:srgbClr val="000000"/>
                      </a:outerShdw>
                    </a:effectLst>
                    <a:uLnTx/>
                    <a:uFillTx/>
                    <a:latin typeface="Arial" charset="0"/>
                    <a:ea typeface="ＭＳ Ｐゴシック" charset="0"/>
                  </a:rPr>
                  <a:t>S</a:t>
                </a:r>
              </a:p>
            </p:txBody>
          </p:sp>
          <p:sp>
            <p:nvSpPr>
              <p:cNvPr id="343131" name="Text Box 91"/>
              <p:cNvSpPr txBox="1">
                <a:spLocks noChangeArrowheads="1"/>
              </p:cNvSpPr>
              <p:nvPr/>
            </p:nvSpPr>
            <p:spPr bwMode="auto">
              <a:xfrm>
                <a:off x="340"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0"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rPr>
                  <a:t>C</a:t>
                </a:r>
              </a:p>
            </p:txBody>
          </p:sp>
        </p:grpSp>
      </p:grpSp>
      <p:grpSp>
        <p:nvGrpSpPr>
          <p:cNvPr id="10" name="Group 92"/>
          <p:cNvGrpSpPr>
            <a:grpSpLocks/>
          </p:cNvGrpSpPr>
          <p:nvPr/>
        </p:nvGrpSpPr>
        <p:grpSpPr bwMode="auto">
          <a:xfrm>
            <a:off x="566738" y="3074988"/>
            <a:ext cx="8167687" cy="3454400"/>
            <a:chOff x="453" y="2043"/>
            <a:chExt cx="5145" cy="2176"/>
          </a:xfrm>
        </p:grpSpPr>
        <p:sp>
          <p:nvSpPr>
            <p:cNvPr id="343133" name="Text Box 93"/>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0" i="0" u="none" strike="noStrike" kern="1200" cap="none" spc="0" normalizeH="0" baseline="0" noProof="0">
                  <a:ln>
                    <a:noFill/>
                  </a:ln>
                  <a:solidFill>
                    <a:srgbClr val="FC0128"/>
                  </a:solidFill>
                  <a:effectLst/>
                  <a:uLnTx/>
                  <a:uFillTx/>
                  <a:latin typeface="Arial" pitchFamily="-107" charset="0"/>
                  <a:ea typeface="ＭＳ Ｐゴシック" charset="0"/>
                </a:rPr>
                <a:t>7</a:t>
              </a:r>
            </a:p>
          </p:txBody>
        </p:sp>
        <p:sp>
          <p:nvSpPr>
            <p:cNvPr id="343134" name="Line 94"/>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itchFamily="-107" charset="0"/>
                <a:ea typeface="ＭＳ Ｐゴシック" charset="0"/>
              </a:endParaRPr>
            </a:p>
          </p:txBody>
        </p:sp>
        <p:sp>
          <p:nvSpPr>
            <p:cNvPr id="343135" name="Text Box 95"/>
            <p:cNvSpPr txBox="1">
              <a:spLocks noChangeArrowheads="1"/>
            </p:cNvSpPr>
            <p:nvPr/>
          </p:nvSpPr>
          <p:spPr bwMode="auto">
            <a:xfrm>
              <a:off x="4993" y="4046"/>
              <a:ext cx="116" cy="17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itchFamily="-107" charset="0"/>
                <a:ea typeface="ＭＳ Ｐゴシック" charset="0"/>
              </a:endParaRPr>
            </a:p>
          </p:txBody>
        </p:sp>
        <p:grpSp>
          <p:nvGrpSpPr>
            <p:cNvPr id="89105" name="Group 96"/>
            <p:cNvGrpSpPr>
              <a:grpSpLocks/>
            </p:cNvGrpSpPr>
            <p:nvPr/>
          </p:nvGrpSpPr>
          <p:grpSpPr bwMode="auto">
            <a:xfrm>
              <a:off x="453" y="2043"/>
              <a:ext cx="5145" cy="2055"/>
              <a:chOff x="340" y="380"/>
              <a:chExt cx="5145" cy="2055"/>
            </a:xfrm>
          </p:grpSpPr>
          <p:grpSp>
            <p:nvGrpSpPr>
              <p:cNvPr id="89106" name="Group 97"/>
              <p:cNvGrpSpPr>
                <a:grpSpLocks/>
              </p:cNvGrpSpPr>
              <p:nvPr/>
            </p:nvGrpSpPr>
            <p:grpSpPr bwMode="auto">
              <a:xfrm>
                <a:off x="1870" y="380"/>
                <a:ext cx="1041" cy="2055"/>
                <a:chOff x="1988" y="2045"/>
                <a:chExt cx="1041" cy="2055"/>
              </a:xfrm>
            </p:grpSpPr>
            <p:sp>
              <p:nvSpPr>
                <p:cNvPr id="343138" name="Text Box 98"/>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0" i="0" u="none" strike="noStrike" kern="1200" cap="none" spc="0" normalizeH="0" baseline="0" noProof="0" dirty="0">
                      <a:ln>
                        <a:noFill/>
                      </a:ln>
                      <a:solidFill>
                        <a:srgbClr val="FC0128"/>
                      </a:solidFill>
                      <a:effectLst/>
                      <a:uLnTx/>
                      <a:uFillTx/>
                      <a:latin typeface="Arial" pitchFamily="-107" charset="0"/>
                      <a:ea typeface="ＭＳ Ｐゴシック" charset="0"/>
                    </a:rPr>
                    <a:t>7</a:t>
                  </a:r>
                </a:p>
              </p:txBody>
            </p:sp>
            <p:sp>
              <p:nvSpPr>
                <p:cNvPr id="343139" name="Line 99"/>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itchFamily="-107" charset="0"/>
                    <a:ea typeface="ＭＳ Ｐゴシック" charset="0"/>
                  </a:endParaRPr>
                </a:p>
              </p:txBody>
            </p:sp>
          </p:grpSp>
          <p:sp>
            <p:nvSpPr>
              <p:cNvPr id="343140" name="Text Box 100"/>
              <p:cNvSpPr txBox="1">
                <a:spLocks noChangeArrowheads="1"/>
              </p:cNvSpPr>
              <p:nvPr/>
            </p:nvSpPr>
            <p:spPr bwMode="auto">
              <a:xfrm>
                <a:off x="4004"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J</a:t>
                </a:r>
              </a:p>
            </p:txBody>
          </p:sp>
          <p:sp>
            <p:nvSpPr>
              <p:cNvPr id="343141" name="Text Box 101"/>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0" i="0"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charset="0"/>
                    <a:ea typeface="ＭＳ Ｐゴシック" charset="0"/>
                  </a:rPr>
                  <a:t>S</a:t>
                </a:r>
              </a:p>
            </p:txBody>
          </p:sp>
          <p:sp>
            <p:nvSpPr>
              <p:cNvPr id="343142" name="Text Box 102"/>
              <p:cNvSpPr txBox="1">
                <a:spLocks noChangeArrowheads="1"/>
              </p:cNvSpPr>
              <p:nvPr/>
            </p:nvSpPr>
            <p:spPr bwMode="auto">
              <a:xfrm>
                <a:off x="340"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rPr>
                  <a:t>C</a:t>
                </a:r>
              </a:p>
            </p:txBody>
          </p:sp>
        </p:grpSp>
      </p:grpSp>
      <p:sp>
        <p:nvSpPr>
          <p:cNvPr id="89099" name="Text Box 103"/>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42</a:t>
            </a:r>
          </a:p>
        </p:txBody>
      </p:sp>
      <p:sp>
        <p:nvSpPr>
          <p:cNvPr id="89100" name="Text Box 104"/>
          <p:cNvSpPr txBox="1">
            <a:spLocks noChangeArrowheads="1"/>
          </p:cNvSpPr>
          <p:nvPr/>
        </p:nvSpPr>
        <p:spPr bwMode="auto">
          <a:xfrm>
            <a:off x="8750300"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ＭＳ Ｐゴシック" charset="0"/>
              </a:rPr>
              <a:t>4</a:t>
            </a:r>
          </a:p>
        </p:txBody>
      </p:sp>
      <p:sp>
        <p:nvSpPr>
          <p:cNvPr id="89101" name="Text Box 105"/>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8-14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43044"/>
                                        </p:tgtEl>
                                        <p:attrNameLst>
                                          <p:attrName>style.visibility</p:attrName>
                                        </p:attrNameLst>
                                      </p:cBhvr>
                                      <p:to>
                                        <p:strVal val="visible"/>
                                      </p:to>
                                    </p:set>
                                    <p:anim calcmode="lin" valueType="num">
                                      <p:cBhvr>
                                        <p:cTn id="7" dur="500" fill="hold"/>
                                        <p:tgtEl>
                                          <p:spTgt spid="343044"/>
                                        </p:tgtEl>
                                        <p:attrNameLst>
                                          <p:attrName>ppt_w</p:attrName>
                                        </p:attrNameLst>
                                      </p:cBhvr>
                                      <p:tavLst>
                                        <p:tav tm="0">
                                          <p:val>
                                            <p:fltVal val="0"/>
                                          </p:val>
                                        </p:tav>
                                        <p:tav tm="100000">
                                          <p:val>
                                            <p:strVal val="#ppt_w"/>
                                          </p:val>
                                        </p:tav>
                                      </p:tavLst>
                                    </p:anim>
                                    <p:anim calcmode="lin" valueType="num">
                                      <p:cBhvr>
                                        <p:cTn id="8" dur="500" fill="hold"/>
                                        <p:tgtEl>
                                          <p:spTgt spid="343044"/>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5" presetClass="entr" presetSubtype="0" fill="hold" nodeType="afterEffect">
                                  <p:stCondLst>
                                    <p:cond delay="0"/>
                                  </p:stCondLst>
                                  <p:childTnLst>
                                    <p:set>
                                      <p:cBhvr>
                                        <p:cTn id="11" dur="1" fill="hold">
                                          <p:stCondLst>
                                            <p:cond delay="0"/>
                                          </p:stCondLst>
                                        </p:cTn>
                                        <p:tgtEl>
                                          <p:spTgt spid="343045"/>
                                        </p:tgtEl>
                                        <p:attrNameLst>
                                          <p:attrName>style.visibility</p:attrName>
                                        </p:attrNameLst>
                                      </p:cBhvr>
                                      <p:to>
                                        <p:strVal val="visible"/>
                                      </p:to>
                                    </p:set>
                                    <p:anim calcmode="lin" valueType="num">
                                      <p:cBhvr>
                                        <p:cTn id="12" dur="1000" fill="hold"/>
                                        <p:tgtEl>
                                          <p:spTgt spid="343045"/>
                                        </p:tgtEl>
                                        <p:attrNameLst>
                                          <p:attrName>ppt_w</p:attrName>
                                        </p:attrNameLst>
                                      </p:cBhvr>
                                      <p:tavLst>
                                        <p:tav tm="0">
                                          <p:val>
                                            <p:fltVal val="0"/>
                                          </p:val>
                                        </p:tav>
                                        <p:tav tm="100000">
                                          <p:val>
                                            <p:strVal val="#ppt_w"/>
                                          </p:val>
                                        </p:tav>
                                      </p:tavLst>
                                    </p:anim>
                                    <p:anim calcmode="lin" valueType="num">
                                      <p:cBhvr>
                                        <p:cTn id="13" dur="1000" fill="hold"/>
                                        <p:tgtEl>
                                          <p:spTgt spid="343045"/>
                                        </p:tgtEl>
                                        <p:attrNameLst>
                                          <p:attrName>ppt_h</p:attrName>
                                        </p:attrNameLst>
                                      </p:cBhvr>
                                      <p:tavLst>
                                        <p:tav tm="0">
                                          <p:val>
                                            <p:fltVal val="0"/>
                                          </p:val>
                                        </p:tav>
                                        <p:tav tm="100000">
                                          <p:val>
                                            <p:strVal val="#ppt_h"/>
                                          </p:val>
                                        </p:tav>
                                      </p:tavLst>
                                    </p:anim>
                                    <p:anim calcmode="lin" valueType="num">
                                      <p:cBhvr>
                                        <p:cTn id="14" dur="1000" fill="hold"/>
                                        <p:tgtEl>
                                          <p:spTgt spid="34304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430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52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 calcmode="lin" valueType="num">
                                      <p:cBhvr>
                                        <p:cTn id="27" dur="500" fill="hold"/>
                                        <p:tgtEl>
                                          <p:spTgt spid="4"/>
                                        </p:tgtEl>
                                        <p:attrNameLst>
                                          <p:attrName>ppt_x</p:attrName>
                                        </p:attrNameLst>
                                      </p:cBhvr>
                                      <p:tavLst>
                                        <p:tav tm="0">
                                          <p:val>
                                            <p:fltVal val="0.5"/>
                                          </p:val>
                                        </p:tav>
                                        <p:tav tm="100000">
                                          <p:val>
                                            <p:strVal val="#ppt_x"/>
                                          </p:val>
                                        </p:tav>
                                      </p:tavLst>
                                    </p:anim>
                                    <p:anim calcmode="lin" valueType="num">
                                      <p:cBhvr>
                                        <p:cTn id="28"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528"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 calcmode="lin" valueType="num">
                                      <p:cBhvr>
                                        <p:cTn id="35" dur="500" fill="hold"/>
                                        <p:tgtEl>
                                          <p:spTgt spid="7"/>
                                        </p:tgtEl>
                                        <p:attrNameLst>
                                          <p:attrName>ppt_x</p:attrName>
                                        </p:attrNameLst>
                                      </p:cBhvr>
                                      <p:tavLst>
                                        <p:tav tm="0">
                                          <p:val>
                                            <p:fltVal val="0.5"/>
                                          </p:val>
                                        </p:tav>
                                        <p:tav tm="100000">
                                          <p:val>
                                            <p:strVal val="#ppt_x"/>
                                          </p:val>
                                        </p:tav>
                                      </p:tavLst>
                                    </p:anim>
                                    <p:anim calcmode="lin" valueType="num">
                                      <p:cBhvr>
                                        <p:cTn id="36"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528"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 calcmode="lin" valueType="num">
                                      <p:cBhvr>
                                        <p:cTn id="43" dur="500" fill="hold"/>
                                        <p:tgtEl>
                                          <p:spTgt spid="10"/>
                                        </p:tgtEl>
                                        <p:attrNameLst>
                                          <p:attrName>ppt_x</p:attrName>
                                        </p:attrNameLst>
                                      </p:cBhvr>
                                      <p:tavLst>
                                        <p:tav tm="0">
                                          <p:val>
                                            <p:fltVal val="0.5"/>
                                          </p:val>
                                        </p:tav>
                                        <p:tav tm="100000">
                                          <p:val>
                                            <p:strVal val="#ppt_x"/>
                                          </p:val>
                                        </p:tav>
                                      </p:tavLst>
                                    </p:anim>
                                    <p:anim calcmode="lin" valueType="num">
                                      <p:cBhvr>
                                        <p:cTn id="44" dur="5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299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299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299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2998"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2999"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213000"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3001"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213002"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3003"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3004"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3005"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213006"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213007"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213008"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3009"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3010"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3012"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213013"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25"/>
          <p:cNvGrpSpPr>
            <a:grpSpLocks/>
          </p:cNvGrpSpPr>
          <p:nvPr/>
        </p:nvGrpSpPr>
        <p:grpSpPr bwMode="auto">
          <a:xfrm>
            <a:off x="3598863" y="654050"/>
            <a:ext cx="4210050" cy="612775"/>
            <a:chOff x="2267" y="412"/>
            <a:chExt cx="2652" cy="386"/>
          </a:xfrm>
        </p:grpSpPr>
        <p:sp>
          <p:nvSpPr>
            <p:cNvPr id="213014" name="Rectangle 22"/>
            <p:cNvSpPr>
              <a:spLocks noChangeArrowheads="1"/>
            </p:cNvSpPr>
            <p:nvPr/>
          </p:nvSpPr>
          <p:spPr bwMode="auto">
            <a:xfrm>
              <a:off x="2581" y="481"/>
              <a:ext cx="2338"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pitchFamily="-110" charset="0"/>
                  <a:ea typeface="+mn-ea"/>
                  <a:cs typeface="+mn-cs"/>
                </a:rPr>
                <a:t>10 PLACES</a:t>
              </a:r>
            </a:p>
          </p:txBody>
        </p:sp>
        <p:sp>
          <p:nvSpPr>
            <p:cNvPr id="213015" name="Oval 23"/>
            <p:cNvSpPr>
              <a:spLocks noChangeArrowheads="1"/>
            </p:cNvSpPr>
            <p:nvPr/>
          </p:nvSpPr>
          <p:spPr bwMode="auto">
            <a:xfrm>
              <a:off x="2267" y="412"/>
              <a:ext cx="1653" cy="386"/>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56341" name="Text Box 2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grpSp>
        <p:nvGrpSpPr>
          <p:cNvPr id="3" name="Group 35"/>
          <p:cNvGrpSpPr>
            <a:grpSpLocks/>
          </p:cNvGrpSpPr>
          <p:nvPr/>
        </p:nvGrpSpPr>
        <p:grpSpPr bwMode="auto">
          <a:xfrm>
            <a:off x="2270125" y="762000"/>
            <a:ext cx="5737225" cy="5033963"/>
            <a:chOff x="1378" y="336"/>
            <a:chExt cx="3614" cy="3171"/>
          </a:xfrm>
        </p:grpSpPr>
        <p:sp>
          <p:nvSpPr>
            <p:cNvPr id="213025" name="Text Box 33"/>
            <p:cNvSpPr txBox="1">
              <a:spLocks noChangeArrowheads="1"/>
            </p:cNvSpPr>
            <p:nvPr/>
          </p:nvSpPr>
          <p:spPr bwMode="auto">
            <a:xfrm>
              <a:off x="1636" y="336"/>
              <a:ext cx="3103" cy="2717"/>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27700">
                  <a:solidFill>
                    <a:srgbClr val="00FF00"/>
                  </a:solidFill>
                  <a:effectLst>
                    <a:outerShdw blurRad="38100" dist="38100" dir="2700000" algn="tl">
                      <a:srgbClr val="000000"/>
                    </a:outerShdw>
                  </a:effectLst>
                </a:rPr>
                <a:t>10</a:t>
              </a:r>
            </a:p>
          </p:txBody>
        </p:sp>
        <p:sp>
          <p:nvSpPr>
            <p:cNvPr id="213026" name="Text Box 34"/>
            <p:cNvSpPr txBox="1">
              <a:spLocks noChangeArrowheads="1"/>
            </p:cNvSpPr>
            <p:nvPr/>
          </p:nvSpPr>
          <p:spPr bwMode="auto">
            <a:xfrm>
              <a:off x="1378" y="2815"/>
              <a:ext cx="3614" cy="692"/>
            </a:xfrm>
            <a:prstGeom prst="rect">
              <a:avLst/>
            </a:prstGeom>
            <a:noFill/>
            <a:ln w="12700">
              <a:noFill/>
              <a:miter lim="800000"/>
              <a:headEnd/>
              <a:tailEnd/>
            </a:ln>
            <a:effectLst>
              <a:outerShdw blurRad="63500" dist="109250" dir="3267739"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6600" b="1">
                  <a:solidFill>
                    <a:srgbClr val="00FF00"/>
                  </a:solidFill>
                  <a:effectLst>
                    <a:outerShdw blurRad="38100" dist="38100" dir="2700000" algn="tl">
                      <a:srgbClr val="000000"/>
                    </a:outerShdw>
                  </a:effectLst>
                </a:rPr>
                <a:t>Land Sites</a:t>
              </a:r>
            </a:p>
          </p:txBody>
        </p:sp>
      </p:grpSp>
      <p:sp>
        <p:nvSpPr>
          <p:cNvPr id="213028" name="Rectangle 3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26</a:t>
            </a:r>
          </a:p>
        </p:txBody>
      </p:sp>
      <p:sp>
        <p:nvSpPr>
          <p:cNvPr id="56344" name="Text Box 37"/>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56345" name="Rectangle 38"/>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56346" name="Text Box 39"/>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2/3*#ppt_w"/>
                                          </p:val>
                                        </p:tav>
                                        <p:tav tm="100000">
                                          <p:val>
                                            <p:strVal val="#ppt_w"/>
                                          </p:val>
                                        </p:tav>
                                      </p:tavLst>
                                    </p:anim>
                                    <p:anim calcmode="lin" valueType="num">
                                      <p:cBhvr>
                                        <p:cTn id="8" dur="500" fill="hold"/>
                                        <p:tgtEl>
                                          <p:spTgt spid="3"/>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0" fill="hold"/>
                                        <p:tgtEl>
                                          <p:spTgt spid="2"/>
                                        </p:tgtEl>
                                        <p:attrNameLst>
                                          <p:attrName>ppt_x</p:attrName>
                                        </p:attrNameLst>
                                      </p:cBhvr>
                                      <p:tavLst>
                                        <p:tav tm="0">
                                          <p:val>
                                            <p:strVal val="1+#ppt_w/2"/>
                                          </p:val>
                                        </p:tav>
                                        <p:tav tm="100000">
                                          <p:val>
                                            <p:strVal val="#ppt_x"/>
                                          </p:val>
                                        </p:tav>
                                      </p:tavLst>
                                    </p:anim>
                                    <p:anim calcmode="lin" valueType="num">
                                      <p:cBhvr additive="base">
                                        <p:cTn id="14" dur="5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7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7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74"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75"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76"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32777"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78"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32779"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80"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81"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82"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32783"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32784" name="AutoShape 16"/>
          <p:cNvSpPr>
            <a:spLocks noChangeArrowheads="1"/>
          </p:cNvSpPr>
          <p:nvPr/>
        </p:nvSpPr>
        <p:spPr bwMode="auto">
          <a:xfrm>
            <a:off x="5626100"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85" name="Rectangle 17"/>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32786" name="Rectangle 1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87" name="Line 1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88" name="Line 2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90" name="Rectangle 22"/>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32791" name="Line 2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92" name="Line 24"/>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93" name="Rectangle 25"/>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pitchFamily="-110" charset="0"/>
                <a:ea typeface="+mn-ea"/>
                <a:cs typeface="+mn-cs"/>
              </a:rPr>
              <a:t>10 PLACES</a:t>
            </a:r>
          </a:p>
        </p:txBody>
      </p:sp>
      <p:sp>
        <p:nvSpPr>
          <p:cNvPr id="32794" name="Oval 26"/>
          <p:cNvSpPr>
            <a:spLocks noChangeArrowheads="1"/>
          </p:cNvSpPr>
          <p:nvPr/>
        </p:nvSpPr>
        <p:spPr bwMode="auto">
          <a:xfrm>
            <a:off x="5035550" y="909638"/>
            <a:ext cx="1066800" cy="10350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95" name="Rectangle 27"/>
          <p:cNvSpPr>
            <a:spLocks noChangeArrowheads="1"/>
          </p:cNvSpPr>
          <p:nvPr/>
        </p:nvSpPr>
        <p:spPr bwMode="auto">
          <a:xfrm>
            <a:off x="4329113" y="1201738"/>
            <a:ext cx="15938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400" b="1" i="0">
                <a:solidFill>
                  <a:srgbClr val="FAF200"/>
                </a:solidFill>
                <a:latin typeface="Times" pitchFamily="-110" charset="0"/>
                <a:ea typeface="+mn-ea"/>
                <a:cs typeface="+mn-cs"/>
              </a:rPr>
              <a:t>    </a:t>
            </a:r>
            <a:r>
              <a:rPr lang="en-US" sz="2400" b="1" i="0">
                <a:solidFill>
                  <a:schemeClr val="folHlink"/>
                </a:solidFill>
                <a:latin typeface="Times" pitchFamily="-110" charset="0"/>
                <a:ea typeface="+mn-ea"/>
                <a:cs typeface="+mn-cs"/>
              </a:rPr>
              <a:t>         </a:t>
            </a:r>
          </a:p>
        </p:txBody>
      </p:sp>
      <p:sp>
        <p:nvSpPr>
          <p:cNvPr id="32796"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58394" name="Text Box 3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2803" name="Rectangle 3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27</a:t>
            </a:r>
          </a:p>
        </p:txBody>
      </p:sp>
      <p:sp>
        <p:nvSpPr>
          <p:cNvPr id="58396" name="Text Box 36"/>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58397" name="Rectangle 37"/>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79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79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79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79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00"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3380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02"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3380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0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0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06"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33807"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33808" name="AutoShape 16"/>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09" name="AutoShape 17"/>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10" name="Rectangle 18"/>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33811" name="Rectangle 19"/>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12" name="Line 2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13" name="Line 21"/>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15" name="Rectangle 23"/>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33816" name="Line 24"/>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17"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18" name="Rectangle 26"/>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pitchFamily="-110" charset="0"/>
                <a:ea typeface="+mn-ea"/>
                <a:cs typeface="+mn-cs"/>
              </a:rPr>
              <a:t>10 PLACES</a:t>
            </a:r>
          </a:p>
        </p:txBody>
      </p:sp>
      <p:sp>
        <p:nvSpPr>
          <p:cNvPr id="33819" name="Oval 27"/>
          <p:cNvSpPr>
            <a:spLocks noChangeArrowheads="1"/>
          </p:cNvSpPr>
          <p:nvPr/>
        </p:nvSpPr>
        <p:spPr bwMode="auto">
          <a:xfrm>
            <a:off x="3751263" y="893763"/>
            <a:ext cx="1066800" cy="10350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20"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33821"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60443" name="Text Box 3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3828" name="Rectangle 3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28</a:t>
            </a:r>
          </a:p>
        </p:txBody>
      </p:sp>
      <p:sp>
        <p:nvSpPr>
          <p:cNvPr id="60445" name="Text Box 37"/>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60446" name="Rectangle 38"/>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33831" name="Text Box 39"/>
          <p:cNvSpPr txBox="1">
            <a:spLocks noChangeArrowheads="1"/>
          </p:cNvSpPr>
          <p:nvPr/>
        </p:nvSpPr>
        <p:spPr bwMode="auto">
          <a:xfrm>
            <a:off x="3714750" y="3659188"/>
            <a:ext cx="3346450" cy="17399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600" b="1" dirty="0">
                <a:solidFill>
                  <a:srgbClr val="FFEA18"/>
                </a:solidFill>
                <a:effectLst>
                  <a:outerShdw blurRad="38100" dist="38100" dir="2700000" algn="tl">
                    <a:srgbClr val="000000"/>
                  </a:outerShdw>
                </a:effectLst>
              </a:rPr>
              <a:t>The Biblical </a:t>
            </a:r>
            <a:r>
              <a:rPr lang="en-US" altLang="ja-JP" sz="3600" b="1" dirty="0">
                <a:solidFill>
                  <a:srgbClr val="FFEA18"/>
                </a:solidFill>
                <a:effectLst>
                  <a:outerShdw blurRad="38100" dist="38100" dir="2700000" algn="tl">
                    <a:srgbClr val="000000"/>
                  </a:outerShdw>
                </a:effectLst>
              </a:rPr>
              <a:t>"</a:t>
            </a:r>
            <a:r>
              <a:rPr lang="en-US" sz="3600" b="1" dirty="0">
                <a:solidFill>
                  <a:srgbClr val="FFEA18"/>
                </a:solidFill>
                <a:effectLst>
                  <a:outerShdw blurRad="38100" dist="38100" dir="2700000" algn="tl">
                    <a:srgbClr val="000000"/>
                  </a:outerShdw>
                </a:effectLst>
              </a:rPr>
              <a:t>Stage of the Action</a:t>
            </a:r>
            <a:r>
              <a:rPr lang="en-US" altLang="ja-JP" sz="3600" b="1" dirty="0">
                <a:solidFill>
                  <a:srgbClr val="FFEA18"/>
                </a:solidFill>
                <a:effectLst>
                  <a:outerShdw blurRad="38100" dist="38100" dir="2700000" algn="tl">
                    <a:srgbClr val="000000"/>
                  </a:outerShdw>
                </a:effectLst>
              </a:rPr>
              <a:t>"</a:t>
            </a:r>
            <a:endParaRPr lang="en-US" sz="3600" b="1" dirty="0">
              <a:solidFill>
                <a:srgbClr val="FFEA18"/>
              </a:solidFill>
              <a:effectLst>
                <a:outerShdw blurRad="38100" dist="38100" dir="2700000" algn="tl">
                  <a:srgbClr val="000000"/>
                </a:outerShdw>
              </a:effectLs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33831"/>
                                        </p:tgtEl>
                                        <p:attrNameLst>
                                          <p:attrName>style.visibility</p:attrName>
                                        </p:attrNameLst>
                                      </p:cBhvr>
                                      <p:to>
                                        <p:strVal val="visible"/>
                                      </p:to>
                                    </p:set>
                                    <p:anim calcmode="lin" valueType="num">
                                      <p:cBhvr>
                                        <p:cTn id="7" dur="500" fill="hold"/>
                                        <p:tgtEl>
                                          <p:spTgt spid="33831"/>
                                        </p:tgtEl>
                                        <p:attrNameLst>
                                          <p:attrName>ppt_w</p:attrName>
                                        </p:attrNameLst>
                                      </p:cBhvr>
                                      <p:tavLst>
                                        <p:tav tm="0">
                                          <p:val>
                                            <p:strVal val="2/3*#ppt_w"/>
                                          </p:val>
                                        </p:tav>
                                        <p:tav tm="100000">
                                          <p:val>
                                            <p:strVal val="#ppt_w"/>
                                          </p:val>
                                        </p:tav>
                                      </p:tavLst>
                                    </p:anim>
                                    <p:anim calcmode="lin" valueType="num">
                                      <p:cBhvr>
                                        <p:cTn id="8" dur="500" fill="hold"/>
                                        <p:tgtEl>
                                          <p:spTgt spid="3383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31"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4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4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4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4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4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3584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5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3585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5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5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5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35855"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bg1"/>
                </a:solidFill>
                <a:latin typeface="Times" charset="0"/>
              </a:rPr>
              <a:t>RS</a:t>
            </a:r>
            <a:endParaRPr lang="en-US" sz="2400" b="1" i="0">
              <a:solidFill>
                <a:schemeClr val="folHlink"/>
              </a:solidFill>
              <a:latin typeface="Times" charset="0"/>
            </a:endParaRPr>
          </a:p>
        </p:txBody>
      </p:sp>
      <p:sp>
        <p:nvSpPr>
          <p:cNvPr id="3585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3585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5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5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61"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3586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63"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64"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65"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66"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67" name="Rectangle 27"/>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pitchFamily="-110" charset="0"/>
                <a:ea typeface="+mn-ea"/>
                <a:cs typeface="+mn-cs"/>
              </a:rPr>
              <a:t>10 PLACES</a:t>
            </a:r>
          </a:p>
        </p:txBody>
      </p:sp>
      <p:sp>
        <p:nvSpPr>
          <p:cNvPr id="35868"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35869"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35870" name="Oval 30"/>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72" name="Rectangle 32"/>
          <p:cNvSpPr>
            <a:spLocks noChangeArrowheads="1"/>
          </p:cNvSpPr>
          <p:nvPr/>
        </p:nvSpPr>
        <p:spPr bwMode="auto">
          <a:xfrm>
            <a:off x="6896100" y="439578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U</a:t>
            </a:r>
          </a:p>
        </p:txBody>
      </p:sp>
      <p:sp>
        <p:nvSpPr>
          <p:cNvPr id="35871" name="Oval 31"/>
          <p:cNvSpPr>
            <a:spLocks noChangeArrowheads="1"/>
          </p:cNvSpPr>
          <p:nvPr/>
        </p:nvSpPr>
        <p:spPr bwMode="auto">
          <a:xfrm>
            <a:off x="6596063" y="4298950"/>
            <a:ext cx="728662" cy="731838"/>
          </a:xfrm>
          <a:prstGeom prst="ellipse">
            <a:avLst/>
          </a:prstGeom>
          <a:noFill/>
          <a:ln w="50800">
            <a:solidFill>
              <a:srgbClr val="FF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62494" name="Text Box 3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5879" name="Rectangle 3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29</a:t>
            </a:r>
          </a:p>
        </p:txBody>
      </p:sp>
      <p:sp>
        <p:nvSpPr>
          <p:cNvPr id="62496" name="Text Box 40"/>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62497" name="Rectangle 41"/>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35891" name="Rectangle 51"/>
          <p:cNvSpPr>
            <a:spLocks noChangeArrowheads="1"/>
          </p:cNvSpPr>
          <p:nvPr/>
        </p:nvSpPr>
        <p:spPr bwMode="auto">
          <a:xfrm>
            <a:off x="830263" y="2487613"/>
            <a:ext cx="4625975" cy="3616325"/>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62499" name="Group 50"/>
          <p:cNvGrpSpPr>
            <a:grpSpLocks/>
          </p:cNvGrpSpPr>
          <p:nvPr/>
        </p:nvGrpSpPr>
        <p:grpSpPr bwMode="auto">
          <a:xfrm>
            <a:off x="1789113" y="1811338"/>
            <a:ext cx="4573587" cy="3632200"/>
            <a:chOff x="490" y="1498"/>
            <a:chExt cx="2881" cy="2288"/>
          </a:xfrm>
        </p:grpSpPr>
        <p:grpSp>
          <p:nvGrpSpPr>
            <p:cNvPr id="62501" name="Group 48"/>
            <p:cNvGrpSpPr>
              <a:grpSpLocks/>
            </p:cNvGrpSpPr>
            <p:nvPr/>
          </p:nvGrpSpPr>
          <p:grpSpPr bwMode="auto">
            <a:xfrm>
              <a:off x="511" y="1498"/>
              <a:ext cx="2860" cy="2288"/>
              <a:chOff x="519" y="1506"/>
              <a:chExt cx="2860" cy="2288"/>
            </a:xfrm>
          </p:grpSpPr>
          <p:pic>
            <p:nvPicPr>
              <p:cNvPr id="62503" name="Picture 4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9" y="1506"/>
                <a:ext cx="2860" cy="2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35887" name="Rectangle 47"/>
              <p:cNvSpPr>
                <a:spLocks noChangeArrowheads="1"/>
              </p:cNvSpPr>
              <p:nvPr/>
            </p:nvSpPr>
            <p:spPr bwMode="auto">
              <a:xfrm>
                <a:off x="525" y="3509"/>
                <a:ext cx="2849" cy="285"/>
              </a:xfrm>
              <a:prstGeom prst="rect">
                <a:avLst/>
              </a:prstGeom>
              <a:solidFill>
                <a:srgbClr val="FFFFFF"/>
              </a:solidFill>
              <a:ln w="12700">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35889" name="Rectangle 49"/>
            <p:cNvSpPr>
              <a:spLocks noChangeArrowheads="1"/>
            </p:cNvSpPr>
            <p:nvPr/>
          </p:nvSpPr>
          <p:spPr bwMode="auto">
            <a:xfrm>
              <a:off x="490" y="1502"/>
              <a:ext cx="2874" cy="2277"/>
            </a:xfrm>
            <a:prstGeom prst="rect">
              <a:avLst/>
            </a:prstGeom>
            <a:noFill/>
            <a:ln w="76200">
              <a:solidFill>
                <a:srgbClr val="65FE98"/>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35883" name="Text Box 43"/>
          <p:cNvSpPr txBox="1">
            <a:spLocks noChangeArrowheads="1"/>
          </p:cNvSpPr>
          <p:nvPr/>
        </p:nvSpPr>
        <p:spPr bwMode="auto">
          <a:xfrm>
            <a:off x="1077913" y="5429250"/>
            <a:ext cx="6003925"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dirty="0">
                <a:solidFill>
                  <a:srgbClr val="66FF99"/>
                </a:solidFill>
                <a:effectLst>
                  <a:outerShdw blurRad="38100" dist="38100" dir="2700000" algn="tl">
                    <a:srgbClr val="000000"/>
                  </a:outerShdw>
                </a:effectLst>
                <a:latin typeface="Arial Black" charset="0"/>
              </a:rPr>
              <a:t>UR OF THE CHALDEES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5871"/>
                                        </p:tgtEl>
                                        <p:attrNameLst>
                                          <p:attrName>style.visibility</p:attrName>
                                        </p:attrNameLst>
                                      </p:cBhvr>
                                      <p:to>
                                        <p:strVal val="visible"/>
                                      </p:to>
                                    </p:set>
                                    <p:anim calcmode="lin" valueType="num">
                                      <p:cBhvr>
                                        <p:cTn id="7" dur="500" fill="hold"/>
                                        <p:tgtEl>
                                          <p:spTgt spid="35871"/>
                                        </p:tgtEl>
                                        <p:attrNameLst>
                                          <p:attrName>ppt_w</p:attrName>
                                        </p:attrNameLst>
                                      </p:cBhvr>
                                      <p:tavLst>
                                        <p:tav tm="0">
                                          <p:val>
                                            <p:fltVal val="0"/>
                                          </p:val>
                                        </p:tav>
                                        <p:tav tm="100000">
                                          <p:val>
                                            <p:strVal val="#ppt_w"/>
                                          </p:val>
                                        </p:tav>
                                      </p:tavLst>
                                    </p:anim>
                                    <p:anim calcmode="lin" valueType="num">
                                      <p:cBhvr>
                                        <p:cTn id="8" dur="500" fill="hold"/>
                                        <p:tgtEl>
                                          <p:spTgt spid="35871"/>
                                        </p:tgtEl>
                                        <p:attrNameLst>
                                          <p:attrName>ppt_h</p:attrName>
                                        </p:attrNameLst>
                                      </p:cBhvr>
                                      <p:tavLst>
                                        <p:tav tm="0">
                                          <p:val>
                                            <p:fltVal val="0"/>
                                          </p:val>
                                        </p:tav>
                                        <p:tav tm="100000">
                                          <p:val>
                                            <p:strVal val="#ppt_h"/>
                                          </p:val>
                                        </p:tav>
                                      </p:tavLst>
                                    </p:anim>
                                    <p:anim calcmode="lin" valueType="num">
                                      <p:cBhvr>
                                        <p:cTn id="9" dur="500" fill="hold"/>
                                        <p:tgtEl>
                                          <p:spTgt spid="35871"/>
                                        </p:tgtEl>
                                        <p:attrNameLst>
                                          <p:attrName>ppt_x</p:attrName>
                                        </p:attrNameLst>
                                      </p:cBhvr>
                                      <p:tavLst>
                                        <p:tav tm="0">
                                          <p:val>
                                            <p:fltVal val="0.5"/>
                                          </p:val>
                                        </p:tav>
                                        <p:tav tm="100000">
                                          <p:val>
                                            <p:strVal val="#ppt_x"/>
                                          </p:val>
                                        </p:tav>
                                      </p:tavLst>
                                    </p:anim>
                                    <p:anim calcmode="lin" valueType="num">
                                      <p:cBhvr>
                                        <p:cTn id="10" dur="500" fill="hold"/>
                                        <p:tgtEl>
                                          <p:spTgt spid="35871"/>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5883"/>
                                        </p:tgtEl>
                                        <p:attrNameLst>
                                          <p:attrName>style.visibility</p:attrName>
                                        </p:attrNameLst>
                                      </p:cBhvr>
                                      <p:to>
                                        <p:strVal val="visible"/>
                                      </p:to>
                                    </p:set>
                                    <p:animEffect transition="in" filter="fade">
                                      <p:cBhvr>
                                        <p:cTn id="14" dur="1000"/>
                                        <p:tgtEl>
                                          <p:spTgt spid="35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71" grpId="0" animBg="1"/>
      <p:bldP spid="35883"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6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6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7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7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72"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3687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7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3687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7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7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7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36879"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36880"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3688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8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8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85"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3688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8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88"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89"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90"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91" name="Rectangle 27"/>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pitchFamily="-110" charset="0"/>
                <a:ea typeface="+mn-ea"/>
                <a:cs typeface="+mn-cs"/>
              </a:rPr>
              <a:t>10 PLACES</a:t>
            </a:r>
          </a:p>
        </p:txBody>
      </p:sp>
      <p:sp>
        <p:nvSpPr>
          <p:cNvPr id="36892"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36893"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36894" name="Oval 30"/>
          <p:cNvSpPr>
            <a:spLocks noChangeArrowheads="1"/>
          </p:cNvSpPr>
          <p:nvPr/>
        </p:nvSpPr>
        <p:spPr bwMode="auto">
          <a:xfrm>
            <a:off x="5599113" y="2808288"/>
            <a:ext cx="728662"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95" name="Rectangle 31"/>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36896" name="Rectangle 32"/>
          <p:cNvSpPr>
            <a:spLocks noChangeArrowheads="1"/>
          </p:cNvSpPr>
          <p:nvPr/>
        </p:nvSpPr>
        <p:spPr bwMode="auto">
          <a:xfrm>
            <a:off x="5830888" y="288448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B</a:t>
            </a:r>
          </a:p>
        </p:txBody>
      </p:sp>
      <p:sp>
        <p:nvSpPr>
          <p:cNvPr id="36897" name="Oval 33"/>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98" name="Oval 34"/>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64544" name="Text Box 3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6905" name="Rectangle 4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30</a:t>
            </a:r>
          </a:p>
        </p:txBody>
      </p:sp>
      <p:sp>
        <p:nvSpPr>
          <p:cNvPr id="64546" name="Text Box 42"/>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64547" name="Rectangle 43"/>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36908" name="Picture 44"/>
          <p:cNvPicPr>
            <a:picLocks noChangeAspect="1" noChangeArrowheads="1"/>
          </p:cNvPicPr>
          <p:nvPr/>
        </p:nvPicPr>
        <p:blipFill>
          <a:blip r:embed="rId3">
            <a:lum contrast="36000"/>
          </a:blip>
          <a:srcRect/>
          <a:stretch>
            <a:fillRect/>
          </a:stretch>
        </p:blipFill>
        <p:spPr bwMode="auto">
          <a:xfrm>
            <a:off x="1255713" y="3032125"/>
            <a:ext cx="3983037" cy="2954338"/>
          </a:xfrm>
          <a:prstGeom prst="rect">
            <a:avLst/>
          </a:prstGeom>
          <a:noFill/>
          <a:effectLst>
            <a:outerShdw blurRad="63500" dist="107763" dir="2700000" algn="ctr" rotWithShape="0">
              <a:schemeClr val="bg2">
                <a:alpha val="74998"/>
              </a:schemeClr>
            </a:outerShdw>
          </a:effectLst>
        </p:spPr>
      </p:pic>
      <p:sp>
        <p:nvSpPr>
          <p:cNvPr id="36909" name="Text Box 45"/>
          <p:cNvSpPr txBox="1">
            <a:spLocks noChangeArrowheads="1"/>
          </p:cNvSpPr>
          <p:nvPr/>
        </p:nvSpPr>
        <p:spPr bwMode="auto">
          <a:xfrm>
            <a:off x="5229225" y="3522663"/>
            <a:ext cx="2659063" cy="51911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gn="l">
              <a:spcBef>
                <a:spcPct val="50000"/>
              </a:spcBef>
              <a:defRPr/>
            </a:pPr>
            <a:r>
              <a:rPr lang="en-US" b="1" dirty="0">
                <a:solidFill>
                  <a:srgbClr val="66FF99"/>
                </a:solidFill>
                <a:effectLst>
                  <a:outerShdw blurRad="38100" dist="38100" dir="2700000" algn="tl">
                    <a:srgbClr val="000000"/>
                  </a:outerShdw>
                </a:effectLst>
                <a:latin typeface="Arial Black" charset="0"/>
              </a:rPr>
              <a:t>BABYLON</a:t>
            </a:r>
          </a:p>
        </p:txBody>
      </p:sp>
      <p:sp>
        <p:nvSpPr>
          <p:cNvPr id="36911" name="Rectangle 47"/>
          <p:cNvSpPr>
            <a:spLocks noChangeArrowheads="1"/>
          </p:cNvSpPr>
          <p:nvPr/>
        </p:nvSpPr>
        <p:spPr bwMode="auto">
          <a:xfrm>
            <a:off x="1228725" y="3017838"/>
            <a:ext cx="4000500" cy="2949575"/>
          </a:xfrm>
          <a:prstGeom prst="rect">
            <a:avLst/>
          </a:prstGeom>
          <a:noFill/>
          <a:ln w="76200">
            <a:solidFill>
              <a:srgbClr val="65FE98"/>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6894"/>
                                        </p:tgtEl>
                                        <p:attrNameLst>
                                          <p:attrName>style.visibility</p:attrName>
                                        </p:attrNameLst>
                                      </p:cBhvr>
                                      <p:to>
                                        <p:strVal val="visible"/>
                                      </p:to>
                                    </p:set>
                                    <p:anim calcmode="lin" valueType="num">
                                      <p:cBhvr>
                                        <p:cTn id="7" dur="500" fill="hold"/>
                                        <p:tgtEl>
                                          <p:spTgt spid="36894"/>
                                        </p:tgtEl>
                                        <p:attrNameLst>
                                          <p:attrName>ppt_w</p:attrName>
                                        </p:attrNameLst>
                                      </p:cBhvr>
                                      <p:tavLst>
                                        <p:tav tm="0">
                                          <p:val>
                                            <p:fltVal val="0"/>
                                          </p:val>
                                        </p:tav>
                                        <p:tav tm="100000">
                                          <p:val>
                                            <p:strVal val="#ppt_w"/>
                                          </p:val>
                                        </p:tav>
                                      </p:tavLst>
                                    </p:anim>
                                    <p:anim calcmode="lin" valueType="num">
                                      <p:cBhvr>
                                        <p:cTn id="8" dur="500" fill="hold"/>
                                        <p:tgtEl>
                                          <p:spTgt spid="36894"/>
                                        </p:tgtEl>
                                        <p:attrNameLst>
                                          <p:attrName>ppt_h</p:attrName>
                                        </p:attrNameLst>
                                      </p:cBhvr>
                                      <p:tavLst>
                                        <p:tav tm="0">
                                          <p:val>
                                            <p:fltVal val="0"/>
                                          </p:val>
                                        </p:tav>
                                        <p:tav tm="100000">
                                          <p:val>
                                            <p:strVal val="#ppt_h"/>
                                          </p:val>
                                        </p:tav>
                                      </p:tavLst>
                                    </p:anim>
                                    <p:anim calcmode="lin" valueType="num">
                                      <p:cBhvr>
                                        <p:cTn id="9" dur="500" fill="hold"/>
                                        <p:tgtEl>
                                          <p:spTgt spid="36894"/>
                                        </p:tgtEl>
                                        <p:attrNameLst>
                                          <p:attrName>ppt_x</p:attrName>
                                        </p:attrNameLst>
                                      </p:cBhvr>
                                      <p:tavLst>
                                        <p:tav tm="0">
                                          <p:val>
                                            <p:fltVal val="0.5"/>
                                          </p:val>
                                        </p:tav>
                                        <p:tav tm="100000">
                                          <p:val>
                                            <p:strVal val="#ppt_x"/>
                                          </p:val>
                                        </p:tav>
                                      </p:tavLst>
                                    </p:anim>
                                    <p:anim calcmode="lin" valueType="num">
                                      <p:cBhvr>
                                        <p:cTn id="10" dur="500" fill="hold"/>
                                        <p:tgtEl>
                                          <p:spTgt spid="3689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6909"/>
                                        </p:tgtEl>
                                        <p:attrNameLst>
                                          <p:attrName>style.visibility</p:attrName>
                                        </p:attrNameLst>
                                      </p:cBhvr>
                                      <p:to>
                                        <p:strVal val="visible"/>
                                      </p:to>
                                    </p:set>
                                    <p:animEffect transition="in" filter="fade">
                                      <p:cBhvr>
                                        <p:cTn id="14" dur="1000"/>
                                        <p:tgtEl>
                                          <p:spTgt spid="36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94" grpId="0" animBg="1"/>
      <p:bldP spid="36909"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89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89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894"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895"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896"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37897"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898"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37899"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00"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01"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02"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37903"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37904"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37905"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06"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07"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09"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3791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11"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12"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13"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14"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15" name="Rectangle 27"/>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pitchFamily="-110" charset="0"/>
                <a:ea typeface="+mn-ea"/>
                <a:cs typeface="+mn-cs"/>
              </a:rPr>
              <a:t>10 PLACES</a:t>
            </a:r>
          </a:p>
        </p:txBody>
      </p:sp>
      <p:sp>
        <p:nvSpPr>
          <p:cNvPr id="37916"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37917"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37919" name="Rectangle 31"/>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37920" name="Rectangle 32"/>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37921" name="Oval 33"/>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22" name="Rectangle 34"/>
          <p:cNvSpPr>
            <a:spLocks noChangeArrowheads="1"/>
          </p:cNvSpPr>
          <p:nvPr/>
        </p:nvSpPr>
        <p:spPr bwMode="auto">
          <a:xfrm>
            <a:off x="5487988" y="181133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H</a:t>
            </a:r>
          </a:p>
        </p:txBody>
      </p:sp>
      <p:sp>
        <p:nvSpPr>
          <p:cNvPr id="37923" name="Oval 35"/>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24" name="Oval 36"/>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66593" name="Text Box 3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7918" name="Oval 30"/>
          <p:cNvSpPr>
            <a:spLocks noChangeArrowheads="1"/>
          </p:cNvSpPr>
          <p:nvPr/>
        </p:nvSpPr>
        <p:spPr bwMode="auto">
          <a:xfrm>
            <a:off x="5233988" y="1733550"/>
            <a:ext cx="728662"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31" name="Rectangle 4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31</a:t>
            </a:r>
          </a:p>
        </p:txBody>
      </p:sp>
      <p:sp>
        <p:nvSpPr>
          <p:cNvPr id="66596" name="Text Box 4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66597" name="Rectangle 45"/>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37934" name="Picture 46"/>
          <p:cNvPicPr>
            <a:picLocks noChangeAspect="1" noChangeArrowheads="1"/>
          </p:cNvPicPr>
          <p:nvPr/>
        </p:nvPicPr>
        <p:blipFill>
          <a:blip r:embed="rId3"/>
          <a:srcRect/>
          <a:stretch>
            <a:fillRect/>
          </a:stretch>
        </p:blipFill>
        <p:spPr bwMode="auto">
          <a:xfrm>
            <a:off x="1255713" y="3032125"/>
            <a:ext cx="3983037" cy="2954338"/>
          </a:xfrm>
          <a:prstGeom prst="rect">
            <a:avLst/>
          </a:prstGeom>
          <a:noFill/>
          <a:effectLst>
            <a:outerShdw blurRad="63500" dist="107763" dir="2700000" algn="ctr" rotWithShape="0">
              <a:schemeClr val="bg2">
                <a:alpha val="74998"/>
              </a:schemeClr>
            </a:outerShdw>
          </a:effectLst>
        </p:spPr>
      </p:pic>
      <p:sp>
        <p:nvSpPr>
          <p:cNvPr id="37935" name="Text Box 47"/>
          <p:cNvSpPr txBox="1">
            <a:spLocks noChangeArrowheads="1"/>
          </p:cNvSpPr>
          <p:nvPr/>
        </p:nvSpPr>
        <p:spPr bwMode="auto">
          <a:xfrm>
            <a:off x="2924175" y="4943475"/>
            <a:ext cx="2759075"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a:solidFill>
                  <a:srgbClr val="66FF99"/>
                </a:solidFill>
                <a:effectLst>
                  <a:outerShdw blurRad="38100" dist="38100" dir="2700000" algn="tl">
                    <a:srgbClr val="000000"/>
                  </a:outerShdw>
                </a:effectLst>
                <a:latin typeface="Arial Black" charset="0"/>
              </a:rPr>
              <a:t>HARAN</a:t>
            </a:r>
          </a:p>
        </p:txBody>
      </p:sp>
      <p:sp>
        <p:nvSpPr>
          <p:cNvPr id="37936" name="Rectangle 48"/>
          <p:cNvSpPr>
            <a:spLocks noChangeArrowheads="1"/>
          </p:cNvSpPr>
          <p:nvPr/>
        </p:nvSpPr>
        <p:spPr bwMode="auto">
          <a:xfrm>
            <a:off x="1228725" y="3017838"/>
            <a:ext cx="4000500" cy="2949575"/>
          </a:xfrm>
          <a:prstGeom prst="rect">
            <a:avLst/>
          </a:prstGeom>
          <a:noFill/>
          <a:ln w="76200">
            <a:solidFill>
              <a:srgbClr val="65FE98"/>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37" name="Text Box 49"/>
          <p:cNvSpPr txBox="1">
            <a:spLocks noChangeArrowheads="1"/>
          </p:cNvSpPr>
          <p:nvPr/>
        </p:nvSpPr>
        <p:spPr bwMode="auto">
          <a:xfrm>
            <a:off x="1100138" y="5381625"/>
            <a:ext cx="4511675"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2400" b="1">
                <a:solidFill>
                  <a:schemeClr val="tx1"/>
                </a:solidFill>
                <a:effectLst>
                  <a:outerShdw blurRad="38100" dist="38100" dir="2700000" algn="tl">
                    <a:srgbClr val="000000"/>
                  </a:outerShdw>
                </a:effectLst>
                <a:latin typeface="Arial Black" charset="0"/>
              </a:rPr>
              <a:t>(HARRAN,TURKEY)</a:t>
            </a:r>
            <a:endParaRPr lang="en-US" sz="2400" b="1">
              <a:solidFill>
                <a:srgbClr val="66FF99"/>
              </a:solidFill>
              <a:effectLst>
                <a:outerShdw blurRad="38100" dist="38100" dir="2700000" algn="tl">
                  <a:srgbClr val="000000"/>
                </a:outerShdw>
              </a:effectLst>
              <a:latin typeface="Arial Black"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7918"/>
                                        </p:tgtEl>
                                        <p:attrNameLst>
                                          <p:attrName>style.visibility</p:attrName>
                                        </p:attrNameLst>
                                      </p:cBhvr>
                                      <p:to>
                                        <p:strVal val="visible"/>
                                      </p:to>
                                    </p:set>
                                    <p:anim calcmode="lin" valueType="num">
                                      <p:cBhvr>
                                        <p:cTn id="7" dur="500" fill="hold"/>
                                        <p:tgtEl>
                                          <p:spTgt spid="37918"/>
                                        </p:tgtEl>
                                        <p:attrNameLst>
                                          <p:attrName>ppt_w</p:attrName>
                                        </p:attrNameLst>
                                      </p:cBhvr>
                                      <p:tavLst>
                                        <p:tav tm="0">
                                          <p:val>
                                            <p:fltVal val="0"/>
                                          </p:val>
                                        </p:tav>
                                        <p:tav tm="100000">
                                          <p:val>
                                            <p:strVal val="#ppt_w"/>
                                          </p:val>
                                        </p:tav>
                                      </p:tavLst>
                                    </p:anim>
                                    <p:anim calcmode="lin" valueType="num">
                                      <p:cBhvr>
                                        <p:cTn id="8" dur="500" fill="hold"/>
                                        <p:tgtEl>
                                          <p:spTgt spid="37918"/>
                                        </p:tgtEl>
                                        <p:attrNameLst>
                                          <p:attrName>ppt_h</p:attrName>
                                        </p:attrNameLst>
                                      </p:cBhvr>
                                      <p:tavLst>
                                        <p:tav tm="0">
                                          <p:val>
                                            <p:fltVal val="0"/>
                                          </p:val>
                                        </p:tav>
                                        <p:tav tm="100000">
                                          <p:val>
                                            <p:strVal val="#ppt_h"/>
                                          </p:val>
                                        </p:tav>
                                      </p:tavLst>
                                    </p:anim>
                                    <p:anim calcmode="lin" valueType="num">
                                      <p:cBhvr>
                                        <p:cTn id="9" dur="500" fill="hold"/>
                                        <p:tgtEl>
                                          <p:spTgt spid="37918"/>
                                        </p:tgtEl>
                                        <p:attrNameLst>
                                          <p:attrName>ppt_x</p:attrName>
                                        </p:attrNameLst>
                                      </p:cBhvr>
                                      <p:tavLst>
                                        <p:tav tm="0">
                                          <p:val>
                                            <p:fltVal val="0.5"/>
                                          </p:val>
                                        </p:tav>
                                        <p:tav tm="100000">
                                          <p:val>
                                            <p:strVal val="#ppt_x"/>
                                          </p:val>
                                        </p:tav>
                                      </p:tavLst>
                                    </p:anim>
                                    <p:anim calcmode="lin" valueType="num">
                                      <p:cBhvr>
                                        <p:cTn id="10" dur="500" fill="hold"/>
                                        <p:tgtEl>
                                          <p:spTgt spid="3791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7935"/>
                                        </p:tgtEl>
                                        <p:attrNameLst>
                                          <p:attrName>style.visibility</p:attrName>
                                        </p:attrNameLst>
                                      </p:cBhvr>
                                      <p:to>
                                        <p:strVal val="visible"/>
                                      </p:to>
                                    </p:set>
                                    <p:animEffect transition="in" filter="fade">
                                      <p:cBhvr>
                                        <p:cTn id="14" dur="1000"/>
                                        <p:tgtEl>
                                          <p:spTgt spid="37935"/>
                                        </p:tgtEl>
                                      </p:cBhvr>
                                    </p:animEffect>
                                  </p:childTnLst>
                                </p:cTn>
                              </p:par>
                            </p:childTnLst>
                          </p:cTn>
                        </p:par>
                        <p:par>
                          <p:cTn id="15" fill="hold" nodeType="afterGroup">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37937"/>
                                        </p:tgtEl>
                                        <p:attrNameLst>
                                          <p:attrName>style.visibility</p:attrName>
                                        </p:attrNameLst>
                                      </p:cBhvr>
                                      <p:to>
                                        <p:strVal val="visible"/>
                                      </p:to>
                                    </p:set>
                                    <p:animEffect transition="in" filter="fade">
                                      <p:cBhvr>
                                        <p:cTn id="18" dur="1000"/>
                                        <p:tgtEl>
                                          <p:spTgt spid="379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18" grpId="0" animBg="1"/>
      <p:bldP spid="37935" grpId="0" autoUpdateAnimBg="0"/>
      <p:bldP spid="37937"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1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1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1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1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20"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3892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22"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3892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2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2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26"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38927"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38928"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38929"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3"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3893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6"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7"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8"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9" name="Rectangle 27"/>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pitchFamily="-110" charset="0"/>
                <a:ea typeface="+mn-ea"/>
                <a:cs typeface="+mn-cs"/>
              </a:rPr>
              <a:t>10 PLACES</a:t>
            </a:r>
          </a:p>
        </p:txBody>
      </p:sp>
      <p:sp>
        <p:nvSpPr>
          <p:cNvPr id="38940"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38941"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38943" name="Rectangle 31"/>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38944" name="Rectangle 32"/>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38945" name="Oval 33"/>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46" name="Rectangle 34"/>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38947" name="Oval 35"/>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48" name="Rectangle 36"/>
          <p:cNvSpPr>
            <a:spLocks noChangeArrowheads="1"/>
          </p:cNvSpPr>
          <p:nvPr/>
        </p:nvSpPr>
        <p:spPr bwMode="auto">
          <a:xfrm>
            <a:off x="7088188" y="1525588"/>
            <a:ext cx="12922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N(A)</a:t>
            </a:r>
          </a:p>
        </p:txBody>
      </p:sp>
      <p:sp>
        <p:nvSpPr>
          <p:cNvPr id="38949" name="Oval 37"/>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50" name="Oval 38"/>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68643" name="Text Box 4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8957" name="Rectangle 4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32</a:t>
            </a:r>
          </a:p>
        </p:txBody>
      </p:sp>
      <p:sp>
        <p:nvSpPr>
          <p:cNvPr id="68645" name="Text Box 46"/>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68646" name="Rectangle 47"/>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38942" name="Oval 30"/>
          <p:cNvSpPr>
            <a:spLocks noChangeArrowheads="1"/>
          </p:cNvSpPr>
          <p:nvPr/>
        </p:nvSpPr>
        <p:spPr bwMode="auto">
          <a:xfrm>
            <a:off x="6697663" y="1417638"/>
            <a:ext cx="1503362"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 name="Text Box 49"/>
          <p:cNvSpPr txBox="1">
            <a:spLocks noChangeArrowheads="1"/>
          </p:cNvSpPr>
          <p:nvPr/>
        </p:nvSpPr>
        <p:spPr bwMode="auto">
          <a:xfrm>
            <a:off x="3641725" y="2320925"/>
            <a:ext cx="4679950" cy="13112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i="1">
                <a:solidFill>
                  <a:schemeClr val="hlink"/>
                </a:solidFill>
                <a:latin typeface="Comic Sans MS" charset="0"/>
                <a:ea typeface="ＭＳ Ｐゴシック" charset="-128"/>
              </a:defRPr>
            </a:lvl1pPr>
            <a:lvl2pPr marL="37931725" indent="-37474525">
              <a:defRPr sz="2800" i="1">
                <a:solidFill>
                  <a:schemeClr val="hlink"/>
                </a:solidFill>
                <a:latin typeface="Comic Sans MS" charset="0"/>
                <a:ea typeface="ＭＳ Ｐゴシック" charset="-128"/>
              </a:defRPr>
            </a:lvl2pPr>
            <a:lvl3pPr>
              <a:defRPr sz="2800" i="1">
                <a:solidFill>
                  <a:schemeClr val="hlink"/>
                </a:solidFill>
                <a:latin typeface="Comic Sans MS" charset="0"/>
                <a:ea typeface="ＭＳ Ｐゴシック" charset="-128"/>
              </a:defRPr>
            </a:lvl3pPr>
            <a:lvl4pPr>
              <a:defRPr sz="2800" i="1">
                <a:solidFill>
                  <a:schemeClr val="hlink"/>
                </a:solidFill>
                <a:latin typeface="Comic Sans MS" charset="0"/>
                <a:ea typeface="ＭＳ Ｐゴシック" charset="-128"/>
              </a:defRPr>
            </a:lvl4pPr>
            <a:lvl5pPr>
              <a:defRPr sz="2800" i="1">
                <a:solidFill>
                  <a:schemeClr val="hlink"/>
                </a:solidFill>
                <a:latin typeface="Comic Sans MS" charset="0"/>
                <a:ea typeface="ＭＳ Ｐゴシック" charset="-128"/>
              </a:defRPr>
            </a:lvl5pPr>
            <a:lvl6pPr marL="457200" eaLnBrk="0" fontAlgn="base" hangingPunct="0">
              <a:spcBef>
                <a:spcPct val="0"/>
              </a:spcBef>
              <a:spcAft>
                <a:spcPct val="0"/>
              </a:spcAft>
              <a:defRPr sz="2800" i="1">
                <a:solidFill>
                  <a:schemeClr val="hlink"/>
                </a:solidFill>
                <a:latin typeface="Comic Sans MS" charset="0"/>
                <a:ea typeface="ＭＳ Ｐゴシック" charset="-128"/>
              </a:defRPr>
            </a:lvl6pPr>
            <a:lvl7pPr marL="914400" eaLnBrk="0" fontAlgn="base" hangingPunct="0">
              <a:spcBef>
                <a:spcPct val="0"/>
              </a:spcBef>
              <a:spcAft>
                <a:spcPct val="0"/>
              </a:spcAft>
              <a:defRPr sz="2800" i="1">
                <a:solidFill>
                  <a:schemeClr val="hlink"/>
                </a:solidFill>
                <a:latin typeface="Comic Sans MS" charset="0"/>
                <a:ea typeface="ＭＳ Ｐゴシック" charset="-128"/>
              </a:defRPr>
            </a:lvl7pPr>
            <a:lvl8pPr marL="1371600" eaLnBrk="0" fontAlgn="base" hangingPunct="0">
              <a:spcBef>
                <a:spcPct val="0"/>
              </a:spcBef>
              <a:spcAft>
                <a:spcPct val="0"/>
              </a:spcAft>
              <a:defRPr sz="2800" i="1">
                <a:solidFill>
                  <a:schemeClr val="hlink"/>
                </a:solidFill>
                <a:latin typeface="Comic Sans MS" charset="0"/>
                <a:ea typeface="ＭＳ Ｐゴシック" charset="-128"/>
              </a:defRPr>
            </a:lvl8pPr>
            <a:lvl9pPr marL="1828800" eaLnBrk="0" fontAlgn="base" hangingPunct="0">
              <a:spcBef>
                <a:spcPct val="0"/>
              </a:spcBef>
              <a:spcAft>
                <a:spcPct val="0"/>
              </a:spcAft>
              <a:defRPr sz="2800" i="1">
                <a:solidFill>
                  <a:schemeClr val="hlink"/>
                </a:solidFill>
                <a:latin typeface="Comic Sans MS" charset="0"/>
                <a:ea typeface="ＭＳ Ｐゴシック" charset="-128"/>
              </a:defRPr>
            </a:lvl9pPr>
          </a:lstStyle>
          <a:p>
            <a:pPr algn="r">
              <a:spcBef>
                <a:spcPct val="50000"/>
              </a:spcBef>
              <a:defRPr/>
            </a:pPr>
            <a:r>
              <a:rPr lang="en-US" b="1" dirty="0">
                <a:solidFill>
                  <a:srgbClr val="66FF99"/>
                </a:solidFill>
                <a:effectLst>
                  <a:outerShdw blurRad="38100" dist="38100" dir="2700000" algn="tl">
                    <a:srgbClr val="000000"/>
                  </a:outerShdw>
                </a:effectLst>
                <a:latin typeface="Arial Black" charset="0"/>
                <a:cs typeface="+mn-cs"/>
              </a:rPr>
              <a:t>NINEVEH        (ASSYRIA)          </a:t>
            </a:r>
            <a:r>
              <a:rPr lang="en-US" sz="2400" b="1" dirty="0">
                <a:solidFill>
                  <a:schemeClr val="tx1"/>
                </a:solidFill>
                <a:effectLst>
                  <a:outerShdw blurRad="38100" dist="38100" dir="2700000" algn="tl">
                    <a:srgbClr val="000000"/>
                  </a:outerShdw>
                </a:effectLst>
                <a:latin typeface="Arial Black" charset="0"/>
                <a:cs typeface="+mn-cs"/>
              </a:rPr>
              <a:t>MOSUL, IRAQ</a:t>
            </a:r>
            <a:endParaRPr lang="en-US" b="1" dirty="0">
              <a:solidFill>
                <a:srgbClr val="66FF99"/>
              </a:solidFill>
              <a:effectLst>
                <a:outerShdw blurRad="38100" dist="38100" dir="2700000" algn="tl">
                  <a:srgbClr val="000000"/>
                </a:outerShdw>
              </a:effectLst>
              <a:latin typeface="Arial Black" charset="0"/>
              <a:cs typeface="+mn-cs"/>
            </a:endParaRPr>
          </a:p>
        </p:txBody>
      </p:sp>
      <p:grpSp>
        <p:nvGrpSpPr>
          <p:cNvPr id="68649" name="Group 44"/>
          <p:cNvGrpSpPr>
            <a:grpSpLocks/>
          </p:cNvGrpSpPr>
          <p:nvPr/>
        </p:nvGrpSpPr>
        <p:grpSpPr bwMode="auto">
          <a:xfrm>
            <a:off x="1612900" y="2413000"/>
            <a:ext cx="4022725" cy="2995613"/>
            <a:chOff x="491378" y="2093164"/>
            <a:chExt cx="4022726" cy="2994974"/>
          </a:xfrm>
        </p:grpSpPr>
        <p:pic>
          <p:nvPicPr>
            <p:cNvPr id="46" name="Picture 48"/>
            <p:cNvPicPr>
              <a:picLocks noChangeAspect="1" noChangeArrowheads="1"/>
            </p:cNvPicPr>
            <p:nvPr/>
          </p:nvPicPr>
          <p:blipFill>
            <a:blip r:embed="rId3" cstate="screen">
              <a:lum contrast="12000"/>
              <a:extLst>
                <a:ext uri="{28A0092B-C50C-407E-A947-70E740481C1C}">
                  <a14:useLocalDpi xmlns:a14="http://schemas.microsoft.com/office/drawing/2010/main"/>
                </a:ext>
              </a:extLst>
            </a:blip>
            <a:srcRect/>
            <a:stretch>
              <a:fillRect/>
            </a:stretch>
          </p:blipFill>
          <p:spPr bwMode="auto">
            <a:xfrm>
              <a:off x="491378" y="2134430"/>
              <a:ext cx="3983039" cy="2953708"/>
            </a:xfrm>
            <a:prstGeom prst="rect">
              <a:avLst/>
            </a:prstGeom>
            <a:noFill/>
            <a:effectLst>
              <a:outerShdw blurRad="63500" dist="107763" dir="2700000" algn="ctr" rotWithShape="0">
                <a:schemeClr val="bg2">
                  <a:alpha val="74998"/>
                </a:schemeClr>
              </a:outerShdw>
            </a:effectLst>
          </p:spPr>
        </p:pic>
        <p:sp>
          <p:nvSpPr>
            <p:cNvPr id="47" name="Rectangle 50"/>
            <p:cNvSpPr>
              <a:spLocks noChangeArrowheads="1"/>
            </p:cNvSpPr>
            <p:nvPr/>
          </p:nvSpPr>
          <p:spPr bwMode="auto">
            <a:xfrm>
              <a:off x="513603" y="2093164"/>
              <a:ext cx="4000501" cy="2948946"/>
            </a:xfrm>
            <a:prstGeom prst="rect">
              <a:avLst/>
            </a:prstGeom>
            <a:noFill/>
            <a:ln w="76200">
              <a:solidFill>
                <a:srgbClr val="65FE98"/>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8942"/>
                                        </p:tgtEl>
                                        <p:attrNameLst>
                                          <p:attrName>style.visibility</p:attrName>
                                        </p:attrNameLst>
                                      </p:cBhvr>
                                      <p:to>
                                        <p:strVal val="visible"/>
                                      </p:to>
                                    </p:set>
                                    <p:anim calcmode="lin" valueType="num">
                                      <p:cBhvr>
                                        <p:cTn id="7" dur="500" fill="hold"/>
                                        <p:tgtEl>
                                          <p:spTgt spid="38942"/>
                                        </p:tgtEl>
                                        <p:attrNameLst>
                                          <p:attrName>ppt_w</p:attrName>
                                        </p:attrNameLst>
                                      </p:cBhvr>
                                      <p:tavLst>
                                        <p:tav tm="0">
                                          <p:val>
                                            <p:fltVal val="0"/>
                                          </p:val>
                                        </p:tav>
                                        <p:tav tm="100000">
                                          <p:val>
                                            <p:strVal val="#ppt_w"/>
                                          </p:val>
                                        </p:tav>
                                      </p:tavLst>
                                    </p:anim>
                                    <p:anim calcmode="lin" valueType="num">
                                      <p:cBhvr>
                                        <p:cTn id="8" dur="500" fill="hold"/>
                                        <p:tgtEl>
                                          <p:spTgt spid="38942"/>
                                        </p:tgtEl>
                                        <p:attrNameLst>
                                          <p:attrName>ppt_h</p:attrName>
                                        </p:attrNameLst>
                                      </p:cBhvr>
                                      <p:tavLst>
                                        <p:tav tm="0">
                                          <p:val>
                                            <p:fltVal val="0"/>
                                          </p:val>
                                        </p:tav>
                                        <p:tav tm="100000">
                                          <p:val>
                                            <p:strVal val="#ppt_h"/>
                                          </p:val>
                                        </p:tav>
                                      </p:tavLst>
                                    </p:anim>
                                    <p:anim calcmode="lin" valueType="num">
                                      <p:cBhvr>
                                        <p:cTn id="9" dur="500" fill="hold"/>
                                        <p:tgtEl>
                                          <p:spTgt spid="38942"/>
                                        </p:tgtEl>
                                        <p:attrNameLst>
                                          <p:attrName>ppt_x</p:attrName>
                                        </p:attrNameLst>
                                      </p:cBhvr>
                                      <p:tavLst>
                                        <p:tav tm="0">
                                          <p:val>
                                            <p:fltVal val="0.5"/>
                                          </p:val>
                                        </p:tav>
                                        <p:tav tm="100000">
                                          <p:val>
                                            <p:strVal val="#ppt_x"/>
                                          </p:val>
                                        </p:tav>
                                      </p:tavLst>
                                    </p:anim>
                                    <p:anim calcmode="lin" valueType="num">
                                      <p:cBhvr>
                                        <p:cTn id="10" dur="500" fill="hold"/>
                                        <p:tgtEl>
                                          <p:spTgt spid="3894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42" grpId="0" animBg="1"/>
      <p:bldP spid="44"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1"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2"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3"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4"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39945"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39947"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8"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9"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5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39951"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39952"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39953"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54"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55"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5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3995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59"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60"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61"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62"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63" name="Rectangle 27"/>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pitchFamily="-110" charset="0"/>
                <a:ea typeface="+mn-ea"/>
                <a:cs typeface="+mn-cs"/>
              </a:rPr>
              <a:t>10 PLACES</a:t>
            </a:r>
          </a:p>
        </p:txBody>
      </p:sp>
      <p:sp>
        <p:nvSpPr>
          <p:cNvPr id="39964"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39965"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39966" name="Rectangle 30"/>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39967" name="Rectangle 31"/>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39968"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69" name="Rectangle 33"/>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39970" name="Oval 3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71" name="Rectangle 35"/>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39972" name="Oval 36"/>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73" name="Oval 37"/>
          <p:cNvSpPr>
            <a:spLocks noChangeArrowheads="1"/>
          </p:cNvSpPr>
          <p:nvPr/>
        </p:nvSpPr>
        <p:spPr bwMode="auto">
          <a:xfrm>
            <a:off x="5189538" y="1012825"/>
            <a:ext cx="728662"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74" name="Oval 38"/>
          <p:cNvSpPr>
            <a:spLocks noChangeArrowheads="1"/>
          </p:cNvSpPr>
          <p:nvPr/>
        </p:nvSpPr>
        <p:spPr bwMode="auto">
          <a:xfrm>
            <a:off x="6553200" y="4191000"/>
            <a:ext cx="728663"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75" name="Oval 39"/>
          <p:cNvSpPr>
            <a:spLocks noChangeArrowheads="1"/>
          </p:cNvSpPr>
          <p:nvPr/>
        </p:nvSpPr>
        <p:spPr bwMode="auto">
          <a:xfrm>
            <a:off x="5486400" y="2743200"/>
            <a:ext cx="728663"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76" name="Oval 40"/>
          <p:cNvSpPr>
            <a:spLocks noChangeArrowheads="1"/>
          </p:cNvSpPr>
          <p:nvPr/>
        </p:nvSpPr>
        <p:spPr bwMode="auto">
          <a:xfrm>
            <a:off x="5181600" y="1676400"/>
            <a:ext cx="728663"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79" name="Oval 43"/>
          <p:cNvSpPr>
            <a:spLocks noChangeArrowheads="1"/>
          </p:cNvSpPr>
          <p:nvPr/>
        </p:nvSpPr>
        <p:spPr bwMode="auto">
          <a:xfrm>
            <a:off x="6697663" y="1417638"/>
            <a:ext cx="1503362"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0695" name="Text Box 4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9985" name="Rectangle 4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33</a:t>
            </a:r>
          </a:p>
        </p:txBody>
      </p:sp>
      <p:sp>
        <p:nvSpPr>
          <p:cNvPr id="70697" name="Text Box 50"/>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70698" name="Rectangle 51"/>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974"/>
                                        </p:tgtEl>
                                        <p:attrNameLst>
                                          <p:attrName>style.visibility</p:attrName>
                                        </p:attrNameLst>
                                      </p:cBhvr>
                                      <p:to>
                                        <p:strVal val="visible"/>
                                      </p:to>
                                    </p:set>
                                    <p:animEffect transition="in" filter="fade">
                                      <p:cBhvr>
                                        <p:cTn id="7" dur="500"/>
                                        <p:tgtEl>
                                          <p:spTgt spid="39974"/>
                                        </p:tgtEl>
                                      </p:cBhvr>
                                    </p:animEffect>
                                  </p:childTnLst>
                                </p:cTn>
                              </p:par>
                            </p:childTnLst>
                          </p:cTn>
                        </p:par>
                        <p:par>
                          <p:cTn id="8" fill="hold" nodeType="afterGroup">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39975"/>
                                        </p:tgtEl>
                                        <p:attrNameLst>
                                          <p:attrName>style.visibility</p:attrName>
                                        </p:attrNameLst>
                                      </p:cBhvr>
                                      <p:to>
                                        <p:strVal val="visible"/>
                                      </p:to>
                                    </p:set>
                                    <p:animEffect transition="in" filter="fade">
                                      <p:cBhvr>
                                        <p:cTn id="11" dur="500"/>
                                        <p:tgtEl>
                                          <p:spTgt spid="39975"/>
                                        </p:tgtEl>
                                      </p:cBhvr>
                                    </p:animEffect>
                                  </p:childTnLst>
                                </p:cTn>
                              </p:par>
                            </p:childTnLst>
                          </p:cTn>
                        </p:par>
                        <p:par>
                          <p:cTn id="12" fill="hold" nodeType="afterGroup">
                            <p:stCondLst>
                              <p:cond delay="2000"/>
                            </p:stCondLst>
                            <p:childTnLst>
                              <p:par>
                                <p:cTn id="13" presetID="10" presetClass="entr" presetSubtype="0" fill="hold" grpId="0" nodeType="afterEffect">
                                  <p:stCondLst>
                                    <p:cond delay="1000"/>
                                  </p:stCondLst>
                                  <p:childTnLst>
                                    <p:set>
                                      <p:cBhvr>
                                        <p:cTn id="14" dur="1" fill="hold">
                                          <p:stCondLst>
                                            <p:cond delay="0"/>
                                          </p:stCondLst>
                                        </p:cTn>
                                        <p:tgtEl>
                                          <p:spTgt spid="39976"/>
                                        </p:tgtEl>
                                        <p:attrNameLst>
                                          <p:attrName>style.visibility</p:attrName>
                                        </p:attrNameLst>
                                      </p:cBhvr>
                                      <p:to>
                                        <p:strVal val="visible"/>
                                      </p:to>
                                    </p:set>
                                    <p:animEffect transition="in" filter="fade">
                                      <p:cBhvr>
                                        <p:cTn id="15" dur="500"/>
                                        <p:tgtEl>
                                          <p:spTgt spid="39976"/>
                                        </p:tgtEl>
                                      </p:cBhvr>
                                    </p:animEffect>
                                  </p:childTnLst>
                                </p:cTn>
                              </p:par>
                            </p:childTnLst>
                          </p:cTn>
                        </p:par>
                        <p:par>
                          <p:cTn id="16" fill="hold" nodeType="afterGroup">
                            <p:stCondLst>
                              <p:cond delay="3500"/>
                            </p:stCondLst>
                            <p:childTnLst>
                              <p:par>
                                <p:cTn id="17" presetID="10" presetClass="entr" presetSubtype="0" fill="hold" grpId="0" nodeType="afterEffect">
                                  <p:stCondLst>
                                    <p:cond delay="1000"/>
                                  </p:stCondLst>
                                  <p:childTnLst>
                                    <p:set>
                                      <p:cBhvr>
                                        <p:cTn id="18" dur="1" fill="hold">
                                          <p:stCondLst>
                                            <p:cond delay="0"/>
                                          </p:stCondLst>
                                        </p:cTn>
                                        <p:tgtEl>
                                          <p:spTgt spid="39979"/>
                                        </p:tgtEl>
                                        <p:attrNameLst>
                                          <p:attrName>style.visibility</p:attrName>
                                        </p:attrNameLst>
                                      </p:cBhvr>
                                      <p:to>
                                        <p:strVal val="visible"/>
                                      </p:to>
                                    </p:set>
                                    <p:animEffect transition="in" filter="fade">
                                      <p:cBhvr>
                                        <p:cTn id="19" dur="500"/>
                                        <p:tgtEl>
                                          <p:spTgt spid="399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74" grpId="0" animBg="1"/>
      <p:bldP spid="39975" grpId="0" animBg="1"/>
      <p:bldP spid="39976" grpId="0" animBg="1"/>
      <p:bldP spid="3997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6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6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6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6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6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4096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7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4097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7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7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7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40975"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4097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4097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7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7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81"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4098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83"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84"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85"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86"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87" name="Rectangle 27"/>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pitchFamily="-110" charset="0"/>
                <a:ea typeface="+mn-ea"/>
                <a:cs typeface="+mn-cs"/>
              </a:rPr>
              <a:t>10 PLACES</a:t>
            </a:r>
          </a:p>
        </p:txBody>
      </p:sp>
      <p:sp>
        <p:nvSpPr>
          <p:cNvPr id="40988"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40989"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40990" name="Rectangle 30"/>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40991" name="Rectangle 31"/>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40992"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93" name="Rectangle 33"/>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40994" name="Oval 3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95" name="Rectangle 35"/>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0996" name="Oval 36"/>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97" name="Oval 37"/>
          <p:cNvSpPr>
            <a:spLocks noChangeArrowheads="1"/>
          </p:cNvSpPr>
          <p:nvPr/>
        </p:nvSpPr>
        <p:spPr bwMode="auto">
          <a:xfrm>
            <a:off x="3914775" y="1012825"/>
            <a:ext cx="728663" cy="731838"/>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98" name="Oval 38"/>
          <p:cNvSpPr>
            <a:spLocks noChangeArrowheads="1"/>
          </p:cNvSpPr>
          <p:nvPr/>
        </p:nvSpPr>
        <p:spPr bwMode="auto">
          <a:xfrm>
            <a:off x="2787650" y="306546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99" name="Rectangle 39"/>
          <p:cNvSpPr>
            <a:spLocks noChangeArrowheads="1"/>
          </p:cNvSpPr>
          <p:nvPr/>
        </p:nvSpPr>
        <p:spPr bwMode="auto">
          <a:xfrm>
            <a:off x="2960688" y="2798763"/>
            <a:ext cx="474662"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C</a:t>
            </a:r>
          </a:p>
        </p:txBody>
      </p:sp>
      <p:sp>
        <p:nvSpPr>
          <p:cNvPr id="41000" name="Oval 40"/>
          <p:cNvSpPr>
            <a:spLocks noChangeArrowheads="1"/>
          </p:cNvSpPr>
          <p:nvPr/>
        </p:nvSpPr>
        <p:spPr bwMode="auto">
          <a:xfrm>
            <a:off x="2681288" y="2778125"/>
            <a:ext cx="728662"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2742" name="Text Box 4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1007" name="Rectangle 4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34</a:t>
            </a:r>
          </a:p>
        </p:txBody>
      </p:sp>
      <p:sp>
        <p:nvSpPr>
          <p:cNvPr id="72744" name="Text Box 4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72745" name="Rectangle 4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41012" name="Picture 5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97325" y="2236788"/>
            <a:ext cx="4903788" cy="3522662"/>
          </a:xfrm>
          <a:prstGeom prst="rect">
            <a:avLst/>
          </a:prstGeom>
          <a:noFill/>
          <a:ln w="76200">
            <a:solidFill>
              <a:schemeClr val="accent2"/>
            </a:solidFill>
            <a:miter lim="800000"/>
            <a:headEnd/>
            <a:tailEnd/>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pic>
      <p:sp>
        <p:nvSpPr>
          <p:cNvPr id="72747" name="Text Box 53"/>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
        <p:nvSpPr>
          <p:cNvPr id="41014" name="Text Box 54"/>
          <p:cNvSpPr txBox="1">
            <a:spLocks noChangeArrowheads="1"/>
          </p:cNvSpPr>
          <p:nvPr/>
        </p:nvSpPr>
        <p:spPr bwMode="auto">
          <a:xfrm>
            <a:off x="3570288" y="2216150"/>
            <a:ext cx="4857750" cy="519113"/>
          </a:xfrm>
          <a:prstGeom prst="rect">
            <a:avLst/>
          </a:prstGeom>
          <a:noFill/>
          <a:ln w="12700">
            <a:noFill/>
            <a:miter lim="800000"/>
            <a:headEnd/>
            <a:tailEnd/>
          </a:ln>
          <a:effectLst>
            <a:outerShdw blurRad="63500" dist="63500" dir="2212194" algn="ctr" rotWithShape="0">
              <a:schemeClr val="folHlink">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a:solidFill>
                  <a:schemeClr val="accent1"/>
                </a:solidFill>
                <a:effectLst>
                  <a:outerShdw blurRad="38100" dist="38100" dir="2700000" algn="tl">
                    <a:srgbClr val="000000"/>
                  </a:outerShdw>
                </a:effectLst>
                <a:latin typeface="Arial Black" charset="0"/>
              </a:rPr>
              <a:t>CANAAN TODAY</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1000"/>
                                        </p:tgtEl>
                                        <p:attrNameLst>
                                          <p:attrName>style.visibility</p:attrName>
                                        </p:attrNameLst>
                                      </p:cBhvr>
                                      <p:to>
                                        <p:strVal val="visible"/>
                                      </p:to>
                                    </p:set>
                                    <p:anim calcmode="lin" valueType="num">
                                      <p:cBhvr>
                                        <p:cTn id="7" dur="500" fill="hold"/>
                                        <p:tgtEl>
                                          <p:spTgt spid="41000"/>
                                        </p:tgtEl>
                                        <p:attrNameLst>
                                          <p:attrName>ppt_w</p:attrName>
                                        </p:attrNameLst>
                                      </p:cBhvr>
                                      <p:tavLst>
                                        <p:tav tm="0">
                                          <p:val>
                                            <p:fltVal val="0"/>
                                          </p:val>
                                        </p:tav>
                                        <p:tav tm="100000">
                                          <p:val>
                                            <p:strVal val="#ppt_w"/>
                                          </p:val>
                                        </p:tav>
                                      </p:tavLst>
                                    </p:anim>
                                    <p:anim calcmode="lin" valueType="num">
                                      <p:cBhvr>
                                        <p:cTn id="8" dur="500" fill="hold"/>
                                        <p:tgtEl>
                                          <p:spTgt spid="41000"/>
                                        </p:tgtEl>
                                        <p:attrNameLst>
                                          <p:attrName>ppt_h</p:attrName>
                                        </p:attrNameLst>
                                      </p:cBhvr>
                                      <p:tavLst>
                                        <p:tav tm="0">
                                          <p:val>
                                            <p:fltVal val="0"/>
                                          </p:val>
                                        </p:tav>
                                        <p:tav tm="100000">
                                          <p:val>
                                            <p:strVal val="#ppt_h"/>
                                          </p:val>
                                        </p:tav>
                                      </p:tavLst>
                                    </p:anim>
                                    <p:anim calcmode="lin" valueType="num">
                                      <p:cBhvr>
                                        <p:cTn id="9" dur="500" fill="hold"/>
                                        <p:tgtEl>
                                          <p:spTgt spid="41000"/>
                                        </p:tgtEl>
                                        <p:attrNameLst>
                                          <p:attrName>ppt_x</p:attrName>
                                        </p:attrNameLst>
                                      </p:cBhvr>
                                      <p:tavLst>
                                        <p:tav tm="0">
                                          <p:val>
                                            <p:fltVal val="0.5"/>
                                          </p:val>
                                        </p:tav>
                                        <p:tav tm="100000">
                                          <p:val>
                                            <p:strVal val="#ppt_x"/>
                                          </p:val>
                                        </p:tav>
                                      </p:tavLst>
                                    </p:anim>
                                    <p:anim calcmode="lin" valueType="num">
                                      <p:cBhvr>
                                        <p:cTn id="10" dur="500" fill="hold"/>
                                        <p:tgtEl>
                                          <p:spTgt spid="4100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1012"/>
                                        </p:tgtEl>
                                        <p:attrNameLst>
                                          <p:attrName>style.visibility</p:attrName>
                                        </p:attrNameLst>
                                      </p:cBhvr>
                                      <p:to>
                                        <p:strVal val="visible"/>
                                      </p:to>
                                    </p:set>
                                    <p:animEffect transition="in" filter="fade">
                                      <p:cBhvr>
                                        <p:cTn id="14" dur="1000"/>
                                        <p:tgtEl>
                                          <p:spTgt spid="41012"/>
                                        </p:tgtEl>
                                      </p:cBhvr>
                                    </p:animEffect>
                                  </p:childTnLst>
                                </p:cTn>
                              </p:par>
                            </p:childTnLst>
                          </p:cTn>
                        </p:par>
                        <p:par>
                          <p:cTn id="15" fill="hold" nodeType="afterGroup">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41014"/>
                                        </p:tgtEl>
                                        <p:attrNameLst>
                                          <p:attrName>style.visibility</p:attrName>
                                        </p:attrNameLst>
                                      </p:cBhvr>
                                      <p:to>
                                        <p:strVal val="visible"/>
                                      </p:to>
                                    </p:set>
                                    <p:animEffect transition="in" filter="fade">
                                      <p:cBhvr>
                                        <p:cTn id="18" dur="1000"/>
                                        <p:tgtEl>
                                          <p:spTgt spid="41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0" grpId="0" animBg="1"/>
      <p:bldP spid="41014"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8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8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9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9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92"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4199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9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4199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9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9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9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41999"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42000"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4200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0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0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05"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4200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0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08"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09"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10"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11" name="Rectangle 27"/>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pitchFamily="-110" charset="0"/>
                <a:ea typeface="+mn-ea"/>
                <a:cs typeface="+mn-cs"/>
              </a:rPr>
              <a:t>10 PLACES</a:t>
            </a:r>
          </a:p>
        </p:txBody>
      </p:sp>
      <p:sp>
        <p:nvSpPr>
          <p:cNvPr id="42012"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42013"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42014" name="Rectangle 30"/>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42015" name="Rectangle 31"/>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42016"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17" name="Rectangle 33"/>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42018" name="Oval 3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19" name="Rectangle 35"/>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2020" name="Oval 36"/>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21" name="Oval 37"/>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22" name="Oval 38"/>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23" name="Rectangle 39"/>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42024" name="Oval 40"/>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4790" name="Rectangle 41"/>
          <p:cNvSpPr>
            <a:spLocks noChangeArrowheads="1"/>
          </p:cNvSpPr>
          <p:nvPr/>
        </p:nvSpPr>
        <p:spPr bwMode="auto">
          <a:xfrm>
            <a:off x="2701925" y="2987675"/>
            <a:ext cx="384175"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spcBef>
                <a:spcPct val="50000"/>
              </a:spcBef>
            </a:pPr>
            <a:r>
              <a:rPr lang="en-US" sz="3200" b="1" i="0">
                <a:solidFill>
                  <a:srgbClr val="FAF200"/>
                </a:solidFill>
                <a:latin typeface="Times" charset="0"/>
              </a:rPr>
              <a:t>J</a:t>
            </a:r>
          </a:p>
        </p:txBody>
      </p:sp>
      <p:sp>
        <p:nvSpPr>
          <p:cNvPr id="42026" name="Oval 42"/>
          <p:cNvSpPr>
            <a:spLocks noChangeArrowheads="1"/>
          </p:cNvSpPr>
          <p:nvPr/>
        </p:nvSpPr>
        <p:spPr bwMode="auto">
          <a:xfrm>
            <a:off x="2609850" y="2927350"/>
            <a:ext cx="728663"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27" name="Text Box 43"/>
          <p:cNvSpPr txBox="1">
            <a:spLocks noChangeArrowheads="1"/>
          </p:cNvSpPr>
          <p:nvPr/>
        </p:nvSpPr>
        <p:spPr bwMode="auto">
          <a:xfrm>
            <a:off x="7620000" y="5954713"/>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sp>
        <p:nvSpPr>
          <p:cNvPr id="74793" name="Text Box 4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2033" name="Rectangle 4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35</a:t>
            </a:r>
          </a:p>
        </p:txBody>
      </p:sp>
      <p:sp>
        <p:nvSpPr>
          <p:cNvPr id="74795" name="Text Box 50"/>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74796" name="Rectangle 51"/>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42040" name="Picture 56"/>
          <p:cNvPicPr>
            <a:picLocks noChangeAspect="1" noChangeArrowheads="1"/>
          </p:cNvPicPr>
          <p:nvPr/>
        </p:nvPicPr>
        <p:blipFill>
          <a:blip r:embed="rId3" cstate="screen">
            <a:extLst>
              <a:ext uri="{28A0092B-C50C-407E-A947-70E740481C1C}">
                <a14:useLocalDpi xmlns:a14="http://schemas.microsoft.com/office/drawing/2010/main"/>
              </a:ext>
            </a:extLst>
          </a:blip>
          <a:srcRect l="4976" t="4689" b="7010"/>
          <a:stretch>
            <a:fillRect/>
          </a:stretch>
        </p:blipFill>
        <p:spPr bwMode="auto">
          <a:xfrm>
            <a:off x="3949700" y="2522538"/>
            <a:ext cx="4951413" cy="3495675"/>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42041" name="Text Box 57"/>
          <p:cNvSpPr txBox="1">
            <a:spLocks noChangeArrowheads="1"/>
          </p:cNvSpPr>
          <p:nvPr/>
        </p:nvSpPr>
        <p:spPr bwMode="auto">
          <a:xfrm>
            <a:off x="3821113" y="2546350"/>
            <a:ext cx="32115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a:solidFill>
                  <a:srgbClr val="2EF9FF"/>
                </a:solidFill>
                <a:effectLst>
                  <a:outerShdw blurRad="38100" dist="38100" dir="2700000" algn="tl">
                    <a:srgbClr val="000000"/>
                  </a:outerShdw>
                </a:effectLst>
                <a:latin typeface="Arial Black" charset="0"/>
              </a:rPr>
              <a:t>JERUSALEM</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2026"/>
                                        </p:tgtEl>
                                        <p:attrNameLst>
                                          <p:attrName>style.visibility</p:attrName>
                                        </p:attrNameLst>
                                      </p:cBhvr>
                                      <p:to>
                                        <p:strVal val="visible"/>
                                      </p:to>
                                    </p:set>
                                    <p:anim calcmode="lin" valueType="num">
                                      <p:cBhvr>
                                        <p:cTn id="7" dur="500" fill="hold"/>
                                        <p:tgtEl>
                                          <p:spTgt spid="42026"/>
                                        </p:tgtEl>
                                        <p:attrNameLst>
                                          <p:attrName>ppt_w</p:attrName>
                                        </p:attrNameLst>
                                      </p:cBhvr>
                                      <p:tavLst>
                                        <p:tav tm="0">
                                          <p:val>
                                            <p:fltVal val="0"/>
                                          </p:val>
                                        </p:tav>
                                        <p:tav tm="100000">
                                          <p:val>
                                            <p:strVal val="#ppt_w"/>
                                          </p:val>
                                        </p:tav>
                                      </p:tavLst>
                                    </p:anim>
                                    <p:anim calcmode="lin" valueType="num">
                                      <p:cBhvr>
                                        <p:cTn id="8" dur="500" fill="hold"/>
                                        <p:tgtEl>
                                          <p:spTgt spid="42026"/>
                                        </p:tgtEl>
                                        <p:attrNameLst>
                                          <p:attrName>ppt_h</p:attrName>
                                        </p:attrNameLst>
                                      </p:cBhvr>
                                      <p:tavLst>
                                        <p:tav tm="0">
                                          <p:val>
                                            <p:fltVal val="0"/>
                                          </p:val>
                                        </p:tav>
                                        <p:tav tm="100000">
                                          <p:val>
                                            <p:strVal val="#ppt_h"/>
                                          </p:val>
                                        </p:tav>
                                      </p:tavLst>
                                    </p:anim>
                                    <p:anim calcmode="lin" valueType="num">
                                      <p:cBhvr>
                                        <p:cTn id="9" dur="500" fill="hold"/>
                                        <p:tgtEl>
                                          <p:spTgt spid="42026"/>
                                        </p:tgtEl>
                                        <p:attrNameLst>
                                          <p:attrName>ppt_x</p:attrName>
                                        </p:attrNameLst>
                                      </p:cBhvr>
                                      <p:tavLst>
                                        <p:tav tm="0">
                                          <p:val>
                                            <p:fltVal val="0.5"/>
                                          </p:val>
                                        </p:tav>
                                        <p:tav tm="100000">
                                          <p:val>
                                            <p:strVal val="#ppt_x"/>
                                          </p:val>
                                        </p:tav>
                                      </p:tavLst>
                                    </p:anim>
                                    <p:anim calcmode="lin" valueType="num">
                                      <p:cBhvr>
                                        <p:cTn id="10" dur="500" fill="hold"/>
                                        <p:tgtEl>
                                          <p:spTgt spid="42026"/>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2041"/>
                                        </p:tgtEl>
                                        <p:attrNameLst>
                                          <p:attrName>style.visibility</p:attrName>
                                        </p:attrNameLst>
                                      </p:cBhvr>
                                      <p:to>
                                        <p:strVal val="visible"/>
                                      </p:to>
                                    </p:set>
                                    <p:animEffect transition="in" filter="fade">
                                      <p:cBhvr>
                                        <p:cTn id="14" dur="1000"/>
                                        <p:tgtEl>
                                          <p:spTgt spid="420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26" grpId="0" animBg="1"/>
      <p:bldP spid="42041"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493"/>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642938"/>
            <a:ext cx="5702300" cy="5478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87042" name="Rectangle 8"/>
          <p:cNvSpPr>
            <a:spLocks noChangeArrowheads="1"/>
          </p:cNvSpPr>
          <p:nvPr/>
        </p:nvSpPr>
        <p:spPr bwMode="auto">
          <a:xfrm rot="835137">
            <a:off x="5241925" y="15367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1A0004"/>
                </a:solidFill>
                <a:effectLst/>
                <a:uLnTx/>
                <a:uFillTx/>
                <a:latin typeface="Arial" charset="0"/>
                <a:ea typeface="ＭＳ Ｐゴシック" charset="0"/>
              </a:rPr>
              <a:t>C</a:t>
            </a:r>
            <a:endParaRPr kumimoji="0" lang="zh-CN" altLang="en-US" sz="2000" b="1" i="0" u="none" strike="noStrike" kern="1200" cap="none" spc="0" normalizeH="0" baseline="0" noProof="0">
              <a:ln>
                <a:noFill/>
              </a:ln>
              <a:solidFill>
                <a:srgbClr val="1A0004"/>
              </a:solidFill>
              <a:effectLst/>
              <a:uLnTx/>
              <a:uFillTx/>
              <a:latin typeface="Arial" charset="0"/>
              <a:ea typeface="ＭＳ Ｐゴシック" charset="0"/>
            </a:endParaRPr>
          </a:p>
        </p:txBody>
      </p:sp>
      <p:sp>
        <p:nvSpPr>
          <p:cNvPr id="87043" name="Rectangle 8"/>
          <p:cNvSpPr>
            <a:spLocks noChangeArrowheads="1"/>
          </p:cNvSpPr>
          <p:nvPr/>
        </p:nvSpPr>
        <p:spPr bwMode="auto">
          <a:xfrm rot="835137">
            <a:off x="5111750" y="26289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1A0004"/>
                </a:solidFill>
                <a:effectLst/>
                <a:uLnTx/>
                <a:uFillTx/>
                <a:latin typeface="Arial" charset="0"/>
                <a:ea typeface="ＭＳ Ｐゴシック" charset="0"/>
              </a:rPr>
              <a:t>7</a:t>
            </a:r>
            <a:endParaRPr kumimoji="0" lang="zh-CN" altLang="en-US" sz="2000" b="1" i="0" u="none" strike="noStrike" kern="1200" cap="none" spc="0" normalizeH="0" baseline="0" noProof="0">
              <a:ln>
                <a:noFill/>
              </a:ln>
              <a:solidFill>
                <a:srgbClr val="1A0004"/>
              </a:solidFill>
              <a:effectLst/>
              <a:uLnTx/>
              <a:uFillTx/>
              <a:latin typeface="Arial" charset="0"/>
              <a:ea typeface="ＭＳ Ｐゴシック" charset="0"/>
            </a:endParaRPr>
          </a:p>
        </p:txBody>
      </p:sp>
      <p:sp>
        <p:nvSpPr>
          <p:cNvPr id="87044" name="Rectangle 8"/>
          <p:cNvSpPr>
            <a:spLocks noChangeArrowheads="1"/>
          </p:cNvSpPr>
          <p:nvPr/>
        </p:nvSpPr>
        <p:spPr bwMode="auto">
          <a:xfrm rot="835137">
            <a:off x="4967288" y="3611563"/>
            <a:ext cx="442912" cy="339725"/>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1A0004"/>
                </a:solidFill>
                <a:effectLst/>
                <a:uLnTx/>
                <a:uFillTx/>
                <a:latin typeface="Arial" charset="0"/>
                <a:ea typeface="ＭＳ Ｐゴシック" charset="0"/>
              </a:rPr>
              <a:t>S</a:t>
            </a:r>
            <a:endParaRPr kumimoji="0" lang="zh-CN" altLang="en-US" sz="2000" b="1" i="0" u="none" strike="noStrike" kern="1200" cap="none" spc="0" normalizeH="0" baseline="0" noProof="0">
              <a:ln>
                <a:noFill/>
              </a:ln>
              <a:solidFill>
                <a:srgbClr val="1A0004"/>
              </a:solidFill>
              <a:effectLst/>
              <a:uLnTx/>
              <a:uFillTx/>
              <a:latin typeface="Arial" charset="0"/>
              <a:ea typeface="ＭＳ Ｐゴシック" charset="0"/>
            </a:endParaRPr>
          </a:p>
        </p:txBody>
      </p:sp>
      <p:sp>
        <p:nvSpPr>
          <p:cNvPr id="87045" name="Rectangle 8"/>
          <p:cNvSpPr>
            <a:spLocks noChangeArrowheads="1"/>
          </p:cNvSpPr>
          <p:nvPr/>
        </p:nvSpPr>
        <p:spPr bwMode="auto">
          <a:xfrm rot="835137">
            <a:off x="4800600" y="4538663"/>
            <a:ext cx="444500" cy="338137"/>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1A0004"/>
                </a:solidFill>
                <a:effectLst/>
                <a:uLnTx/>
                <a:uFillTx/>
                <a:latin typeface="Arial" charset="0"/>
                <a:ea typeface="ＭＳ Ｐゴシック" charset="0"/>
              </a:rPr>
              <a:t>J</a:t>
            </a:r>
            <a:endParaRPr kumimoji="0" lang="zh-CN" altLang="en-US" sz="2000" b="1" i="0" u="none" strike="noStrike" kern="1200" cap="none" spc="0" normalizeH="0" baseline="0" noProof="0">
              <a:ln>
                <a:noFill/>
              </a:ln>
              <a:solidFill>
                <a:srgbClr val="1A0004"/>
              </a:solidFill>
              <a:effectLst/>
              <a:uLnTx/>
              <a:uFillTx/>
              <a:latin typeface="Arial" charset="0"/>
              <a:ea typeface="ＭＳ Ｐゴシック" charset="0"/>
            </a:endParaRPr>
          </a:p>
        </p:txBody>
      </p:sp>
      <p:sp>
        <p:nvSpPr>
          <p:cNvPr id="87046" name="Rectangle 494"/>
          <p:cNvSpPr>
            <a:spLocks noChangeArrowheads="1"/>
          </p:cNvSpPr>
          <p:nvPr/>
        </p:nvSpPr>
        <p:spPr bwMode="auto">
          <a:xfrm>
            <a:off x="2205038" y="622300"/>
            <a:ext cx="5715000" cy="5529263"/>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4930"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Times" pitchFamily="-107" charset="0"/>
                <a:ea typeface="ＭＳ Ｐゴシック" charset="0"/>
                <a:cs typeface="+mn-cs"/>
              </a:rPr>
              <a:t>7</a:t>
            </a:r>
          </a:p>
        </p:txBody>
      </p:sp>
      <p:sp>
        <p:nvSpPr>
          <p:cNvPr id="124931" name="Line 3"/>
          <p:cNvSpPr>
            <a:spLocks noChangeShapeType="1"/>
          </p:cNvSpPr>
          <p:nvPr/>
        </p:nvSpPr>
        <p:spPr bwMode="auto">
          <a:xfrm>
            <a:off x="914400" y="8890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itchFamily="-107" charset="0"/>
              <a:ea typeface="ＭＳ Ｐゴシック" charset="0"/>
              <a:cs typeface="+mn-cs"/>
            </a:endParaRPr>
          </a:p>
        </p:txBody>
      </p:sp>
      <p:grpSp>
        <p:nvGrpSpPr>
          <p:cNvPr id="2" name="Group 482"/>
          <p:cNvGrpSpPr>
            <a:grpSpLocks/>
          </p:cNvGrpSpPr>
          <p:nvPr/>
        </p:nvGrpSpPr>
        <p:grpSpPr bwMode="auto">
          <a:xfrm>
            <a:off x="2405063" y="803275"/>
            <a:ext cx="2671762" cy="1565275"/>
            <a:chOff x="1366" y="632"/>
            <a:chExt cx="1683" cy="986"/>
          </a:xfrm>
        </p:grpSpPr>
        <p:grpSp>
          <p:nvGrpSpPr>
            <p:cNvPr id="87119" name="Group 468"/>
            <p:cNvGrpSpPr>
              <a:grpSpLocks/>
            </p:cNvGrpSpPr>
            <p:nvPr/>
          </p:nvGrpSpPr>
          <p:grpSpPr bwMode="auto">
            <a:xfrm>
              <a:off x="1366" y="669"/>
              <a:ext cx="1683" cy="949"/>
              <a:chOff x="1002" y="157"/>
              <a:chExt cx="1683" cy="949"/>
            </a:xfrm>
          </p:grpSpPr>
          <p:sp>
            <p:nvSpPr>
              <p:cNvPr id="87121" name="AutoShape 46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122" name="Rectangle 47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123" name="Rectangle 47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124" name="Rectangle 47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grpSp>
        <p:sp>
          <p:nvSpPr>
            <p:cNvPr id="87120" name="Text Box 376"/>
            <p:cNvSpPr txBox="1">
              <a:spLocks noChangeArrowheads="1"/>
            </p:cNvSpPr>
            <p:nvPr/>
          </p:nvSpPr>
          <p:spPr bwMode="auto">
            <a:xfrm>
              <a:off x="1830" y="632"/>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ＭＳ Ｐゴシック" charset="0"/>
                </a:rPr>
                <a:t>1</a:t>
              </a:r>
            </a:p>
          </p:txBody>
        </p:sp>
      </p:grpSp>
      <p:grpSp>
        <p:nvGrpSpPr>
          <p:cNvPr id="4" name="Group 483"/>
          <p:cNvGrpSpPr>
            <a:grpSpLocks/>
          </p:cNvGrpSpPr>
          <p:nvPr/>
        </p:nvGrpSpPr>
        <p:grpSpPr bwMode="auto">
          <a:xfrm>
            <a:off x="2684463" y="1184275"/>
            <a:ext cx="2671762" cy="1565275"/>
            <a:chOff x="1542" y="872"/>
            <a:chExt cx="1683" cy="986"/>
          </a:xfrm>
        </p:grpSpPr>
        <p:grpSp>
          <p:nvGrpSpPr>
            <p:cNvPr id="87113" name="Group 463"/>
            <p:cNvGrpSpPr>
              <a:grpSpLocks/>
            </p:cNvGrpSpPr>
            <p:nvPr/>
          </p:nvGrpSpPr>
          <p:grpSpPr bwMode="auto">
            <a:xfrm>
              <a:off x="1542" y="909"/>
              <a:ext cx="1683" cy="949"/>
              <a:chOff x="1002" y="157"/>
              <a:chExt cx="1683" cy="949"/>
            </a:xfrm>
          </p:grpSpPr>
          <p:sp>
            <p:nvSpPr>
              <p:cNvPr id="87115" name="AutoShape 46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116" name="Rectangle 46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117" name="Rectangle 46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118" name="Rectangle 46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grpSp>
        <p:sp>
          <p:nvSpPr>
            <p:cNvPr id="87114" name="Text Box 473"/>
            <p:cNvSpPr txBox="1">
              <a:spLocks noChangeArrowheads="1"/>
            </p:cNvSpPr>
            <p:nvPr/>
          </p:nvSpPr>
          <p:spPr bwMode="auto">
            <a:xfrm>
              <a:off x="2022" y="872"/>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ＭＳ Ｐゴシック" charset="0"/>
                </a:rPr>
                <a:t>2</a:t>
              </a:r>
            </a:p>
          </p:txBody>
        </p:sp>
      </p:grpSp>
      <p:grpSp>
        <p:nvGrpSpPr>
          <p:cNvPr id="6" name="Group 484"/>
          <p:cNvGrpSpPr>
            <a:grpSpLocks/>
          </p:cNvGrpSpPr>
          <p:nvPr/>
        </p:nvGrpSpPr>
        <p:grpSpPr bwMode="auto">
          <a:xfrm>
            <a:off x="3021013" y="1590675"/>
            <a:ext cx="2671762" cy="1539875"/>
            <a:chOff x="1754" y="1128"/>
            <a:chExt cx="1683" cy="970"/>
          </a:xfrm>
        </p:grpSpPr>
        <p:grpSp>
          <p:nvGrpSpPr>
            <p:cNvPr id="87107" name="Group 428"/>
            <p:cNvGrpSpPr>
              <a:grpSpLocks/>
            </p:cNvGrpSpPr>
            <p:nvPr/>
          </p:nvGrpSpPr>
          <p:grpSpPr bwMode="auto">
            <a:xfrm>
              <a:off x="1754" y="1149"/>
              <a:ext cx="1683" cy="949"/>
              <a:chOff x="1002" y="157"/>
              <a:chExt cx="1683" cy="949"/>
            </a:xfrm>
          </p:grpSpPr>
          <p:sp>
            <p:nvSpPr>
              <p:cNvPr id="87109" name="AutoShape 42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110" name="Rectangle 43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111" name="Rectangle 43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112" name="Rectangle 43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grpSp>
        <p:sp>
          <p:nvSpPr>
            <p:cNvPr id="87108" name="Text Box 474"/>
            <p:cNvSpPr txBox="1">
              <a:spLocks noChangeArrowheads="1"/>
            </p:cNvSpPr>
            <p:nvPr/>
          </p:nvSpPr>
          <p:spPr bwMode="auto">
            <a:xfrm>
              <a:off x="2206" y="1128"/>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ＭＳ Ｐゴシック" charset="0"/>
                </a:rPr>
                <a:t>3</a:t>
              </a:r>
            </a:p>
          </p:txBody>
        </p:sp>
      </p:grpSp>
      <p:grpSp>
        <p:nvGrpSpPr>
          <p:cNvPr id="8" name="Group 485"/>
          <p:cNvGrpSpPr>
            <a:grpSpLocks/>
          </p:cNvGrpSpPr>
          <p:nvPr/>
        </p:nvGrpSpPr>
        <p:grpSpPr bwMode="auto">
          <a:xfrm>
            <a:off x="3275013" y="1971675"/>
            <a:ext cx="2671762" cy="1552575"/>
            <a:chOff x="1914" y="1368"/>
            <a:chExt cx="1683" cy="978"/>
          </a:xfrm>
        </p:grpSpPr>
        <p:grpSp>
          <p:nvGrpSpPr>
            <p:cNvPr id="87101" name="Group 423"/>
            <p:cNvGrpSpPr>
              <a:grpSpLocks/>
            </p:cNvGrpSpPr>
            <p:nvPr/>
          </p:nvGrpSpPr>
          <p:grpSpPr bwMode="auto">
            <a:xfrm>
              <a:off x="1914" y="1397"/>
              <a:ext cx="1683" cy="949"/>
              <a:chOff x="1002" y="157"/>
              <a:chExt cx="1683" cy="949"/>
            </a:xfrm>
          </p:grpSpPr>
          <p:sp>
            <p:nvSpPr>
              <p:cNvPr id="87103" name="AutoShape 42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104" name="Rectangle 42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105" name="Rectangle 42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106" name="Rectangle 42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grpSp>
        <p:sp>
          <p:nvSpPr>
            <p:cNvPr id="87102" name="Text Box 475"/>
            <p:cNvSpPr txBox="1">
              <a:spLocks noChangeArrowheads="1"/>
            </p:cNvSpPr>
            <p:nvPr/>
          </p:nvSpPr>
          <p:spPr bwMode="auto">
            <a:xfrm>
              <a:off x="2382" y="1368"/>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ＭＳ Ｐゴシック" charset="0"/>
                </a:rPr>
                <a:t>4</a:t>
              </a:r>
            </a:p>
          </p:txBody>
        </p:sp>
      </p:grpSp>
      <p:grpSp>
        <p:nvGrpSpPr>
          <p:cNvPr id="10" name="Group 486"/>
          <p:cNvGrpSpPr>
            <a:grpSpLocks/>
          </p:cNvGrpSpPr>
          <p:nvPr/>
        </p:nvGrpSpPr>
        <p:grpSpPr bwMode="auto">
          <a:xfrm>
            <a:off x="3560763" y="2352675"/>
            <a:ext cx="2671762" cy="1552575"/>
            <a:chOff x="2094" y="1608"/>
            <a:chExt cx="1683" cy="978"/>
          </a:xfrm>
        </p:grpSpPr>
        <p:grpSp>
          <p:nvGrpSpPr>
            <p:cNvPr id="87095" name="Group 433"/>
            <p:cNvGrpSpPr>
              <a:grpSpLocks/>
            </p:cNvGrpSpPr>
            <p:nvPr/>
          </p:nvGrpSpPr>
          <p:grpSpPr bwMode="auto">
            <a:xfrm>
              <a:off x="2094" y="1637"/>
              <a:ext cx="1683" cy="949"/>
              <a:chOff x="1002" y="157"/>
              <a:chExt cx="1683" cy="949"/>
            </a:xfrm>
          </p:grpSpPr>
          <p:sp>
            <p:nvSpPr>
              <p:cNvPr id="87097" name="AutoShape 43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098" name="Rectangle 43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099" name="Rectangle 43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100" name="Rectangle 43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grpSp>
        <p:sp>
          <p:nvSpPr>
            <p:cNvPr id="87096" name="Text Box 476"/>
            <p:cNvSpPr txBox="1">
              <a:spLocks noChangeArrowheads="1"/>
            </p:cNvSpPr>
            <p:nvPr/>
          </p:nvSpPr>
          <p:spPr bwMode="auto">
            <a:xfrm>
              <a:off x="2566" y="1608"/>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ＭＳ Ｐゴシック" charset="0"/>
                </a:rPr>
                <a:t>5</a:t>
              </a:r>
            </a:p>
          </p:txBody>
        </p:sp>
      </p:grpSp>
      <p:grpSp>
        <p:nvGrpSpPr>
          <p:cNvPr id="12" name="Group 487"/>
          <p:cNvGrpSpPr>
            <a:grpSpLocks/>
          </p:cNvGrpSpPr>
          <p:nvPr/>
        </p:nvGrpSpPr>
        <p:grpSpPr bwMode="auto">
          <a:xfrm>
            <a:off x="3865563" y="2720975"/>
            <a:ext cx="2671762" cy="1565275"/>
            <a:chOff x="2286" y="1840"/>
            <a:chExt cx="1683" cy="986"/>
          </a:xfrm>
        </p:grpSpPr>
        <p:grpSp>
          <p:nvGrpSpPr>
            <p:cNvPr id="87089" name="Group 438"/>
            <p:cNvGrpSpPr>
              <a:grpSpLocks/>
            </p:cNvGrpSpPr>
            <p:nvPr/>
          </p:nvGrpSpPr>
          <p:grpSpPr bwMode="auto">
            <a:xfrm>
              <a:off x="2286" y="1877"/>
              <a:ext cx="1683" cy="949"/>
              <a:chOff x="1002" y="157"/>
              <a:chExt cx="1683" cy="949"/>
            </a:xfrm>
          </p:grpSpPr>
          <p:sp>
            <p:nvSpPr>
              <p:cNvPr id="87091" name="AutoShape 43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092" name="Rectangle 44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093" name="Rectangle 44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094" name="Rectangle 44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grpSp>
        <p:sp>
          <p:nvSpPr>
            <p:cNvPr id="87090" name="Text Box 477"/>
            <p:cNvSpPr txBox="1">
              <a:spLocks noChangeArrowheads="1"/>
            </p:cNvSpPr>
            <p:nvPr/>
          </p:nvSpPr>
          <p:spPr bwMode="auto">
            <a:xfrm>
              <a:off x="2734" y="1840"/>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ＭＳ Ｐゴシック" charset="0"/>
                </a:rPr>
                <a:t>6</a:t>
              </a:r>
            </a:p>
          </p:txBody>
        </p:sp>
      </p:grpSp>
      <p:grpSp>
        <p:nvGrpSpPr>
          <p:cNvPr id="14" name="Group 489"/>
          <p:cNvGrpSpPr>
            <a:grpSpLocks/>
          </p:cNvGrpSpPr>
          <p:nvPr/>
        </p:nvGrpSpPr>
        <p:grpSpPr bwMode="auto">
          <a:xfrm>
            <a:off x="4132263" y="3114675"/>
            <a:ext cx="2671762" cy="1552575"/>
            <a:chOff x="2454" y="2088"/>
            <a:chExt cx="1683" cy="978"/>
          </a:xfrm>
        </p:grpSpPr>
        <p:grpSp>
          <p:nvGrpSpPr>
            <p:cNvPr id="87083" name="Group 443"/>
            <p:cNvGrpSpPr>
              <a:grpSpLocks/>
            </p:cNvGrpSpPr>
            <p:nvPr/>
          </p:nvGrpSpPr>
          <p:grpSpPr bwMode="auto">
            <a:xfrm>
              <a:off x="2454" y="2117"/>
              <a:ext cx="1683" cy="949"/>
              <a:chOff x="1002" y="157"/>
              <a:chExt cx="1683" cy="949"/>
            </a:xfrm>
          </p:grpSpPr>
          <p:sp>
            <p:nvSpPr>
              <p:cNvPr id="87085" name="AutoShape 44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086" name="Rectangle 44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087" name="Rectangle 44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088" name="Rectangle 44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grpSp>
        <p:sp>
          <p:nvSpPr>
            <p:cNvPr id="87084" name="Text Box 478"/>
            <p:cNvSpPr txBox="1">
              <a:spLocks noChangeArrowheads="1"/>
            </p:cNvSpPr>
            <p:nvPr/>
          </p:nvSpPr>
          <p:spPr bwMode="auto">
            <a:xfrm>
              <a:off x="2918" y="2088"/>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ＭＳ Ｐゴシック" charset="0"/>
                </a:rPr>
                <a:t>7</a:t>
              </a:r>
            </a:p>
          </p:txBody>
        </p:sp>
      </p:grpSp>
      <p:grpSp>
        <p:nvGrpSpPr>
          <p:cNvPr id="16" name="Group 490"/>
          <p:cNvGrpSpPr>
            <a:grpSpLocks/>
          </p:cNvGrpSpPr>
          <p:nvPr/>
        </p:nvGrpSpPr>
        <p:grpSpPr bwMode="auto">
          <a:xfrm>
            <a:off x="4386263" y="3495675"/>
            <a:ext cx="2671762" cy="1552575"/>
            <a:chOff x="2614" y="2328"/>
            <a:chExt cx="1683" cy="978"/>
          </a:xfrm>
        </p:grpSpPr>
        <p:grpSp>
          <p:nvGrpSpPr>
            <p:cNvPr id="87077" name="Group 448"/>
            <p:cNvGrpSpPr>
              <a:grpSpLocks/>
            </p:cNvGrpSpPr>
            <p:nvPr/>
          </p:nvGrpSpPr>
          <p:grpSpPr bwMode="auto">
            <a:xfrm>
              <a:off x="2614" y="2357"/>
              <a:ext cx="1683" cy="949"/>
              <a:chOff x="1002" y="157"/>
              <a:chExt cx="1683" cy="949"/>
            </a:xfrm>
          </p:grpSpPr>
          <p:sp>
            <p:nvSpPr>
              <p:cNvPr id="87079" name="AutoShape 44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080" name="Rectangle 45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081" name="Rectangle 45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082" name="Rectangle 45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grpSp>
        <p:sp>
          <p:nvSpPr>
            <p:cNvPr id="87078" name="Text Box 479"/>
            <p:cNvSpPr txBox="1">
              <a:spLocks noChangeArrowheads="1"/>
            </p:cNvSpPr>
            <p:nvPr/>
          </p:nvSpPr>
          <p:spPr bwMode="auto">
            <a:xfrm>
              <a:off x="3094" y="2328"/>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ＭＳ Ｐゴシック" charset="0"/>
                </a:rPr>
                <a:t>8</a:t>
              </a:r>
            </a:p>
          </p:txBody>
        </p:sp>
      </p:grpSp>
      <p:grpSp>
        <p:nvGrpSpPr>
          <p:cNvPr id="18" name="Group 491"/>
          <p:cNvGrpSpPr>
            <a:grpSpLocks/>
          </p:cNvGrpSpPr>
          <p:nvPr/>
        </p:nvGrpSpPr>
        <p:grpSpPr bwMode="auto">
          <a:xfrm>
            <a:off x="4703763" y="3863975"/>
            <a:ext cx="2671762" cy="1565275"/>
            <a:chOff x="2814" y="2560"/>
            <a:chExt cx="1683" cy="986"/>
          </a:xfrm>
        </p:grpSpPr>
        <p:grpSp>
          <p:nvGrpSpPr>
            <p:cNvPr id="87071" name="Group 453"/>
            <p:cNvGrpSpPr>
              <a:grpSpLocks/>
            </p:cNvGrpSpPr>
            <p:nvPr/>
          </p:nvGrpSpPr>
          <p:grpSpPr bwMode="auto">
            <a:xfrm>
              <a:off x="2814" y="2597"/>
              <a:ext cx="1683" cy="949"/>
              <a:chOff x="1002" y="157"/>
              <a:chExt cx="1683" cy="949"/>
            </a:xfrm>
          </p:grpSpPr>
          <p:sp>
            <p:nvSpPr>
              <p:cNvPr id="87073" name="AutoShape 45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074" name="Rectangle 45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075" name="Rectangle 45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076" name="Rectangle 45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grpSp>
        <p:sp>
          <p:nvSpPr>
            <p:cNvPr id="87072" name="Text Box 480"/>
            <p:cNvSpPr txBox="1">
              <a:spLocks noChangeArrowheads="1"/>
            </p:cNvSpPr>
            <p:nvPr/>
          </p:nvSpPr>
          <p:spPr bwMode="auto">
            <a:xfrm>
              <a:off x="3270" y="2560"/>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ＭＳ Ｐゴシック" charset="0"/>
                </a:rPr>
                <a:t>9</a:t>
              </a:r>
            </a:p>
          </p:txBody>
        </p:sp>
      </p:grpSp>
      <p:grpSp>
        <p:nvGrpSpPr>
          <p:cNvPr id="20" name="Group 492"/>
          <p:cNvGrpSpPr>
            <a:grpSpLocks/>
          </p:cNvGrpSpPr>
          <p:nvPr/>
        </p:nvGrpSpPr>
        <p:grpSpPr bwMode="auto">
          <a:xfrm>
            <a:off x="4995863" y="4257675"/>
            <a:ext cx="2671762" cy="1552575"/>
            <a:chOff x="2998" y="2808"/>
            <a:chExt cx="1683" cy="978"/>
          </a:xfrm>
        </p:grpSpPr>
        <p:grpSp>
          <p:nvGrpSpPr>
            <p:cNvPr id="87065" name="Group 458"/>
            <p:cNvGrpSpPr>
              <a:grpSpLocks/>
            </p:cNvGrpSpPr>
            <p:nvPr/>
          </p:nvGrpSpPr>
          <p:grpSpPr bwMode="auto">
            <a:xfrm>
              <a:off x="2998" y="2837"/>
              <a:ext cx="1683" cy="949"/>
              <a:chOff x="1002" y="157"/>
              <a:chExt cx="1683" cy="949"/>
            </a:xfrm>
          </p:grpSpPr>
          <p:sp>
            <p:nvSpPr>
              <p:cNvPr id="87067" name="AutoShape 45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068" name="Rectangle 46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069" name="Rectangle 46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87070" name="Rectangle 46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grpSp>
        <p:sp>
          <p:nvSpPr>
            <p:cNvPr id="87066" name="Text Box 481"/>
            <p:cNvSpPr txBox="1">
              <a:spLocks noChangeArrowheads="1"/>
            </p:cNvSpPr>
            <p:nvPr/>
          </p:nvSpPr>
          <p:spPr bwMode="auto">
            <a:xfrm>
              <a:off x="3392" y="2808"/>
              <a:ext cx="27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ＭＳ Ｐゴシック" charset="0"/>
                </a:rPr>
                <a:t>10</a:t>
              </a:r>
            </a:p>
          </p:txBody>
        </p:sp>
      </p:grpSp>
      <p:sp>
        <p:nvSpPr>
          <p:cNvPr id="87059" name="Text Box 495"/>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87060" name="Text Box 497"/>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87061" name="Text Box 498"/>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87062" name="Text Box 499"/>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41</a:t>
            </a:r>
          </a:p>
        </p:txBody>
      </p:sp>
      <p:sp>
        <p:nvSpPr>
          <p:cNvPr id="87063" name="Text Box 501"/>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8-14</a:t>
            </a:r>
          </a:p>
        </p:txBody>
      </p:sp>
      <p:sp>
        <p:nvSpPr>
          <p:cNvPr id="3" name="Title 2"/>
          <p:cNvSpPr>
            <a:spLocks noGrp="1"/>
          </p:cNvSpPr>
          <p:nvPr>
            <p:ph type="title" idx="4294967295"/>
          </p:nvPr>
        </p:nvSpPr>
        <p:spPr>
          <a:xfrm>
            <a:off x="2071688" y="-133350"/>
            <a:ext cx="5343525" cy="949325"/>
          </a:xfrm>
          <a:prstGeom prst="rect">
            <a:avLst/>
          </a:prstGeom>
        </p:spPr>
        <p:txBody>
          <a:bodyPr/>
          <a:lstStyle/>
          <a:p>
            <a:pPr>
              <a:defRPr/>
            </a:pPr>
            <a:r>
              <a:rPr lang="en-US" dirty="0">
                <a:latin typeface="Arial"/>
                <a:cs typeface="Arial"/>
              </a:rPr>
              <a:t>10 File Folders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1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100"/>
                            </p:stCondLst>
                            <p:childTnLst>
                              <p:par>
                                <p:cTn id="15" presetID="2" presetClass="entr" presetSubtype="8" fill="hold" nodeType="afterEffect">
                                  <p:stCondLst>
                                    <p:cond delay="1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700"/>
                            </p:stCondLst>
                            <p:childTnLst>
                              <p:par>
                                <p:cTn id="20" presetID="2" presetClass="entr" presetSubtype="8" fill="hold" nodeType="afterEffect">
                                  <p:stCondLst>
                                    <p:cond delay="1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300"/>
                            </p:stCondLst>
                            <p:childTnLst>
                              <p:par>
                                <p:cTn id="25" presetID="2" presetClass="entr" presetSubtype="8" fill="hold" nodeType="afterEffect">
                                  <p:stCondLst>
                                    <p:cond delay="1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900"/>
                            </p:stCondLst>
                            <p:childTnLst>
                              <p:par>
                                <p:cTn id="30" presetID="2" presetClass="entr" presetSubtype="8" fill="hold" nodeType="afterEffect">
                                  <p:stCondLst>
                                    <p:cond delay="10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0-#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500"/>
                            </p:stCondLst>
                            <p:childTnLst>
                              <p:par>
                                <p:cTn id="35" presetID="2" presetClass="entr" presetSubtype="8" fill="hold" nodeType="afterEffect">
                                  <p:stCondLst>
                                    <p:cond delay="10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0-#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4100"/>
                            </p:stCondLst>
                            <p:childTnLst>
                              <p:par>
                                <p:cTn id="40" presetID="2" presetClass="entr" presetSubtype="8" fill="hold" nodeType="afterEffect">
                                  <p:stCondLst>
                                    <p:cond delay="10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0-#ppt_w/2"/>
                                          </p:val>
                                        </p:tav>
                                        <p:tav tm="100000">
                                          <p:val>
                                            <p:strVal val="#ppt_x"/>
                                          </p:val>
                                        </p:tav>
                                      </p:tavLst>
                                    </p:anim>
                                    <p:anim calcmode="lin" valueType="num">
                                      <p:cBhvr additive="base">
                                        <p:cTn id="43" dur="500" fill="hold"/>
                                        <p:tgtEl>
                                          <p:spTgt spid="16"/>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4700"/>
                            </p:stCondLst>
                            <p:childTnLst>
                              <p:par>
                                <p:cTn id="45" presetID="2" presetClass="entr" presetSubtype="8" fill="hold" nodeType="afterEffect">
                                  <p:stCondLst>
                                    <p:cond delay="10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0-#ppt_w/2"/>
                                          </p:val>
                                        </p:tav>
                                        <p:tav tm="100000">
                                          <p:val>
                                            <p:strVal val="#ppt_x"/>
                                          </p:val>
                                        </p:tav>
                                      </p:tavLst>
                                    </p:anim>
                                    <p:anim calcmode="lin" valueType="num">
                                      <p:cBhvr additive="base">
                                        <p:cTn id="48" dur="500" fill="hold"/>
                                        <p:tgtEl>
                                          <p:spTgt spid="18"/>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5300"/>
                            </p:stCondLst>
                            <p:childTnLst>
                              <p:par>
                                <p:cTn id="50" presetID="2" presetClass="entr" presetSubtype="8" fill="hold" nodeType="afterEffect">
                                  <p:stCondLst>
                                    <p:cond delay="10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0-#ppt_w/2"/>
                                          </p:val>
                                        </p:tav>
                                        <p:tav tm="100000">
                                          <p:val>
                                            <p:strVal val="#ppt_x"/>
                                          </p:val>
                                        </p:tav>
                                      </p:tavLst>
                                    </p:anim>
                                    <p:anim calcmode="lin" valueType="num">
                                      <p:cBhvr additive="base">
                                        <p:cTn id="53"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1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1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14"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15"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16"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43017"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18"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43019"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20"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21"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22"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43023"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43024"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43025"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26"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27"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29"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4303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31"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32"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33" name="Rectangle 25"/>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34" name="Rectangle 26"/>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43035" name="Rectangle 27"/>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43036" name="Oval 28"/>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37" name="Rectangle 29"/>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43038"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39" name="Rectangle 31"/>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3040"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41" name="Oval 33"/>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42" name="Rectangle 34"/>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43043" name="Oval 35"/>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44" name="Rectangle 36"/>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43045" name="Oval 37"/>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48" name="AutoShape 40"/>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49" name="AutoShape 41"/>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50" name="Line 42"/>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51" name="Rectangle 43"/>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pitchFamily="-110" charset="0"/>
                <a:ea typeface="+mn-ea"/>
                <a:cs typeface="+mn-cs"/>
              </a:rPr>
              <a:t>10 PLACES</a:t>
            </a:r>
          </a:p>
        </p:txBody>
      </p:sp>
      <p:sp>
        <p:nvSpPr>
          <p:cNvPr id="43052" name="Rectangle 44"/>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43053" name="Rectangle 45"/>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43054" name="Oval 46"/>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6842" name="Text Box 4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3061" name="Rectangle 5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36</a:t>
            </a:r>
          </a:p>
        </p:txBody>
      </p:sp>
      <p:sp>
        <p:nvSpPr>
          <p:cNvPr id="76844" name="Text Box 5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76845" name="Rectangle 55"/>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43064" name="Picture 56"/>
          <p:cNvPicPr>
            <a:picLocks noChangeAspect="1" noChangeArrowheads="1"/>
          </p:cNvPicPr>
          <p:nvPr/>
        </p:nvPicPr>
        <p:blipFill>
          <a:blip r:embed="rId3" cstate="screen">
            <a:extLst>
              <a:ext uri="{28A0092B-C50C-407E-A947-70E740481C1C}">
                <a14:useLocalDpi xmlns:a14="http://schemas.microsoft.com/office/drawing/2010/main"/>
              </a:ext>
            </a:extLst>
          </a:blip>
          <a:srcRect l="13779" r="5080" b="18709"/>
          <a:stretch>
            <a:fillRect/>
          </a:stretch>
        </p:blipFill>
        <p:spPr bwMode="auto">
          <a:xfrm>
            <a:off x="4384675" y="2979738"/>
            <a:ext cx="4471988" cy="3154362"/>
          </a:xfrm>
          <a:prstGeom prst="rect">
            <a:avLst/>
          </a:prstGeom>
          <a:noFill/>
          <a:ln w="76200">
            <a:solidFill>
              <a:schemeClr val="accent2"/>
            </a:solidFill>
            <a:miter lim="800000"/>
            <a:headEnd/>
            <a:tailEnd/>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pic>
      <p:sp>
        <p:nvSpPr>
          <p:cNvPr id="43046" name="Rectangle 38"/>
          <p:cNvSpPr>
            <a:spLocks noChangeArrowheads="1"/>
          </p:cNvSpPr>
          <p:nvPr/>
        </p:nvSpPr>
        <p:spPr bwMode="auto">
          <a:xfrm>
            <a:off x="3671888" y="2987675"/>
            <a:ext cx="858837"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MN</a:t>
            </a:r>
          </a:p>
        </p:txBody>
      </p:sp>
      <p:sp>
        <p:nvSpPr>
          <p:cNvPr id="43047" name="Oval 39"/>
          <p:cNvSpPr>
            <a:spLocks noChangeArrowheads="1"/>
          </p:cNvSpPr>
          <p:nvPr/>
        </p:nvSpPr>
        <p:spPr bwMode="auto">
          <a:xfrm>
            <a:off x="3387725" y="2909888"/>
            <a:ext cx="1260475"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65" name="Text Box 57"/>
          <p:cNvSpPr txBox="1">
            <a:spLocks noChangeArrowheads="1"/>
          </p:cNvSpPr>
          <p:nvPr/>
        </p:nvSpPr>
        <p:spPr bwMode="auto">
          <a:xfrm>
            <a:off x="4846638" y="3357563"/>
            <a:ext cx="3735387"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b="1">
                <a:solidFill>
                  <a:schemeClr val="accent1"/>
                </a:solidFill>
                <a:latin typeface="Arial Black" charset="0"/>
              </a:rPr>
              <a:t>MT. NEBO</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3047"/>
                                        </p:tgtEl>
                                        <p:attrNameLst>
                                          <p:attrName>style.visibility</p:attrName>
                                        </p:attrNameLst>
                                      </p:cBhvr>
                                      <p:to>
                                        <p:strVal val="visible"/>
                                      </p:to>
                                    </p:set>
                                    <p:anim calcmode="lin" valueType="num">
                                      <p:cBhvr>
                                        <p:cTn id="7" dur="500" fill="hold"/>
                                        <p:tgtEl>
                                          <p:spTgt spid="43047"/>
                                        </p:tgtEl>
                                        <p:attrNameLst>
                                          <p:attrName>ppt_w</p:attrName>
                                        </p:attrNameLst>
                                      </p:cBhvr>
                                      <p:tavLst>
                                        <p:tav tm="0">
                                          <p:val>
                                            <p:fltVal val="0"/>
                                          </p:val>
                                        </p:tav>
                                        <p:tav tm="100000">
                                          <p:val>
                                            <p:strVal val="#ppt_w"/>
                                          </p:val>
                                        </p:tav>
                                      </p:tavLst>
                                    </p:anim>
                                    <p:anim calcmode="lin" valueType="num">
                                      <p:cBhvr>
                                        <p:cTn id="8" dur="500" fill="hold"/>
                                        <p:tgtEl>
                                          <p:spTgt spid="43047"/>
                                        </p:tgtEl>
                                        <p:attrNameLst>
                                          <p:attrName>ppt_h</p:attrName>
                                        </p:attrNameLst>
                                      </p:cBhvr>
                                      <p:tavLst>
                                        <p:tav tm="0">
                                          <p:val>
                                            <p:fltVal val="0"/>
                                          </p:val>
                                        </p:tav>
                                        <p:tav tm="100000">
                                          <p:val>
                                            <p:strVal val="#ppt_h"/>
                                          </p:val>
                                        </p:tav>
                                      </p:tavLst>
                                    </p:anim>
                                    <p:anim calcmode="lin" valueType="num">
                                      <p:cBhvr>
                                        <p:cTn id="9" dur="500" fill="hold"/>
                                        <p:tgtEl>
                                          <p:spTgt spid="43047"/>
                                        </p:tgtEl>
                                        <p:attrNameLst>
                                          <p:attrName>ppt_x</p:attrName>
                                        </p:attrNameLst>
                                      </p:cBhvr>
                                      <p:tavLst>
                                        <p:tav tm="0">
                                          <p:val>
                                            <p:fltVal val="0.5"/>
                                          </p:val>
                                        </p:tav>
                                        <p:tav tm="100000">
                                          <p:val>
                                            <p:strVal val="#ppt_x"/>
                                          </p:val>
                                        </p:tav>
                                      </p:tavLst>
                                    </p:anim>
                                    <p:anim calcmode="lin" valueType="num">
                                      <p:cBhvr>
                                        <p:cTn id="10" dur="500" fill="hold"/>
                                        <p:tgtEl>
                                          <p:spTgt spid="43047"/>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3065"/>
                                        </p:tgtEl>
                                        <p:attrNameLst>
                                          <p:attrName>style.visibility</p:attrName>
                                        </p:attrNameLst>
                                      </p:cBhvr>
                                      <p:to>
                                        <p:strVal val="visible"/>
                                      </p:to>
                                    </p:set>
                                    <p:animEffect transition="in" filter="fade">
                                      <p:cBhvr>
                                        <p:cTn id="14" dur="1000"/>
                                        <p:tgtEl>
                                          <p:spTgt spid="43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47" grpId="0" animBg="1"/>
      <p:bldP spid="43065"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3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3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3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3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40"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4404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42"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4404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4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4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46"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44047"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44048"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44049"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3"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4405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6"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7" name="Rectangle 25"/>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8" name="Rectangle 26"/>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44059" name="Rectangle 27"/>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44060" name="Oval 28"/>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61" name="Rectangle 29"/>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44062"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63" name="Rectangle 31"/>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4064"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65" name="Oval 33"/>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66" name="Rectangle 34"/>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44067" name="Oval 35"/>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68" name="Rectangle 36"/>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44069" name="Oval 37"/>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70" name="Rectangle 38"/>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44071" name="Oval 39"/>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72" name="Rectangle 40"/>
          <p:cNvSpPr>
            <a:spLocks noChangeArrowheads="1"/>
          </p:cNvSpPr>
          <p:nvPr/>
        </p:nvSpPr>
        <p:spPr bwMode="auto">
          <a:xfrm>
            <a:off x="3081338" y="4360863"/>
            <a:ext cx="768350"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KB</a:t>
            </a:r>
          </a:p>
        </p:txBody>
      </p:sp>
      <p:sp>
        <p:nvSpPr>
          <p:cNvPr id="44073" name="Oval 41"/>
          <p:cNvSpPr>
            <a:spLocks noChangeArrowheads="1"/>
          </p:cNvSpPr>
          <p:nvPr/>
        </p:nvSpPr>
        <p:spPr bwMode="auto">
          <a:xfrm>
            <a:off x="2676525" y="4310063"/>
            <a:ext cx="1260475"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74" name="AutoShape 42"/>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75" name="AutoShape 4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76" name="Line 44"/>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77" name="Rectangle 45"/>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pitchFamily="-110" charset="0"/>
                <a:ea typeface="+mn-ea"/>
                <a:cs typeface="+mn-cs"/>
              </a:rPr>
              <a:t>10 PLACES</a:t>
            </a:r>
          </a:p>
        </p:txBody>
      </p:sp>
      <p:sp>
        <p:nvSpPr>
          <p:cNvPr id="44078" name="Rectangle 46"/>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44079" name="Rectangle 47"/>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44080" name="Oval 48"/>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8894" name="Text Box 5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4087" name="Rectangle 5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37</a:t>
            </a:r>
          </a:p>
        </p:txBody>
      </p:sp>
      <p:sp>
        <p:nvSpPr>
          <p:cNvPr id="78896" name="Text Box 56"/>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78897" name="Rectangle 57"/>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44091" name="Picture 59"/>
          <p:cNvPicPr>
            <a:picLocks noChangeAspect="1" noChangeArrowheads="1"/>
          </p:cNvPicPr>
          <p:nvPr/>
        </p:nvPicPr>
        <p:blipFill>
          <a:blip r:embed="rId3"/>
          <a:srcRect/>
          <a:stretch>
            <a:fillRect/>
          </a:stretch>
        </p:blipFill>
        <p:spPr bwMode="auto">
          <a:xfrm>
            <a:off x="4184650" y="1928813"/>
            <a:ext cx="4368800" cy="2878137"/>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44092" name="Text Box 60"/>
          <p:cNvSpPr txBox="1">
            <a:spLocks noChangeArrowheads="1"/>
          </p:cNvSpPr>
          <p:nvPr/>
        </p:nvSpPr>
        <p:spPr bwMode="auto">
          <a:xfrm>
            <a:off x="4241800" y="1876425"/>
            <a:ext cx="4216400"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a:solidFill>
                  <a:schemeClr val="accent1"/>
                </a:solidFill>
                <a:effectLst>
                  <a:outerShdw blurRad="38100" dist="38100" dir="2700000" algn="tl">
                    <a:srgbClr val="000000"/>
                  </a:outerShdw>
                </a:effectLst>
                <a:latin typeface="Arial Black" charset="0"/>
              </a:rPr>
              <a:t>KADESH BARNEA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4073"/>
                                        </p:tgtEl>
                                        <p:attrNameLst>
                                          <p:attrName>style.visibility</p:attrName>
                                        </p:attrNameLst>
                                      </p:cBhvr>
                                      <p:to>
                                        <p:strVal val="visible"/>
                                      </p:to>
                                    </p:set>
                                    <p:anim calcmode="lin" valueType="num">
                                      <p:cBhvr>
                                        <p:cTn id="7" dur="500" fill="hold"/>
                                        <p:tgtEl>
                                          <p:spTgt spid="44073"/>
                                        </p:tgtEl>
                                        <p:attrNameLst>
                                          <p:attrName>ppt_w</p:attrName>
                                        </p:attrNameLst>
                                      </p:cBhvr>
                                      <p:tavLst>
                                        <p:tav tm="0">
                                          <p:val>
                                            <p:fltVal val="0"/>
                                          </p:val>
                                        </p:tav>
                                        <p:tav tm="100000">
                                          <p:val>
                                            <p:strVal val="#ppt_w"/>
                                          </p:val>
                                        </p:tav>
                                      </p:tavLst>
                                    </p:anim>
                                    <p:anim calcmode="lin" valueType="num">
                                      <p:cBhvr>
                                        <p:cTn id="8" dur="500" fill="hold"/>
                                        <p:tgtEl>
                                          <p:spTgt spid="44073"/>
                                        </p:tgtEl>
                                        <p:attrNameLst>
                                          <p:attrName>ppt_h</p:attrName>
                                        </p:attrNameLst>
                                      </p:cBhvr>
                                      <p:tavLst>
                                        <p:tav tm="0">
                                          <p:val>
                                            <p:fltVal val="0"/>
                                          </p:val>
                                        </p:tav>
                                        <p:tav tm="100000">
                                          <p:val>
                                            <p:strVal val="#ppt_h"/>
                                          </p:val>
                                        </p:tav>
                                      </p:tavLst>
                                    </p:anim>
                                    <p:anim calcmode="lin" valueType="num">
                                      <p:cBhvr>
                                        <p:cTn id="9" dur="500" fill="hold"/>
                                        <p:tgtEl>
                                          <p:spTgt spid="44073"/>
                                        </p:tgtEl>
                                        <p:attrNameLst>
                                          <p:attrName>ppt_x</p:attrName>
                                        </p:attrNameLst>
                                      </p:cBhvr>
                                      <p:tavLst>
                                        <p:tav tm="0">
                                          <p:val>
                                            <p:fltVal val="0.5"/>
                                          </p:val>
                                        </p:tav>
                                        <p:tav tm="100000">
                                          <p:val>
                                            <p:strVal val="#ppt_x"/>
                                          </p:val>
                                        </p:tav>
                                      </p:tavLst>
                                    </p:anim>
                                    <p:anim calcmode="lin" valueType="num">
                                      <p:cBhvr>
                                        <p:cTn id="10" dur="500" fill="hold"/>
                                        <p:tgtEl>
                                          <p:spTgt spid="4407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4092"/>
                                        </p:tgtEl>
                                        <p:attrNameLst>
                                          <p:attrName>style.visibility</p:attrName>
                                        </p:attrNameLst>
                                      </p:cBhvr>
                                      <p:to>
                                        <p:strVal val="visible"/>
                                      </p:to>
                                    </p:set>
                                    <p:animEffect transition="in" filter="fade">
                                      <p:cBhvr>
                                        <p:cTn id="14" dur="1000"/>
                                        <p:tgtEl>
                                          <p:spTgt spid="44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73" grpId="0" animBg="1"/>
      <p:bldP spid="44092"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8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8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8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8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8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4608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9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4609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9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9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9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46095"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4609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46097"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98"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00"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46101"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02"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03"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04"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05"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06" name="Rectangle 26"/>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pitchFamily="-110" charset="0"/>
                <a:ea typeface="+mn-ea"/>
                <a:cs typeface="+mn-cs"/>
              </a:rPr>
              <a:t>10 PLACES</a:t>
            </a:r>
          </a:p>
        </p:txBody>
      </p:sp>
      <p:sp>
        <p:nvSpPr>
          <p:cNvPr id="46107"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46108"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46109" name="Rectangle 29"/>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46110"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46111" name="Oval 31"/>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12"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46113" name="Oval 33"/>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14" name="Rectangle 34"/>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6115" name="Oval 35"/>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16" name="Oval 36"/>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17" name="Oval 37"/>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18" name="Rectangle 38"/>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46119" name="Oval 39"/>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20" name="Rectangle 40"/>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46121" name="Oval 41"/>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23" name="Rectangle 43"/>
          <p:cNvSpPr>
            <a:spLocks noChangeArrowheads="1"/>
          </p:cNvSpPr>
          <p:nvPr/>
        </p:nvSpPr>
        <p:spPr bwMode="auto">
          <a:xfrm>
            <a:off x="2967038" y="4297363"/>
            <a:ext cx="62071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KB</a:t>
            </a:r>
          </a:p>
        </p:txBody>
      </p:sp>
      <p:sp>
        <p:nvSpPr>
          <p:cNvPr id="46126" name="Oval 46"/>
          <p:cNvSpPr>
            <a:spLocks noChangeArrowheads="1"/>
          </p:cNvSpPr>
          <p:nvPr/>
        </p:nvSpPr>
        <p:spPr bwMode="auto">
          <a:xfrm>
            <a:off x="1704975" y="41497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27" name="Rectangle 47"/>
          <p:cNvSpPr>
            <a:spLocks noChangeArrowheads="1"/>
          </p:cNvSpPr>
          <p:nvPr/>
        </p:nvSpPr>
        <p:spPr bwMode="auto">
          <a:xfrm>
            <a:off x="1865313" y="3935413"/>
            <a:ext cx="452437"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E</a:t>
            </a:r>
          </a:p>
        </p:txBody>
      </p:sp>
      <p:sp>
        <p:nvSpPr>
          <p:cNvPr id="46128" name="Oval 48"/>
          <p:cNvSpPr>
            <a:spLocks noChangeArrowheads="1"/>
          </p:cNvSpPr>
          <p:nvPr/>
        </p:nvSpPr>
        <p:spPr bwMode="auto">
          <a:xfrm>
            <a:off x="1595438" y="3875088"/>
            <a:ext cx="728662"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29" name="Rectangle 49"/>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46130" name="Oval 50"/>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0941" name="Text Box 5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6137" name="Rectangle 5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38</a:t>
            </a:r>
          </a:p>
        </p:txBody>
      </p:sp>
      <p:sp>
        <p:nvSpPr>
          <p:cNvPr id="80943" name="Text Box 5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80944" name="Rectangle 5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46141" name="Picture 61"/>
          <p:cNvPicPr>
            <a:picLocks noChangeAspect="1" noChangeArrowheads="1"/>
          </p:cNvPicPr>
          <p:nvPr/>
        </p:nvPicPr>
        <p:blipFill>
          <a:blip r:embed="rId3" cstate="screen">
            <a:extLst>
              <a:ext uri="{28A0092B-C50C-407E-A947-70E740481C1C}">
                <a14:useLocalDpi xmlns:a14="http://schemas.microsoft.com/office/drawing/2010/main"/>
              </a:ext>
            </a:extLst>
          </a:blip>
          <a:srcRect b="15181"/>
          <a:stretch>
            <a:fillRect/>
          </a:stretch>
        </p:blipFill>
        <p:spPr bwMode="auto">
          <a:xfrm>
            <a:off x="3519488" y="1858963"/>
            <a:ext cx="5381625" cy="3824287"/>
          </a:xfrm>
          <a:prstGeom prst="rect">
            <a:avLst/>
          </a:prstGeom>
          <a:noFill/>
          <a:ln w="76200">
            <a:solidFill>
              <a:schemeClr val="accent2"/>
            </a:solidFill>
            <a:miter lim="800000"/>
            <a:headEnd/>
            <a:tailEnd/>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pic>
      <p:sp>
        <p:nvSpPr>
          <p:cNvPr id="46142" name="Text Box 62"/>
          <p:cNvSpPr txBox="1">
            <a:spLocks noChangeArrowheads="1"/>
          </p:cNvSpPr>
          <p:nvPr/>
        </p:nvSpPr>
        <p:spPr bwMode="auto">
          <a:xfrm>
            <a:off x="3490913" y="1946275"/>
            <a:ext cx="5413375"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gn="l">
              <a:spcBef>
                <a:spcPct val="50000"/>
              </a:spcBef>
              <a:defRPr/>
            </a:pPr>
            <a:r>
              <a:rPr lang="en-US" b="1">
                <a:solidFill>
                  <a:schemeClr val="tx1"/>
                </a:solidFill>
                <a:effectLst>
                  <a:outerShdw blurRad="38100" dist="38100" dir="2700000" algn="tl">
                    <a:srgbClr val="000000"/>
                  </a:outerShdw>
                </a:effectLst>
                <a:latin typeface="Arial Black" charset="0"/>
              </a:rPr>
              <a:t>EGYPT: The Giza Plateau</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6128"/>
                                        </p:tgtEl>
                                        <p:attrNameLst>
                                          <p:attrName>style.visibility</p:attrName>
                                        </p:attrNameLst>
                                      </p:cBhvr>
                                      <p:to>
                                        <p:strVal val="visible"/>
                                      </p:to>
                                    </p:set>
                                    <p:anim calcmode="lin" valueType="num">
                                      <p:cBhvr>
                                        <p:cTn id="7" dur="500" fill="hold"/>
                                        <p:tgtEl>
                                          <p:spTgt spid="46128"/>
                                        </p:tgtEl>
                                        <p:attrNameLst>
                                          <p:attrName>ppt_w</p:attrName>
                                        </p:attrNameLst>
                                      </p:cBhvr>
                                      <p:tavLst>
                                        <p:tav tm="0">
                                          <p:val>
                                            <p:fltVal val="0"/>
                                          </p:val>
                                        </p:tav>
                                        <p:tav tm="100000">
                                          <p:val>
                                            <p:strVal val="#ppt_w"/>
                                          </p:val>
                                        </p:tav>
                                      </p:tavLst>
                                    </p:anim>
                                    <p:anim calcmode="lin" valueType="num">
                                      <p:cBhvr>
                                        <p:cTn id="8" dur="500" fill="hold"/>
                                        <p:tgtEl>
                                          <p:spTgt spid="46128"/>
                                        </p:tgtEl>
                                        <p:attrNameLst>
                                          <p:attrName>ppt_h</p:attrName>
                                        </p:attrNameLst>
                                      </p:cBhvr>
                                      <p:tavLst>
                                        <p:tav tm="0">
                                          <p:val>
                                            <p:fltVal val="0"/>
                                          </p:val>
                                        </p:tav>
                                        <p:tav tm="100000">
                                          <p:val>
                                            <p:strVal val="#ppt_h"/>
                                          </p:val>
                                        </p:tav>
                                      </p:tavLst>
                                    </p:anim>
                                    <p:anim calcmode="lin" valueType="num">
                                      <p:cBhvr>
                                        <p:cTn id="9" dur="500" fill="hold"/>
                                        <p:tgtEl>
                                          <p:spTgt spid="46128"/>
                                        </p:tgtEl>
                                        <p:attrNameLst>
                                          <p:attrName>ppt_x</p:attrName>
                                        </p:attrNameLst>
                                      </p:cBhvr>
                                      <p:tavLst>
                                        <p:tav tm="0">
                                          <p:val>
                                            <p:fltVal val="0.5"/>
                                          </p:val>
                                        </p:tav>
                                        <p:tav tm="100000">
                                          <p:val>
                                            <p:strVal val="#ppt_x"/>
                                          </p:val>
                                        </p:tav>
                                      </p:tavLst>
                                    </p:anim>
                                    <p:anim calcmode="lin" valueType="num">
                                      <p:cBhvr>
                                        <p:cTn id="10" dur="500" fill="hold"/>
                                        <p:tgtEl>
                                          <p:spTgt spid="4612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6142"/>
                                        </p:tgtEl>
                                        <p:attrNameLst>
                                          <p:attrName>style.visibility</p:attrName>
                                        </p:attrNameLst>
                                      </p:cBhvr>
                                      <p:to>
                                        <p:strVal val="visible"/>
                                      </p:to>
                                    </p:set>
                                    <p:animEffect transition="in" filter="fade">
                                      <p:cBhvr>
                                        <p:cTn id="14" dur="1000"/>
                                        <p:tgtEl>
                                          <p:spTgt spid="46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28" grpId="0" animBg="1"/>
      <p:bldP spid="46142"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1"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2"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3"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4"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45065"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45067"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8"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9"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7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45071"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45072"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45073"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74"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75"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7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4507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79"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8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81" name="Rectangle 25"/>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82" name="Rectangle 26"/>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45083" name="Rectangle 27"/>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45084" name="Oval 28"/>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85" name="Rectangle 29"/>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45086"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87" name="Rectangle 31"/>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5088"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89" name="Oval 33"/>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90" name="Rectangle 34"/>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45091" name="Oval 35"/>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92" name="Rectangle 36"/>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45093" name="Oval 37"/>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94" name="Oval 38"/>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95" name="Rectangle 39"/>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KB</a:t>
            </a:r>
          </a:p>
        </p:txBody>
      </p:sp>
      <p:sp>
        <p:nvSpPr>
          <p:cNvPr id="45096" name="Oval 40"/>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97" name="Rectangle 41"/>
          <p:cNvSpPr>
            <a:spLocks noChangeArrowheads="1"/>
          </p:cNvSpPr>
          <p:nvPr/>
        </p:nvSpPr>
        <p:spPr bwMode="auto">
          <a:xfrm>
            <a:off x="3138488" y="5073650"/>
            <a:ext cx="790575"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MS</a:t>
            </a:r>
          </a:p>
        </p:txBody>
      </p:sp>
      <p:sp>
        <p:nvSpPr>
          <p:cNvPr id="45098" name="Oval 42"/>
          <p:cNvSpPr>
            <a:spLocks noChangeArrowheads="1"/>
          </p:cNvSpPr>
          <p:nvPr/>
        </p:nvSpPr>
        <p:spPr bwMode="auto">
          <a:xfrm>
            <a:off x="2828925" y="5008563"/>
            <a:ext cx="1260475"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99" name="AutoShape 4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100" name="AutoShape 4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101" name="Line 4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102" name="Rectangle 46"/>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pitchFamily="-110" charset="0"/>
                <a:ea typeface="+mn-ea"/>
                <a:cs typeface="+mn-cs"/>
              </a:rPr>
              <a:t>10 PLACES</a:t>
            </a:r>
          </a:p>
        </p:txBody>
      </p:sp>
      <p:sp>
        <p:nvSpPr>
          <p:cNvPr id="45103" name="Rectangle 4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45104" name="Rectangle 4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45105" name="Oval 49"/>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106" name="Rectangle 50"/>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45108" name="Oval 52"/>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109" name="Rectangle 53"/>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E</a:t>
            </a:r>
          </a:p>
        </p:txBody>
      </p:sp>
      <p:sp>
        <p:nvSpPr>
          <p:cNvPr id="82994" name="Text Box 5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5116" name="Rectangle 6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39</a:t>
            </a:r>
          </a:p>
        </p:txBody>
      </p:sp>
      <p:sp>
        <p:nvSpPr>
          <p:cNvPr id="82996" name="Text Box 61"/>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82997" name="Rectangle 62"/>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45119" name="Picture 63"/>
          <p:cNvPicPr>
            <a:picLocks noChangeAspect="1" noChangeArrowheads="1"/>
          </p:cNvPicPr>
          <p:nvPr/>
        </p:nvPicPr>
        <p:blipFill>
          <a:blip r:embed="rId3" cstate="screen">
            <a:extLst>
              <a:ext uri="{28A0092B-C50C-407E-A947-70E740481C1C}">
                <a14:useLocalDpi xmlns:a14="http://schemas.microsoft.com/office/drawing/2010/main"/>
              </a:ext>
            </a:extLst>
          </a:blip>
          <a:srcRect b="8914"/>
          <a:stretch>
            <a:fillRect/>
          </a:stretch>
        </p:blipFill>
        <p:spPr bwMode="auto">
          <a:xfrm>
            <a:off x="4143375" y="2193925"/>
            <a:ext cx="4757738" cy="3248025"/>
          </a:xfrm>
          <a:prstGeom prst="rect">
            <a:avLst/>
          </a:prstGeom>
          <a:noFill/>
          <a:ln w="76200">
            <a:solidFill>
              <a:schemeClr val="accent2"/>
            </a:solidFill>
            <a:miter lim="800000"/>
            <a:headEnd/>
            <a:tailEnd/>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pic>
      <p:sp>
        <p:nvSpPr>
          <p:cNvPr id="45121" name="Text Box 65"/>
          <p:cNvSpPr txBox="1">
            <a:spLocks noChangeArrowheads="1"/>
          </p:cNvSpPr>
          <p:nvPr/>
        </p:nvSpPr>
        <p:spPr bwMode="auto">
          <a:xfrm>
            <a:off x="4057650" y="2249488"/>
            <a:ext cx="2687638" cy="51911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a:solidFill>
                  <a:schemeClr val="accent1"/>
                </a:solidFill>
                <a:effectLst>
                  <a:outerShdw blurRad="38100" dist="38100" dir="2700000" algn="tl">
                    <a:srgbClr val="000000"/>
                  </a:outerShdw>
                </a:effectLst>
                <a:latin typeface="Arial Black" charset="0"/>
              </a:rPr>
              <a:t>MT. SINAI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5098"/>
                                        </p:tgtEl>
                                        <p:attrNameLst>
                                          <p:attrName>style.visibility</p:attrName>
                                        </p:attrNameLst>
                                      </p:cBhvr>
                                      <p:to>
                                        <p:strVal val="visible"/>
                                      </p:to>
                                    </p:set>
                                    <p:anim calcmode="lin" valueType="num">
                                      <p:cBhvr>
                                        <p:cTn id="7" dur="500" fill="hold"/>
                                        <p:tgtEl>
                                          <p:spTgt spid="45098"/>
                                        </p:tgtEl>
                                        <p:attrNameLst>
                                          <p:attrName>ppt_w</p:attrName>
                                        </p:attrNameLst>
                                      </p:cBhvr>
                                      <p:tavLst>
                                        <p:tav tm="0">
                                          <p:val>
                                            <p:fltVal val="0"/>
                                          </p:val>
                                        </p:tav>
                                        <p:tav tm="100000">
                                          <p:val>
                                            <p:strVal val="#ppt_w"/>
                                          </p:val>
                                        </p:tav>
                                      </p:tavLst>
                                    </p:anim>
                                    <p:anim calcmode="lin" valueType="num">
                                      <p:cBhvr>
                                        <p:cTn id="8" dur="500" fill="hold"/>
                                        <p:tgtEl>
                                          <p:spTgt spid="45098"/>
                                        </p:tgtEl>
                                        <p:attrNameLst>
                                          <p:attrName>ppt_h</p:attrName>
                                        </p:attrNameLst>
                                      </p:cBhvr>
                                      <p:tavLst>
                                        <p:tav tm="0">
                                          <p:val>
                                            <p:fltVal val="0"/>
                                          </p:val>
                                        </p:tav>
                                        <p:tav tm="100000">
                                          <p:val>
                                            <p:strVal val="#ppt_h"/>
                                          </p:val>
                                        </p:tav>
                                      </p:tavLst>
                                    </p:anim>
                                    <p:anim calcmode="lin" valueType="num">
                                      <p:cBhvr>
                                        <p:cTn id="9" dur="500" fill="hold"/>
                                        <p:tgtEl>
                                          <p:spTgt spid="45098"/>
                                        </p:tgtEl>
                                        <p:attrNameLst>
                                          <p:attrName>ppt_x</p:attrName>
                                        </p:attrNameLst>
                                      </p:cBhvr>
                                      <p:tavLst>
                                        <p:tav tm="0">
                                          <p:val>
                                            <p:fltVal val="0.5"/>
                                          </p:val>
                                        </p:tav>
                                        <p:tav tm="100000">
                                          <p:val>
                                            <p:strVal val="#ppt_x"/>
                                          </p:val>
                                        </p:tav>
                                      </p:tavLst>
                                    </p:anim>
                                    <p:anim calcmode="lin" valueType="num">
                                      <p:cBhvr>
                                        <p:cTn id="10" dur="500" fill="hold"/>
                                        <p:tgtEl>
                                          <p:spTgt spid="4509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5121"/>
                                        </p:tgtEl>
                                        <p:attrNameLst>
                                          <p:attrName>style.visibility</p:attrName>
                                        </p:attrNameLst>
                                      </p:cBhvr>
                                      <p:to>
                                        <p:strVal val="visible"/>
                                      </p:to>
                                    </p:set>
                                    <p:animEffect transition="in" filter="fade">
                                      <p:cBhvr>
                                        <p:cTn id="14" dur="1000"/>
                                        <p:tgtEl>
                                          <p:spTgt spid="45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98" grpId="0" animBg="1"/>
      <p:bldP spid="45121"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0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0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1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1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12"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4711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1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4711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1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1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1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47119"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47120"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4712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2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2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25"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4712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2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2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29" name="Rectangle 25"/>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30" name="Rectangle 26"/>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47131" name="Rectangle 27"/>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47132" name="Oval 28"/>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33" name="Rectangle 29"/>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47134"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35" name="Rectangle 31"/>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7136"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37" name="Oval 33"/>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38" name="Rectangle 34"/>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47139" name="Oval 35"/>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40" name="Rectangle 36"/>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47141" name="Oval 37"/>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42" name="Oval 38"/>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43" name="Rectangle 39"/>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KB</a:t>
            </a:r>
          </a:p>
        </p:txBody>
      </p:sp>
      <p:sp>
        <p:nvSpPr>
          <p:cNvPr id="47144" name="Oval 40"/>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45" name="Rectangle 41"/>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MS</a:t>
            </a:r>
          </a:p>
        </p:txBody>
      </p:sp>
      <p:sp>
        <p:nvSpPr>
          <p:cNvPr id="47146" name="Oval 42"/>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47" name="Rectangle 43"/>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E</a:t>
            </a:r>
          </a:p>
        </p:txBody>
      </p:sp>
      <p:sp>
        <p:nvSpPr>
          <p:cNvPr id="47148" name="AutoShape 4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49" name="AutoShape 4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50" name="Line 4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51" name="Rectangle 47"/>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pitchFamily="-110" charset="0"/>
                <a:ea typeface="+mn-ea"/>
                <a:cs typeface="+mn-cs"/>
              </a:rPr>
              <a:t>10 PLACES</a:t>
            </a:r>
          </a:p>
        </p:txBody>
      </p:sp>
      <p:sp>
        <p:nvSpPr>
          <p:cNvPr id="47152" name="Rectangle 4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47153" name="Rectangle 4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47154" name="Oval 50"/>
          <p:cNvSpPr>
            <a:spLocks noChangeArrowheads="1"/>
          </p:cNvSpPr>
          <p:nvPr/>
        </p:nvSpPr>
        <p:spPr bwMode="auto">
          <a:xfrm>
            <a:off x="3914775" y="1012825"/>
            <a:ext cx="728663"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55" name="Rectangle 51"/>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47157" name="Oval 53"/>
          <p:cNvSpPr>
            <a:spLocks noChangeArrowheads="1"/>
          </p:cNvSpPr>
          <p:nvPr/>
        </p:nvSpPr>
        <p:spPr bwMode="auto">
          <a:xfrm>
            <a:off x="1500188" y="3908425"/>
            <a:ext cx="728662"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58" name="Oval 54"/>
          <p:cNvSpPr>
            <a:spLocks noChangeArrowheads="1"/>
          </p:cNvSpPr>
          <p:nvPr/>
        </p:nvSpPr>
        <p:spPr bwMode="auto">
          <a:xfrm>
            <a:off x="2720975" y="5032375"/>
            <a:ext cx="728663"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59" name="Oval 55"/>
          <p:cNvSpPr>
            <a:spLocks noChangeArrowheads="1"/>
          </p:cNvSpPr>
          <p:nvPr/>
        </p:nvSpPr>
        <p:spPr bwMode="auto">
          <a:xfrm>
            <a:off x="2625725" y="4300538"/>
            <a:ext cx="728663"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60" name="Oval 56"/>
          <p:cNvSpPr>
            <a:spLocks noChangeArrowheads="1"/>
          </p:cNvSpPr>
          <p:nvPr/>
        </p:nvSpPr>
        <p:spPr bwMode="auto">
          <a:xfrm>
            <a:off x="2663825" y="2987675"/>
            <a:ext cx="728663"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61" name="Oval 57"/>
          <p:cNvSpPr>
            <a:spLocks noChangeArrowheads="1"/>
          </p:cNvSpPr>
          <p:nvPr/>
        </p:nvSpPr>
        <p:spPr bwMode="auto">
          <a:xfrm>
            <a:off x="2625725" y="2470150"/>
            <a:ext cx="728663"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62" name="Oval 58"/>
          <p:cNvSpPr>
            <a:spLocks noChangeArrowheads="1"/>
          </p:cNvSpPr>
          <p:nvPr/>
        </p:nvSpPr>
        <p:spPr bwMode="auto">
          <a:xfrm>
            <a:off x="3236913" y="2932113"/>
            <a:ext cx="728662"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63"/>
          <p:cNvGrpSpPr>
            <a:grpSpLocks/>
          </p:cNvGrpSpPr>
          <p:nvPr/>
        </p:nvGrpSpPr>
        <p:grpSpPr bwMode="auto">
          <a:xfrm>
            <a:off x="5181600" y="1371600"/>
            <a:ext cx="2819400" cy="3551238"/>
            <a:chOff x="3264" y="864"/>
            <a:chExt cx="1776" cy="2237"/>
          </a:xfrm>
        </p:grpSpPr>
        <p:sp>
          <p:nvSpPr>
            <p:cNvPr id="47163" name="Oval 59"/>
            <p:cNvSpPr>
              <a:spLocks noChangeArrowheads="1"/>
            </p:cNvSpPr>
            <p:nvPr/>
          </p:nvSpPr>
          <p:spPr bwMode="auto">
            <a:xfrm>
              <a:off x="4128" y="2640"/>
              <a:ext cx="459" cy="461"/>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64" name="Oval 60"/>
            <p:cNvSpPr>
              <a:spLocks noChangeArrowheads="1"/>
            </p:cNvSpPr>
            <p:nvPr/>
          </p:nvSpPr>
          <p:spPr bwMode="auto">
            <a:xfrm>
              <a:off x="3456" y="1728"/>
              <a:ext cx="459" cy="461"/>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65" name="Oval 61"/>
            <p:cNvSpPr>
              <a:spLocks noChangeArrowheads="1"/>
            </p:cNvSpPr>
            <p:nvPr/>
          </p:nvSpPr>
          <p:spPr bwMode="auto">
            <a:xfrm>
              <a:off x="3264" y="1056"/>
              <a:ext cx="459" cy="461"/>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66" name="Oval 62"/>
            <p:cNvSpPr>
              <a:spLocks noChangeArrowheads="1"/>
            </p:cNvSpPr>
            <p:nvPr/>
          </p:nvSpPr>
          <p:spPr bwMode="auto">
            <a:xfrm>
              <a:off x="4272" y="864"/>
              <a:ext cx="768" cy="461"/>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47168" name="Text Box 64"/>
          <p:cNvSpPr txBox="1">
            <a:spLocks noChangeArrowheads="1"/>
          </p:cNvSpPr>
          <p:nvPr/>
        </p:nvSpPr>
        <p:spPr bwMode="auto">
          <a:xfrm>
            <a:off x="966788" y="1957388"/>
            <a:ext cx="7575550" cy="327660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900" b="1">
                <a:solidFill>
                  <a:srgbClr val="FFFF00"/>
                </a:solidFill>
                <a:effectLst>
                  <a:glow rad="101600">
                    <a:schemeClr val="bg2">
                      <a:alpha val="75000"/>
                    </a:schemeClr>
                  </a:glow>
                  <a:outerShdw blurRad="38100" dist="38100" dir="2700000" algn="tl">
                    <a:srgbClr val="000000"/>
                  </a:outerShdw>
                </a:effectLst>
                <a:latin typeface="Arial Black" charset="0"/>
              </a:rPr>
              <a:t>10     </a:t>
            </a:r>
            <a:r>
              <a:rPr lang="en-US" sz="8000" b="1">
                <a:solidFill>
                  <a:srgbClr val="FFFF00"/>
                </a:solidFill>
                <a:effectLst>
                  <a:glow rad="101600">
                    <a:schemeClr val="bg2">
                      <a:alpha val="75000"/>
                    </a:schemeClr>
                  </a:glow>
                  <a:outerShdw blurRad="38100" dist="38100" dir="2700000" algn="tl">
                    <a:srgbClr val="000000"/>
                  </a:outerShdw>
                </a:effectLst>
                <a:latin typeface="Arial Black" charset="0"/>
              </a:rPr>
              <a:t>Land Sites</a:t>
            </a:r>
            <a:endParaRPr lang="en-US" sz="12900" b="1">
              <a:solidFill>
                <a:srgbClr val="FFFF00"/>
              </a:solidFill>
              <a:effectLst>
                <a:glow rad="101600">
                  <a:schemeClr val="bg2">
                    <a:alpha val="75000"/>
                  </a:schemeClr>
                </a:glow>
                <a:outerShdw blurRad="38100" dist="38100" dir="2700000" algn="tl">
                  <a:srgbClr val="000000"/>
                </a:outerShdw>
              </a:effectLst>
              <a:latin typeface="Arial Black" charset="0"/>
            </a:endParaRPr>
          </a:p>
        </p:txBody>
      </p:sp>
      <p:sp>
        <p:nvSpPr>
          <p:cNvPr id="85049" name="Text Box 6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7174" name="Rectangle 7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40</a:t>
            </a:r>
          </a:p>
        </p:txBody>
      </p:sp>
      <p:sp>
        <p:nvSpPr>
          <p:cNvPr id="85051" name="Text Box 71"/>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2</a:t>
            </a:r>
          </a:p>
        </p:txBody>
      </p:sp>
      <p:sp>
        <p:nvSpPr>
          <p:cNvPr id="85052" name="Text Box 72"/>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85053" name="Rectangle 73"/>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47168"/>
                                        </p:tgtEl>
                                        <p:attrNameLst>
                                          <p:attrName>style.visibility</p:attrName>
                                        </p:attrNameLst>
                                      </p:cBhvr>
                                      <p:to>
                                        <p:strVal val="visible"/>
                                      </p:to>
                                    </p:set>
                                    <p:anim calcmode="lin" valueType="num">
                                      <p:cBhvr>
                                        <p:cTn id="12" dur="500" fill="hold"/>
                                        <p:tgtEl>
                                          <p:spTgt spid="47168"/>
                                        </p:tgtEl>
                                        <p:attrNameLst>
                                          <p:attrName>ppt_w</p:attrName>
                                        </p:attrNameLst>
                                      </p:cBhvr>
                                      <p:tavLst>
                                        <p:tav tm="0">
                                          <p:val>
                                            <p:fltVal val="0"/>
                                          </p:val>
                                        </p:tav>
                                        <p:tav tm="100000">
                                          <p:val>
                                            <p:strVal val="#ppt_w"/>
                                          </p:val>
                                        </p:tav>
                                      </p:tavLst>
                                    </p:anim>
                                    <p:anim calcmode="lin" valueType="num">
                                      <p:cBhvr>
                                        <p:cTn id="13" dur="500" fill="hold"/>
                                        <p:tgtEl>
                                          <p:spTgt spid="47168"/>
                                        </p:tgtEl>
                                        <p:attrNameLst>
                                          <p:attrName>ppt_h</p:attrName>
                                        </p:attrNameLst>
                                      </p:cBhvr>
                                      <p:tavLst>
                                        <p:tav tm="0">
                                          <p:val>
                                            <p:fltVal val="0"/>
                                          </p:val>
                                        </p:tav>
                                        <p:tav tm="100000">
                                          <p:val>
                                            <p:strVal val="#ppt_h"/>
                                          </p:val>
                                        </p:tav>
                                      </p:tavLst>
                                    </p:anim>
                                    <p:anim calcmode="lin" valueType="num">
                                      <p:cBhvr>
                                        <p:cTn id="14" dur="500" fill="hold"/>
                                        <p:tgtEl>
                                          <p:spTgt spid="47168"/>
                                        </p:tgtEl>
                                        <p:attrNameLst>
                                          <p:attrName>ppt_x</p:attrName>
                                        </p:attrNameLst>
                                      </p:cBhvr>
                                      <p:tavLst>
                                        <p:tav tm="0">
                                          <p:val>
                                            <p:fltVal val="0.5"/>
                                          </p:val>
                                        </p:tav>
                                        <p:tav tm="100000">
                                          <p:val>
                                            <p:strVal val="#ppt_x"/>
                                          </p:val>
                                        </p:tav>
                                      </p:tavLst>
                                    </p:anim>
                                    <p:anim calcmode="lin" valueType="num">
                                      <p:cBhvr>
                                        <p:cTn id="15" dur="500" fill="hold"/>
                                        <p:tgtEl>
                                          <p:spTgt spid="4716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68"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MN</a:t>
            </a:r>
          </a:p>
        </p:txBody>
      </p:sp>
      <p:sp>
        <p:nvSpPr>
          <p:cNvPr id="457731"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3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3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34"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35"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36"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ER</a:t>
            </a:r>
          </a:p>
        </p:txBody>
      </p:sp>
      <p:sp>
        <p:nvSpPr>
          <p:cNvPr id="457737"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38"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457739"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40"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41"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42"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SG</a:t>
            </a:r>
          </a:p>
        </p:txBody>
      </p:sp>
      <p:sp>
        <p:nvSpPr>
          <p:cNvPr id="457743"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457744"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MS</a:t>
            </a:r>
          </a:p>
        </p:txBody>
      </p:sp>
      <p:sp>
        <p:nvSpPr>
          <p:cNvPr id="457745"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46"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48"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DS</a:t>
            </a:r>
          </a:p>
        </p:txBody>
      </p:sp>
      <p:sp>
        <p:nvSpPr>
          <p:cNvPr id="457749"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50" name="Oval 22"/>
          <p:cNvSpPr>
            <a:spLocks noChangeArrowheads="1"/>
          </p:cNvSpPr>
          <p:nvPr/>
        </p:nvSpPr>
        <p:spPr bwMode="auto">
          <a:xfrm>
            <a:off x="6718300" y="452596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51"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52"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53" name="Line 25"/>
          <p:cNvSpPr>
            <a:spLocks noChangeShapeType="1"/>
          </p:cNvSpPr>
          <p:nvPr/>
        </p:nvSpPr>
        <p:spPr bwMode="auto">
          <a:xfrm>
            <a:off x="4178300" y="1666875"/>
            <a:ext cx="1668463" cy="0"/>
          </a:xfrm>
          <a:prstGeom prst="line">
            <a:avLst/>
          </a:prstGeom>
          <a:noFill/>
          <a:ln w="25400">
            <a:solidFill>
              <a:srgbClr val="91919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54" name="Rectangle 26"/>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10 PLACES</a:t>
            </a:r>
          </a:p>
        </p:txBody>
      </p:sp>
      <p:sp>
        <p:nvSpPr>
          <p:cNvPr id="457755"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chemeClr val="tx1"/>
                </a:solidFill>
                <a:effectLst>
                  <a:outerShdw blurRad="38100" dist="38100" dir="2700000" algn="tl">
                    <a:srgbClr val="000000"/>
                  </a:outerShdw>
                </a:effectLst>
                <a:latin typeface="Times" charset="0"/>
              </a:rPr>
              <a:t>6</a:t>
            </a:r>
          </a:p>
        </p:txBody>
      </p:sp>
      <p:sp>
        <p:nvSpPr>
          <p:cNvPr id="457756"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chemeClr val="tx1"/>
                </a:solidFill>
                <a:effectLst>
                  <a:outerShdw blurRad="38100" dist="38100" dir="2700000" algn="tl">
                    <a:srgbClr val="000000"/>
                  </a:outerShdw>
                </a:effectLst>
                <a:latin typeface="Times" charset="0"/>
              </a:rPr>
              <a:t>4</a:t>
            </a:r>
          </a:p>
        </p:txBody>
      </p:sp>
      <p:sp>
        <p:nvSpPr>
          <p:cNvPr id="457757" name="Rectangle 29"/>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U</a:t>
            </a:r>
          </a:p>
        </p:txBody>
      </p:sp>
      <p:sp>
        <p:nvSpPr>
          <p:cNvPr id="457758"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B</a:t>
            </a:r>
          </a:p>
        </p:txBody>
      </p:sp>
      <p:sp>
        <p:nvSpPr>
          <p:cNvPr id="457759" name="Oval 31"/>
          <p:cNvSpPr>
            <a:spLocks noChangeArrowheads="1"/>
          </p:cNvSpPr>
          <p:nvPr/>
        </p:nvSpPr>
        <p:spPr bwMode="auto">
          <a:xfrm>
            <a:off x="5702300" y="303371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60"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H</a:t>
            </a:r>
          </a:p>
        </p:txBody>
      </p:sp>
      <p:sp>
        <p:nvSpPr>
          <p:cNvPr id="457761" name="Oval 33"/>
          <p:cNvSpPr>
            <a:spLocks noChangeArrowheads="1"/>
          </p:cNvSpPr>
          <p:nvPr/>
        </p:nvSpPr>
        <p:spPr bwMode="auto">
          <a:xfrm>
            <a:off x="5313363" y="19827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62" name="Rectangle 34"/>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57763" name="Oval 35"/>
          <p:cNvSpPr>
            <a:spLocks noChangeArrowheads="1"/>
          </p:cNvSpPr>
          <p:nvPr/>
        </p:nvSpPr>
        <p:spPr bwMode="auto">
          <a:xfrm>
            <a:off x="6904038" y="166211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64" name="Oval 36"/>
          <p:cNvSpPr>
            <a:spLocks noChangeArrowheads="1"/>
          </p:cNvSpPr>
          <p:nvPr/>
        </p:nvSpPr>
        <p:spPr bwMode="auto">
          <a:xfrm>
            <a:off x="2873375" y="27447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65" name="Rectangle 37"/>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C</a:t>
            </a:r>
          </a:p>
        </p:txBody>
      </p:sp>
      <p:sp>
        <p:nvSpPr>
          <p:cNvPr id="457766" name="Oval 38"/>
          <p:cNvSpPr>
            <a:spLocks noChangeArrowheads="1"/>
          </p:cNvSpPr>
          <p:nvPr/>
        </p:nvSpPr>
        <p:spPr bwMode="auto">
          <a:xfrm>
            <a:off x="2974975" y="3235325"/>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67" name="Rectangle 39"/>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J</a:t>
            </a:r>
          </a:p>
        </p:txBody>
      </p:sp>
      <p:sp>
        <p:nvSpPr>
          <p:cNvPr id="457768" name="Oval 40"/>
          <p:cNvSpPr>
            <a:spLocks noChangeArrowheads="1"/>
          </p:cNvSpPr>
          <p:nvPr/>
        </p:nvSpPr>
        <p:spPr bwMode="auto">
          <a:xfrm>
            <a:off x="3516313" y="32019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69" name="Oval 41"/>
          <p:cNvSpPr>
            <a:spLocks noChangeArrowheads="1"/>
          </p:cNvSpPr>
          <p:nvPr/>
        </p:nvSpPr>
        <p:spPr bwMode="auto">
          <a:xfrm>
            <a:off x="2906713" y="4573588"/>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70" name="Oval 42"/>
          <p:cNvSpPr>
            <a:spLocks noChangeArrowheads="1"/>
          </p:cNvSpPr>
          <p:nvPr/>
        </p:nvSpPr>
        <p:spPr bwMode="auto">
          <a:xfrm>
            <a:off x="2974975" y="530383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71" name="Rectangle 43"/>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MS</a:t>
            </a:r>
          </a:p>
        </p:txBody>
      </p:sp>
      <p:sp>
        <p:nvSpPr>
          <p:cNvPr id="457772" name="Oval 44"/>
          <p:cNvSpPr>
            <a:spLocks noChangeArrowheads="1"/>
          </p:cNvSpPr>
          <p:nvPr/>
        </p:nvSpPr>
        <p:spPr bwMode="auto">
          <a:xfrm>
            <a:off x="1654175" y="4203700"/>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73" name="Rectangle 45"/>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E</a:t>
            </a:r>
          </a:p>
        </p:txBody>
      </p:sp>
      <p:sp>
        <p:nvSpPr>
          <p:cNvPr id="457774" name="Line 46"/>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75" name="Oval 47"/>
          <p:cNvSpPr>
            <a:spLocks noChangeArrowheads="1"/>
          </p:cNvSpPr>
          <p:nvPr/>
        </p:nvSpPr>
        <p:spPr bwMode="auto">
          <a:xfrm>
            <a:off x="2873375" y="2744788"/>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76" name="Oval 48"/>
          <p:cNvSpPr>
            <a:spLocks noChangeArrowheads="1"/>
          </p:cNvSpPr>
          <p:nvPr/>
        </p:nvSpPr>
        <p:spPr bwMode="auto">
          <a:xfrm>
            <a:off x="2974975" y="3235325"/>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77" name="Text Box 49"/>
          <p:cNvSpPr txBox="1">
            <a:spLocks noChangeArrowheads="1"/>
          </p:cNvSpPr>
          <p:nvPr/>
        </p:nvSpPr>
        <p:spPr bwMode="auto">
          <a:xfrm>
            <a:off x="6553200" y="2286000"/>
            <a:ext cx="1600200" cy="304800"/>
          </a:xfrm>
          <a:prstGeom prst="rect">
            <a:avLst/>
          </a:prstGeom>
          <a:noFill/>
          <a:ln w="12700">
            <a:noFill/>
            <a:miter lim="800000"/>
            <a:headEnd/>
            <a:tailEnd/>
          </a:ln>
          <a:effectLst/>
        </p:spPr>
        <p:txBody>
          <a:bodyPr>
            <a:spAutoFit/>
          </a:bodyPr>
          <a:lstStyle/>
          <a:p>
            <a:pPr>
              <a:spcBef>
                <a:spcPct val="50000"/>
              </a:spcBef>
              <a:defRPr/>
            </a:pPr>
            <a:endParaRPr lang="en-US" sz="1400">
              <a:effectLst>
                <a:outerShdw blurRad="38100" dist="38100" dir="2700000" algn="tl">
                  <a:srgbClr val="000000"/>
                </a:outerShdw>
              </a:effectLst>
              <a:latin typeface="Times" pitchFamily="-110" charset="0"/>
              <a:ea typeface="+mn-ea"/>
              <a:cs typeface="+mn-cs"/>
            </a:endParaRPr>
          </a:p>
        </p:txBody>
      </p:sp>
      <p:sp>
        <p:nvSpPr>
          <p:cNvPr id="457778" name="Rectangle 50"/>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KB</a:t>
            </a:r>
          </a:p>
        </p:txBody>
      </p:sp>
      <p:sp>
        <p:nvSpPr>
          <p:cNvPr id="457780" name="Text Box 52"/>
          <p:cNvSpPr txBox="1">
            <a:spLocks noChangeArrowheads="1"/>
          </p:cNvSpPr>
          <p:nvPr/>
        </p:nvSpPr>
        <p:spPr bwMode="auto">
          <a:xfrm>
            <a:off x="2016125" y="52388"/>
            <a:ext cx="5619750" cy="30480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gn="l">
              <a:spcBef>
                <a:spcPct val="50000"/>
              </a:spcBef>
              <a:defRPr/>
            </a:pPr>
            <a:r>
              <a:rPr lang="en-US" sz="1400" b="1" i="0" dirty="0">
                <a:effectLst>
                  <a:outerShdw blurRad="38100" dist="38100" dir="2700000" algn="tl">
                    <a:srgbClr val="000000"/>
                  </a:outerShdw>
                </a:effectLst>
              </a:rPr>
              <a:t>Judges 20:1;  2 Sam. 17:11;  1 Kings 4:25</a:t>
            </a:r>
          </a:p>
        </p:txBody>
      </p:sp>
      <p:sp>
        <p:nvSpPr>
          <p:cNvPr id="457786" name="Oval 58"/>
          <p:cNvSpPr>
            <a:spLocks noChangeArrowheads="1"/>
          </p:cNvSpPr>
          <p:nvPr/>
        </p:nvSpPr>
        <p:spPr bwMode="auto">
          <a:xfrm>
            <a:off x="1614488" y="-3175"/>
            <a:ext cx="4741862" cy="409575"/>
          </a:xfrm>
          <a:prstGeom prst="ellipse">
            <a:avLst/>
          </a:prstGeom>
          <a:noFill/>
          <a:ln w="5715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91" name="Text Box 5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57788" name="Rectangle 6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41</a:t>
            </a:r>
          </a:p>
        </p:txBody>
      </p:sp>
      <p:sp>
        <p:nvSpPr>
          <p:cNvPr id="87093" name="Text Box 61"/>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87094" name="Rectangle 62"/>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87095" name="Text Box 63"/>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3</a:t>
            </a:r>
          </a:p>
        </p:txBody>
      </p:sp>
      <p:sp>
        <p:nvSpPr>
          <p:cNvPr id="457804" name="AutoShape 76"/>
          <p:cNvSpPr>
            <a:spLocks noChangeArrowheads="1"/>
          </p:cNvSpPr>
          <p:nvPr/>
        </p:nvSpPr>
        <p:spPr bwMode="auto">
          <a:xfrm rot="-3349850">
            <a:off x="2132806" y="3201194"/>
            <a:ext cx="2173288" cy="342900"/>
          </a:xfrm>
          <a:prstGeom prst="leftRightArrow">
            <a:avLst>
              <a:gd name="adj1" fmla="val 50000"/>
              <a:gd name="adj2" fmla="val 126759"/>
            </a:avLst>
          </a:prstGeom>
          <a:solidFill>
            <a:srgbClr val="FAF200"/>
          </a:solidFill>
          <a:ln w="12700">
            <a:solidFill>
              <a:schemeClr val="tx1"/>
            </a:solidFill>
            <a:miter lim="800000"/>
            <a:headEnd/>
            <a:tailEnd/>
          </a:ln>
          <a:effectLst>
            <a:outerShdw blurRad="63500" dist="89803" dir="2700000" algn="ctr" rotWithShape="0">
              <a:schemeClr val="bg2">
                <a:alpha val="74998"/>
              </a:schemeClr>
            </a:outerShdw>
          </a:effectLst>
        </p:spPr>
        <p:txBody>
          <a:bodyPr vert="eaVert" wrap="none" anchor="ctr"/>
          <a:lstStyle/>
          <a:p>
            <a:pPr>
              <a:defRPr/>
            </a:pPr>
            <a:endParaRPr lang="en-US" sz="1400">
              <a:solidFill>
                <a:srgbClr val="FAF200"/>
              </a:solidFill>
              <a:effectLst>
                <a:outerShdw blurRad="38100" dist="38100" dir="2700000" algn="tl">
                  <a:srgbClr val="000000"/>
                </a:outerShdw>
              </a:effectLst>
              <a:latin typeface="Times" pitchFamily="-110" charset="0"/>
              <a:ea typeface="+mn-ea"/>
              <a:cs typeface="+mn-cs"/>
            </a:endParaRPr>
          </a:p>
        </p:txBody>
      </p:sp>
      <p:sp>
        <p:nvSpPr>
          <p:cNvPr id="457805" name="Line 77"/>
          <p:cNvSpPr>
            <a:spLocks noChangeShapeType="1"/>
          </p:cNvSpPr>
          <p:nvPr/>
        </p:nvSpPr>
        <p:spPr bwMode="auto">
          <a:xfrm>
            <a:off x="2852738" y="2217738"/>
            <a:ext cx="1439862" cy="271462"/>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806" name="Line 78"/>
          <p:cNvSpPr>
            <a:spLocks noChangeShapeType="1"/>
          </p:cNvSpPr>
          <p:nvPr/>
        </p:nvSpPr>
        <p:spPr bwMode="auto">
          <a:xfrm>
            <a:off x="1905000" y="3741738"/>
            <a:ext cx="931863" cy="949325"/>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87099" name="Group 79"/>
          <p:cNvGrpSpPr>
            <a:grpSpLocks/>
          </p:cNvGrpSpPr>
          <p:nvPr/>
        </p:nvGrpSpPr>
        <p:grpSpPr bwMode="auto">
          <a:xfrm>
            <a:off x="1614488" y="765175"/>
            <a:ext cx="808037" cy="3687763"/>
            <a:chOff x="1017" y="482"/>
            <a:chExt cx="509" cy="2323"/>
          </a:xfrm>
        </p:grpSpPr>
        <p:sp>
          <p:nvSpPr>
            <p:cNvPr id="457808" name="Oval 80"/>
            <p:cNvSpPr>
              <a:spLocks noChangeArrowheads="1"/>
            </p:cNvSpPr>
            <p:nvPr/>
          </p:nvSpPr>
          <p:spPr bwMode="auto">
            <a:xfrm rot="1740000">
              <a:off x="1017" y="653"/>
              <a:ext cx="509" cy="2145"/>
            </a:xfrm>
            <a:prstGeom prst="ellipse">
              <a:avLst/>
            </a:prstGeom>
            <a:gradFill rotWithShape="0">
              <a:gsLst>
                <a:gs pos="0">
                  <a:srgbClr val="114FFB"/>
                </a:gs>
                <a:gs pos="100000">
                  <a:srgbClr val="114FFB">
                    <a:gamma/>
                    <a:shade val="29804"/>
                    <a:invGamma/>
                  </a:srgbClr>
                </a:gs>
              </a:gsLst>
              <a:lin ang="5400000" scaled="1"/>
            </a:grad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809" name="Rectangle 81"/>
            <p:cNvSpPr>
              <a:spLocks noChangeArrowheads="1"/>
            </p:cNvSpPr>
            <p:nvPr/>
          </p:nvSpPr>
          <p:spPr bwMode="auto">
            <a:xfrm rot="18000000">
              <a:off x="153" y="1432"/>
              <a:ext cx="2323" cy="40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en-US" sz="3600" b="1">
                  <a:solidFill>
                    <a:srgbClr val="FAF200"/>
                  </a:solidFill>
                  <a:effectLst>
                    <a:outerShdw blurRad="38100" dist="38100" dir="2700000" algn="tl">
                      <a:srgbClr val="000000"/>
                    </a:outerShdw>
                  </a:effectLst>
                  <a:latin typeface="Times" charset="0"/>
                </a:rPr>
                <a:t>THE LAND</a:t>
              </a:r>
            </a:p>
          </p:txBody>
        </p:sp>
      </p:grpSp>
      <p:grpSp>
        <p:nvGrpSpPr>
          <p:cNvPr id="3" name="Group 82"/>
          <p:cNvGrpSpPr>
            <a:grpSpLocks/>
          </p:cNvGrpSpPr>
          <p:nvPr/>
        </p:nvGrpSpPr>
        <p:grpSpPr bwMode="auto">
          <a:xfrm>
            <a:off x="3225800" y="1492250"/>
            <a:ext cx="5021263" cy="4081463"/>
            <a:chOff x="2448" y="2208"/>
            <a:chExt cx="1584" cy="2571"/>
          </a:xfrm>
        </p:grpSpPr>
        <p:sp>
          <p:nvSpPr>
            <p:cNvPr id="457811" name="Text Box 83"/>
            <p:cNvSpPr txBox="1">
              <a:spLocks noChangeArrowheads="1"/>
            </p:cNvSpPr>
            <p:nvPr/>
          </p:nvSpPr>
          <p:spPr bwMode="auto">
            <a:xfrm>
              <a:off x="2448" y="2304"/>
              <a:ext cx="1584" cy="2475"/>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nSpc>
                  <a:spcPct val="60000"/>
                </a:lnSpc>
                <a:spcBef>
                  <a:spcPct val="50000"/>
                </a:spcBef>
                <a:defRPr/>
              </a:pPr>
              <a:endParaRPr lang="en-US" sz="4400" b="1" dirty="0">
                <a:solidFill>
                  <a:srgbClr val="FFFF00"/>
                </a:solidFill>
                <a:effectLst>
                  <a:outerShdw blurRad="38100" dist="38100" dir="2700000" algn="tl">
                    <a:srgbClr val="000000"/>
                  </a:outerShdw>
                </a:effectLst>
                <a:latin typeface="Arial Black" charset="0"/>
              </a:endParaRPr>
            </a:p>
            <a:p>
              <a:pPr>
                <a:lnSpc>
                  <a:spcPct val="60000"/>
                </a:lnSpc>
                <a:spcBef>
                  <a:spcPct val="50000"/>
                </a:spcBef>
                <a:defRPr/>
              </a:pPr>
              <a:r>
                <a:rPr lang="en-US" altLang="ja-JP" sz="4400" b="1" dirty="0">
                  <a:solidFill>
                    <a:srgbClr val="FFFF00"/>
                  </a:solidFill>
                  <a:effectLst>
                    <a:outerShdw blurRad="38100" dist="38100" dir="2700000" algn="tl">
                      <a:srgbClr val="000000"/>
                    </a:outerShdw>
                  </a:effectLst>
                  <a:latin typeface="Arial Black" charset="0"/>
                </a:rPr>
                <a:t>"</a:t>
              </a:r>
              <a:r>
                <a:rPr lang="en-US" sz="4400" b="1" dirty="0">
                  <a:solidFill>
                    <a:srgbClr val="FFFF00"/>
                  </a:solidFill>
                  <a:effectLst>
                    <a:outerShdw blurRad="38100" dist="38100" dir="2700000" algn="tl">
                      <a:srgbClr val="000000"/>
                    </a:outerShdw>
                  </a:effectLst>
                  <a:latin typeface="Arial Black" charset="0"/>
                </a:rPr>
                <a:t>FROM</a:t>
              </a:r>
            </a:p>
            <a:p>
              <a:pPr>
                <a:lnSpc>
                  <a:spcPct val="60000"/>
                </a:lnSpc>
                <a:spcBef>
                  <a:spcPct val="50000"/>
                </a:spcBef>
                <a:defRPr/>
              </a:pPr>
              <a:r>
                <a:rPr lang="en-US" sz="4400" b="1" dirty="0">
                  <a:solidFill>
                    <a:srgbClr val="FFFF00"/>
                  </a:solidFill>
                  <a:effectLst>
                    <a:outerShdw blurRad="38100" dist="38100" dir="2700000" algn="tl">
                      <a:srgbClr val="000000"/>
                    </a:outerShdw>
                  </a:effectLst>
                  <a:latin typeface="Arial Black" charset="0"/>
                </a:rPr>
                <a:t>DAN</a:t>
              </a:r>
            </a:p>
            <a:p>
              <a:pPr>
                <a:lnSpc>
                  <a:spcPct val="60000"/>
                </a:lnSpc>
                <a:spcBef>
                  <a:spcPct val="50000"/>
                </a:spcBef>
                <a:defRPr/>
              </a:pPr>
              <a:r>
                <a:rPr lang="en-US" sz="4400" b="1" dirty="0">
                  <a:solidFill>
                    <a:srgbClr val="FFFF00"/>
                  </a:solidFill>
                  <a:effectLst>
                    <a:outerShdw blurRad="38100" dist="38100" dir="2700000" algn="tl">
                      <a:srgbClr val="000000"/>
                    </a:outerShdw>
                  </a:effectLst>
                  <a:latin typeface="Arial Black" charset="0"/>
                </a:rPr>
                <a:t>TO</a:t>
              </a:r>
            </a:p>
            <a:p>
              <a:pPr>
                <a:lnSpc>
                  <a:spcPct val="60000"/>
                </a:lnSpc>
                <a:spcBef>
                  <a:spcPct val="50000"/>
                </a:spcBef>
                <a:defRPr/>
              </a:pPr>
              <a:r>
                <a:rPr lang="en-US" sz="4400" b="1" dirty="0">
                  <a:solidFill>
                    <a:srgbClr val="FFFF00"/>
                  </a:solidFill>
                  <a:effectLst>
                    <a:outerShdw blurRad="38100" dist="38100" dir="2700000" algn="tl">
                      <a:srgbClr val="000000"/>
                    </a:outerShdw>
                  </a:effectLst>
                  <a:latin typeface="Arial Black" charset="0"/>
                </a:rPr>
                <a:t>BEERSHEBA</a:t>
              </a:r>
              <a:r>
                <a:rPr lang="en-US" altLang="ja-JP" sz="4400" b="1" dirty="0">
                  <a:solidFill>
                    <a:srgbClr val="FFFF00"/>
                  </a:solidFill>
                  <a:effectLst>
                    <a:outerShdw blurRad="38100" dist="38100" dir="2700000" algn="tl">
                      <a:srgbClr val="000000"/>
                    </a:outerShdw>
                  </a:effectLst>
                  <a:latin typeface="Arial Black" charset="0"/>
                </a:rPr>
                <a:t>"</a:t>
              </a:r>
              <a:br>
                <a:rPr lang="en-US" sz="4400" b="1" dirty="0">
                  <a:solidFill>
                    <a:srgbClr val="FFFF00"/>
                  </a:solidFill>
                  <a:effectLst>
                    <a:outerShdw blurRad="38100" dist="38100" dir="2700000" algn="tl">
                      <a:srgbClr val="000000"/>
                    </a:outerShdw>
                  </a:effectLst>
                  <a:latin typeface="Arial Black" charset="0"/>
                </a:rPr>
              </a:br>
              <a:endParaRPr lang="en-US" sz="4400" b="1" dirty="0">
                <a:solidFill>
                  <a:srgbClr val="FFFF00"/>
                </a:solidFill>
                <a:effectLst>
                  <a:outerShdw blurRad="38100" dist="38100" dir="2700000" algn="tl">
                    <a:srgbClr val="000000"/>
                  </a:outerShdw>
                </a:effectLst>
                <a:latin typeface="Arial Black" charset="0"/>
              </a:endParaRPr>
            </a:p>
          </p:txBody>
        </p:sp>
        <p:sp>
          <p:nvSpPr>
            <p:cNvPr id="457812" name="AutoShape 84"/>
            <p:cNvSpPr>
              <a:spLocks noChangeArrowheads="1"/>
            </p:cNvSpPr>
            <p:nvPr/>
          </p:nvSpPr>
          <p:spPr bwMode="auto">
            <a:xfrm>
              <a:off x="2448" y="2208"/>
              <a:ext cx="1584" cy="1488"/>
            </a:xfrm>
            <a:prstGeom prst="roundRect">
              <a:avLst>
                <a:gd name="adj" fmla="val 16667"/>
              </a:avLst>
            </a:prstGeom>
            <a:noFill/>
            <a:ln w="57150">
              <a:no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7780"/>
                                        </p:tgtEl>
                                        <p:attrNameLst>
                                          <p:attrName>style.visibility</p:attrName>
                                        </p:attrNameLst>
                                      </p:cBhvr>
                                      <p:to>
                                        <p:strVal val="visible"/>
                                      </p:to>
                                    </p:set>
                                    <p:anim calcmode="lin" valueType="num">
                                      <p:cBhvr additive="base">
                                        <p:cTn id="7" dur="500" fill="hold"/>
                                        <p:tgtEl>
                                          <p:spTgt spid="457780"/>
                                        </p:tgtEl>
                                        <p:attrNameLst>
                                          <p:attrName>ppt_x</p:attrName>
                                        </p:attrNameLst>
                                      </p:cBhvr>
                                      <p:tavLst>
                                        <p:tav tm="0">
                                          <p:val>
                                            <p:strVal val="#ppt_x"/>
                                          </p:val>
                                        </p:tav>
                                        <p:tav tm="100000">
                                          <p:val>
                                            <p:strVal val="#ppt_x"/>
                                          </p:val>
                                        </p:tav>
                                      </p:tavLst>
                                    </p:anim>
                                    <p:anim calcmode="lin" valueType="num">
                                      <p:cBhvr additive="base">
                                        <p:cTn id="8" dur="500" fill="hold"/>
                                        <p:tgtEl>
                                          <p:spTgt spid="45778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57786"/>
                                        </p:tgtEl>
                                        <p:attrNameLst>
                                          <p:attrName>style.visibility</p:attrName>
                                        </p:attrNameLst>
                                      </p:cBhvr>
                                      <p:to>
                                        <p:strVal val="visible"/>
                                      </p:to>
                                    </p:set>
                                    <p:anim calcmode="lin" valueType="num">
                                      <p:cBhvr additive="base">
                                        <p:cTn id="12" dur="500" fill="hold"/>
                                        <p:tgtEl>
                                          <p:spTgt spid="457786"/>
                                        </p:tgtEl>
                                        <p:attrNameLst>
                                          <p:attrName>ppt_x</p:attrName>
                                        </p:attrNameLst>
                                      </p:cBhvr>
                                      <p:tavLst>
                                        <p:tav tm="0">
                                          <p:val>
                                            <p:strVal val="#ppt_x"/>
                                          </p:val>
                                        </p:tav>
                                        <p:tav tm="100000">
                                          <p:val>
                                            <p:strVal val="#ppt_x"/>
                                          </p:val>
                                        </p:tav>
                                      </p:tavLst>
                                    </p:anim>
                                    <p:anim calcmode="lin" valueType="num">
                                      <p:cBhvr additive="base">
                                        <p:cTn id="13" dur="500" fill="hold"/>
                                        <p:tgtEl>
                                          <p:spTgt spid="45778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457805"/>
                                        </p:tgtEl>
                                        <p:attrNameLst>
                                          <p:attrName>style.visibility</p:attrName>
                                        </p:attrNameLst>
                                      </p:cBhvr>
                                      <p:to>
                                        <p:strVal val="visible"/>
                                      </p:to>
                                    </p:set>
                                    <p:animEffect transition="in" filter="wipe(left)">
                                      <p:cBhvr>
                                        <p:cTn id="18" dur="500"/>
                                        <p:tgtEl>
                                          <p:spTgt spid="457805"/>
                                        </p:tgtEl>
                                      </p:cBhvr>
                                    </p:animEffect>
                                  </p:childTnLst>
                                </p:cTn>
                              </p:par>
                            </p:childTnLst>
                          </p:cTn>
                        </p:par>
                        <p:par>
                          <p:cTn id="19" fill="hold" nodeType="afterGroup">
                            <p:stCondLst>
                              <p:cond delay="500"/>
                            </p:stCondLst>
                            <p:childTnLst>
                              <p:par>
                                <p:cTn id="20" presetID="22" presetClass="entr" presetSubtype="8" fill="hold" nodeType="afterEffect">
                                  <p:stCondLst>
                                    <p:cond delay="0"/>
                                  </p:stCondLst>
                                  <p:childTnLst>
                                    <p:set>
                                      <p:cBhvr>
                                        <p:cTn id="21" dur="1" fill="hold">
                                          <p:stCondLst>
                                            <p:cond delay="0"/>
                                          </p:stCondLst>
                                        </p:cTn>
                                        <p:tgtEl>
                                          <p:spTgt spid="457806"/>
                                        </p:tgtEl>
                                        <p:attrNameLst>
                                          <p:attrName>style.visibility</p:attrName>
                                        </p:attrNameLst>
                                      </p:cBhvr>
                                      <p:to>
                                        <p:strVal val="visible"/>
                                      </p:to>
                                    </p:set>
                                    <p:animEffect transition="in" filter="wipe(left)">
                                      <p:cBhvr>
                                        <p:cTn id="22" dur="500"/>
                                        <p:tgtEl>
                                          <p:spTgt spid="457806"/>
                                        </p:tgtEl>
                                      </p:cBhvr>
                                    </p:animEffect>
                                  </p:childTnLst>
                                </p:cTn>
                              </p:par>
                            </p:childTnLst>
                          </p:cTn>
                        </p:par>
                        <p:par>
                          <p:cTn id="23" fill="hold" nodeType="afterGroup">
                            <p:stCondLst>
                              <p:cond delay="1000"/>
                            </p:stCondLst>
                            <p:childTnLst>
                              <p:par>
                                <p:cTn id="24" presetID="16" presetClass="entr" presetSubtype="42" fill="hold" grpId="0" nodeType="afterEffect">
                                  <p:stCondLst>
                                    <p:cond delay="0"/>
                                  </p:stCondLst>
                                  <p:childTnLst>
                                    <p:set>
                                      <p:cBhvr>
                                        <p:cTn id="25" dur="1" fill="hold">
                                          <p:stCondLst>
                                            <p:cond delay="0"/>
                                          </p:stCondLst>
                                        </p:cTn>
                                        <p:tgtEl>
                                          <p:spTgt spid="457804"/>
                                        </p:tgtEl>
                                        <p:attrNameLst>
                                          <p:attrName>style.visibility</p:attrName>
                                        </p:attrNameLst>
                                      </p:cBhvr>
                                      <p:to>
                                        <p:strVal val="visible"/>
                                      </p:to>
                                    </p:set>
                                    <p:animEffect transition="in" filter="barn(outHorizontal)">
                                      <p:cBhvr>
                                        <p:cTn id="26" dur="500"/>
                                        <p:tgtEl>
                                          <p:spTgt spid="45780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 calcmode="lin" valueType="num">
                                      <p:cBhvr>
                                        <p:cTn id="33" dur="500" fill="hold"/>
                                        <p:tgtEl>
                                          <p:spTgt spid="3"/>
                                        </p:tgtEl>
                                        <p:attrNameLst>
                                          <p:attrName>ppt_x</p:attrName>
                                        </p:attrNameLst>
                                      </p:cBhvr>
                                      <p:tavLst>
                                        <p:tav tm="0">
                                          <p:val>
                                            <p:fltVal val="0.5"/>
                                          </p:val>
                                        </p:tav>
                                        <p:tav tm="100000">
                                          <p:val>
                                            <p:strVal val="#ppt_x"/>
                                          </p:val>
                                        </p:tav>
                                      </p:tavLst>
                                    </p:anim>
                                    <p:anim calcmode="lin" valueType="num">
                                      <p:cBhvr>
                                        <p:cTn id="34"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80" grpId="0" autoUpdateAnimBg="0"/>
      <p:bldP spid="457786" grpId="0" animBg="1"/>
      <p:bldP spid="457804"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0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0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0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0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0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ER</a:t>
            </a:r>
          </a:p>
        </p:txBody>
      </p:sp>
      <p:sp>
        <p:nvSpPr>
          <p:cNvPr id="5120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1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PG</a:t>
            </a:r>
          </a:p>
        </p:txBody>
      </p:sp>
      <p:sp>
        <p:nvSpPr>
          <p:cNvPr id="5121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1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1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1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SG</a:t>
            </a:r>
          </a:p>
        </p:txBody>
      </p:sp>
      <p:sp>
        <p:nvSpPr>
          <p:cNvPr id="51215"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RS</a:t>
            </a:r>
          </a:p>
        </p:txBody>
      </p:sp>
      <p:sp>
        <p:nvSpPr>
          <p:cNvPr id="5121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5121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1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1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21"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DS</a:t>
            </a:r>
          </a:p>
        </p:txBody>
      </p:sp>
      <p:sp>
        <p:nvSpPr>
          <p:cNvPr id="5122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23"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24"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25"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51226"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B</a:t>
            </a:r>
          </a:p>
        </p:txBody>
      </p:sp>
      <p:sp>
        <p:nvSpPr>
          <p:cNvPr id="51227"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28"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H</a:t>
            </a:r>
          </a:p>
        </p:txBody>
      </p:sp>
      <p:sp>
        <p:nvSpPr>
          <p:cNvPr id="51229"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30"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N(A)</a:t>
            </a:r>
          </a:p>
        </p:txBody>
      </p:sp>
      <p:sp>
        <p:nvSpPr>
          <p:cNvPr id="51231"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32"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33"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C</a:t>
            </a:r>
          </a:p>
        </p:txBody>
      </p:sp>
      <p:sp>
        <p:nvSpPr>
          <p:cNvPr id="51234"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35"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J</a:t>
            </a:r>
          </a:p>
        </p:txBody>
      </p:sp>
      <p:sp>
        <p:nvSpPr>
          <p:cNvPr id="51236"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37"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38"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KB</a:t>
            </a:r>
          </a:p>
        </p:txBody>
      </p:sp>
      <p:sp>
        <p:nvSpPr>
          <p:cNvPr id="51239"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40"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MS</a:t>
            </a:r>
          </a:p>
        </p:txBody>
      </p:sp>
      <p:sp>
        <p:nvSpPr>
          <p:cNvPr id="51241"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42"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E</a:t>
            </a:r>
          </a:p>
        </p:txBody>
      </p:sp>
      <p:sp>
        <p:nvSpPr>
          <p:cNvPr id="51243"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MN</a:t>
            </a:r>
          </a:p>
        </p:txBody>
      </p:sp>
      <p:sp>
        <p:nvSpPr>
          <p:cNvPr id="51244" name="Text Box 44"/>
          <p:cNvSpPr txBox="1">
            <a:spLocks noChangeArrowheads="1"/>
          </p:cNvSpPr>
          <p:nvPr/>
        </p:nvSpPr>
        <p:spPr bwMode="auto">
          <a:xfrm>
            <a:off x="3167063" y="3538538"/>
            <a:ext cx="4221162" cy="249713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nSpc>
                <a:spcPct val="45000"/>
              </a:lnSpc>
              <a:spcBef>
                <a:spcPct val="50000"/>
              </a:spcBef>
              <a:defRPr/>
            </a:pPr>
            <a:endParaRPr lang="en-US" sz="3600" b="1" dirty="0">
              <a:solidFill>
                <a:srgbClr val="FFFA35"/>
              </a:solidFill>
              <a:effectLst>
                <a:outerShdw blurRad="38100" dist="38100" dir="2700000" algn="tl">
                  <a:srgbClr val="000000"/>
                </a:outerShdw>
              </a:effectLst>
              <a:latin typeface="Arial Black" charset="0"/>
            </a:endParaRPr>
          </a:p>
          <a:p>
            <a:pPr>
              <a:lnSpc>
                <a:spcPct val="45000"/>
              </a:lnSpc>
              <a:spcBef>
                <a:spcPct val="50000"/>
              </a:spcBef>
              <a:defRPr/>
            </a:pPr>
            <a:r>
              <a:rPr lang="en-US" altLang="ja-JP" sz="3600" b="1" dirty="0">
                <a:solidFill>
                  <a:srgbClr val="FFFA35"/>
                </a:solidFill>
                <a:effectLst>
                  <a:outerShdw blurRad="38100" dist="38100" dir="2700000" algn="tl">
                    <a:srgbClr val="000000"/>
                  </a:outerShdw>
                </a:effectLst>
                <a:latin typeface="Arial Black" charset="0"/>
              </a:rPr>
              <a:t>"</a:t>
            </a:r>
            <a:r>
              <a:rPr lang="en-US" sz="3600" b="1" dirty="0">
                <a:solidFill>
                  <a:srgbClr val="FFFA35"/>
                </a:solidFill>
                <a:effectLst>
                  <a:outerShdw blurRad="38100" dist="38100" dir="2700000" algn="tl">
                    <a:srgbClr val="000000"/>
                  </a:outerShdw>
                </a:effectLst>
                <a:latin typeface="Arial Black" charset="0"/>
              </a:rPr>
              <a:t>THE STAGE</a:t>
            </a:r>
          </a:p>
          <a:p>
            <a:pPr>
              <a:lnSpc>
                <a:spcPct val="45000"/>
              </a:lnSpc>
              <a:spcBef>
                <a:spcPct val="50000"/>
              </a:spcBef>
              <a:defRPr/>
            </a:pPr>
            <a:r>
              <a:rPr lang="en-US" sz="3600" b="1" dirty="0">
                <a:solidFill>
                  <a:srgbClr val="FFFA35"/>
                </a:solidFill>
                <a:effectLst>
                  <a:outerShdw blurRad="38100" dist="38100" dir="2700000" algn="tl">
                    <a:srgbClr val="000000"/>
                  </a:outerShdw>
                </a:effectLst>
                <a:latin typeface="Arial Black" charset="0"/>
              </a:rPr>
              <a:t>OF THE </a:t>
            </a:r>
          </a:p>
          <a:p>
            <a:pPr>
              <a:lnSpc>
                <a:spcPct val="45000"/>
              </a:lnSpc>
              <a:spcBef>
                <a:spcPct val="50000"/>
              </a:spcBef>
              <a:defRPr/>
            </a:pPr>
            <a:r>
              <a:rPr lang="en-US" sz="3600" b="1" dirty="0">
                <a:solidFill>
                  <a:srgbClr val="FFFA35"/>
                </a:solidFill>
                <a:effectLst>
                  <a:outerShdw blurRad="38100" dist="38100" dir="2700000" algn="tl">
                    <a:srgbClr val="000000"/>
                  </a:outerShdw>
                </a:effectLst>
                <a:latin typeface="Arial Black" charset="0"/>
              </a:rPr>
              <a:t>ACTION!</a:t>
            </a:r>
            <a:r>
              <a:rPr lang="en-US" altLang="ja-JP" sz="3600" b="1" dirty="0">
                <a:solidFill>
                  <a:srgbClr val="FFFA35"/>
                </a:solidFill>
                <a:effectLst>
                  <a:outerShdw blurRad="38100" dist="38100" dir="2700000" algn="tl">
                    <a:srgbClr val="000000"/>
                  </a:outerShdw>
                </a:effectLst>
                <a:latin typeface="Arial Black" charset="0"/>
              </a:rPr>
              <a:t>"</a:t>
            </a:r>
            <a:endParaRPr lang="en-US" sz="3600" b="1" dirty="0">
              <a:solidFill>
                <a:srgbClr val="FFFA35"/>
              </a:solidFill>
              <a:effectLst>
                <a:outerShdw blurRad="38100" dist="38100" dir="2700000" algn="tl">
                  <a:srgbClr val="000000"/>
                </a:outerShdw>
              </a:effectLst>
              <a:latin typeface="Arial Black" charset="0"/>
            </a:endParaRPr>
          </a:p>
          <a:p>
            <a:pPr>
              <a:lnSpc>
                <a:spcPct val="45000"/>
              </a:lnSpc>
              <a:spcBef>
                <a:spcPct val="50000"/>
              </a:spcBef>
              <a:defRPr/>
            </a:pPr>
            <a:endParaRPr lang="en-US" sz="3600" b="1" dirty="0">
              <a:solidFill>
                <a:srgbClr val="FFFA35"/>
              </a:solidFill>
              <a:effectLst>
                <a:outerShdw blurRad="38100" dist="38100" dir="2700000" algn="tl">
                  <a:srgbClr val="000000"/>
                </a:outerShdw>
              </a:effectLst>
              <a:latin typeface="Arial Black" charset="0"/>
            </a:endParaRPr>
          </a:p>
        </p:txBody>
      </p:sp>
      <p:sp>
        <p:nvSpPr>
          <p:cNvPr id="89130" name="Text Box 4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51251" name="Rectangle 5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42</a:t>
            </a:r>
          </a:p>
        </p:txBody>
      </p:sp>
      <p:sp>
        <p:nvSpPr>
          <p:cNvPr id="89132" name="Text Box 52"/>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89133" name="Rectangle 53"/>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51244"/>
                                        </p:tgtEl>
                                        <p:attrNameLst>
                                          <p:attrName>style.visibility</p:attrName>
                                        </p:attrNameLst>
                                      </p:cBhvr>
                                      <p:to>
                                        <p:strVal val="visible"/>
                                      </p:to>
                                    </p:set>
                                    <p:anim calcmode="lin" valueType="num">
                                      <p:cBhvr>
                                        <p:cTn id="7" dur="500" fill="hold"/>
                                        <p:tgtEl>
                                          <p:spTgt spid="51244"/>
                                        </p:tgtEl>
                                        <p:attrNameLst>
                                          <p:attrName>ppt_w</p:attrName>
                                        </p:attrNameLst>
                                      </p:cBhvr>
                                      <p:tavLst>
                                        <p:tav tm="0">
                                          <p:val>
                                            <p:fltVal val="0"/>
                                          </p:val>
                                        </p:tav>
                                        <p:tav tm="100000">
                                          <p:val>
                                            <p:strVal val="#ppt_w"/>
                                          </p:val>
                                        </p:tav>
                                      </p:tavLst>
                                    </p:anim>
                                    <p:anim calcmode="lin" valueType="num">
                                      <p:cBhvr>
                                        <p:cTn id="8" dur="500" fill="hold"/>
                                        <p:tgtEl>
                                          <p:spTgt spid="51244"/>
                                        </p:tgtEl>
                                        <p:attrNameLst>
                                          <p:attrName>ppt_h</p:attrName>
                                        </p:attrNameLst>
                                      </p:cBhvr>
                                      <p:tavLst>
                                        <p:tav tm="0">
                                          <p:val>
                                            <p:fltVal val="0"/>
                                          </p:val>
                                        </p:tav>
                                        <p:tav tm="100000">
                                          <p:val>
                                            <p:strVal val="#ppt_h"/>
                                          </p:val>
                                        </p:tav>
                                      </p:tavLst>
                                    </p:anim>
                                    <p:anim calcmode="lin" valueType="num">
                                      <p:cBhvr>
                                        <p:cTn id="9" dur="500" fill="hold"/>
                                        <p:tgtEl>
                                          <p:spTgt spid="51244"/>
                                        </p:tgtEl>
                                        <p:attrNameLst>
                                          <p:attrName>ppt_x</p:attrName>
                                        </p:attrNameLst>
                                      </p:cBhvr>
                                      <p:tavLst>
                                        <p:tav tm="0">
                                          <p:val>
                                            <p:fltVal val="0.5"/>
                                          </p:val>
                                        </p:tav>
                                        <p:tav tm="100000">
                                          <p:val>
                                            <p:strVal val="#ppt_x"/>
                                          </p:val>
                                        </p:tav>
                                      </p:tavLst>
                                    </p:anim>
                                    <p:anim calcmode="lin" valueType="num">
                                      <p:cBhvr>
                                        <p:cTn id="10" dur="500" fill="hold"/>
                                        <p:tgtEl>
                                          <p:spTgt spid="512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4"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en-US" altLang="zh-CN" sz="4000" b="1" dirty="0">
                <a:solidFill>
                  <a:schemeClr val="bg1"/>
                </a:solidFill>
                <a:latin typeface="Arial" charset="0"/>
              </a:rPr>
              <a:t>Water in the Mid-East</a:t>
            </a:r>
            <a:endParaRPr kumimoji="1" lang="en-US" altLang="zh-CN" sz="2800" b="1" dirty="0">
              <a:solidFill>
                <a:schemeClr val="bg1"/>
              </a:solidFill>
              <a:latin typeface="Arial" charset="0"/>
            </a:endParaRPr>
          </a:p>
        </p:txBody>
      </p:sp>
      <p:sp>
        <p:nvSpPr>
          <p:cNvPr id="219138" name="Text Box 5"/>
          <p:cNvSpPr txBox="1">
            <a:spLocks noChangeArrowheads="1"/>
          </p:cNvSpPr>
          <p:nvPr/>
        </p:nvSpPr>
        <p:spPr bwMode="auto">
          <a:xfrm>
            <a:off x="8509000" y="87313"/>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28</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6" name="Text Box 9"/>
          <p:cNvSpPr txBox="1">
            <a:spLocks noChangeArrowheads="1"/>
          </p:cNvSpPr>
          <p:nvPr/>
        </p:nvSpPr>
        <p:spPr bwMode="auto">
          <a:xfrm>
            <a:off x="6084168" y="2780928"/>
            <a:ext cx="294396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Euphrates</a:t>
            </a:r>
          </a:p>
        </p:txBody>
      </p:sp>
      <p:sp>
        <p:nvSpPr>
          <p:cNvPr id="7" name="Text Box 9"/>
          <p:cNvSpPr txBox="1">
            <a:spLocks noChangeArrowheads="1"/>
          </p:cNvSpPr>
          <p:nvPr/>
        </p:nvSpPr>
        <p:spPr bwMode="auto">
          <a:xfrm>
            <a:off x="6372200" y="1052736"/>
            <a:ext cx="171075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Tigris</a:t>
            </a:r>
          </a:p>
        </p:txBody>
      </p:sp>
      <p:sp>
        <p:nvSpPr>
          <p:cNvPr id="8" name="Text Box 9"/>
          <p:cNvSpPr txBox="1">
            <a:spLocks noChangeArrowheads="1"/>
          </p:cNvSpPr>
          <p:nvPr/>
        </p:nvSpPr>
        <p:spPr bwMode="auto">
          <a:xfrm>
            <a:off x="5804504" y="3645024"/>
            <a:ext cx="241056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Babylon</a:t>
            </a:r>
          </a:p>
        </p:txBody>
      </p:sp>
      <p:sp>
        <p:nvSpPr>
          <p:cNvPr id="9" name="Text Box 9"/>
          <p:cNvSpPr txBox="1">
            <a:spLocks noChangeArrowheads="1"/>
          </p:cNvSpPr>
          <p:nvPr/>
        </p:nvSpPr>
        <p:spPr bwMode="auto">
          <a:xfrm>
            <a:off x="6228184" y="1916832"/>
            <a:ext cx="2379703"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Nineveh</a:t>
            </a:r>
          </a:p>
        </p:txBody>
      </p:sp>
      <p:sp>
        <p:nvSpPr>
          <p:cNvPr id="10" name="Text Box 9"/>
          <p:cNvSpPr txBox="1">
            <a:spLocks noChangeArrowheads="1"/>
          </p:cNvSpPr>
          <p:nvPr/>
        </p:nvSpPr>
        <p:spPr bwMode="auto">
          <a:xfrm rot="1618024">
            <a:off x="3612019" y="1728372"/>
            <a:ext cx="3134767" cy="64633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Mesopotamia</a:t>
            </a:r>
          </a:p>
        </p:txBody>
      </p:sp>
      <p:sp>
        <p:nvSpPr>
          <p:cNvPr id="11" name="Text Box 9"/>
          <p:cNvSpPr txBox="1">
            <a:spLocks noChangeArrowheads="1"/>
          </p:cNvSpPr>
          <p:nvPr/>
        </p:nvSpPr>
        <p:spPr bwMode="auto">
          <a:xfrm>
            <a:off x="6075800" y="2780928"/>
            <a:ext cx="56102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glow rad="203200">
                    <a:srgbClr val="000514">
                      <a:alpha val="88000"/>
                    </a:srgbClr>
                  </a:glow>
                </a:effectLst>
                <a:uLnTx/>
                <a:uFillTx/>
                <a:latin typeface="Arial"/>
                <a:ea typeface="ＭＳ Ｐゴシック" charset="0"/>
                <a:cs typeface="Arial"/>
              </a:rPr>
              <a:t>E</a:t>
            </a:r>
          </a:p>
        </p:txBody>
      </p:sp>
      <p:sp>
        <p:nvSpPr>
          <p:cNvPr id="12" name="Text Box 9"/>
          <p:cNvSpPr txBox="1">
            <a:spLocks noChangeArrowheads="1"/>
          </p:cNvSpPr>
          <p:nvPr/>
        </p:nvSpPr>
        <p:spPr bwMode="auto">
          <a:xfrm>
            <a:off x="6363832" y="1052736"/>
            <a:ext cx="52933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glow rad="203200">
                    <a:srgbClr val="000514">
                      <a:alpha val="88000"/>
                    </a:srgbClr>
                  </a:glow>
                </a:effectLst>
                <a:uLnTx/>
                <a:uFillTx/>
                <a:latin typeface="Arial"/>
                <a:ea typeface="ＭＳ Ｐゴシック" charset="0"/>
                <a:cs typeface="Arial"/>
              </a:rPr>
              <a:t>T</a:t>
            </a:r>
          </a:p>
        </p:txBody>
      </p:sp>
      <p:sp>
        <p:nvSpPr>
          <p:cNvPr id="13" name="Text Box 9"/>
          <p:cNvSpPr txBox="1">
            <a:spLocks noChangeArrowheads="1"/>
          </p:cNvSpPr>
          <p:nvPr/>
        </p:nvSpPr>
        <p:spPr bwMode="auto">
          <a:xfrm>
            <a:off x="5796136" y="3645024"/>
            <a:ext cx="592154"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glow rad="203200">
                    <a:srgbClr val="000514">
                      <a:alpha val="88000"/>
                    </a:srgbClr>
                  </a:glow>
                </a:effectLst>
                <a:uLnTx/>
                <a:uFillTx/>
                <a:latin typeface="Arial"/>
                <a:ea typeface="ＭＳ Ｐゴシック" charset="0"/>
                <a:cs typeface="Arial"/>
              </a:rPr>
              <a:t>B</a:t>
            </a:r>
          </a:p>
        </p:txBody>
      </p:sp>
      <p:sp>
        <p:nvSpPr>
          <p:cNvPr id="14" name="Text Box 9"/>
          <p:cNvSpPr txBox="1">
            <a:spLocks noChangeArrowheads="1"/>
          </p:cNvSpPr>
          <p:nvPr/>
        </p:nvSpPr>
        <p:spPr bwMode="auto">
          <a:xfrm>
            <a:off x="6219816" y="1916832"/>
            <a:ext cx="592154"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glow rad="203200">
                    <a:srgbClr val="000514">
                      <a:alpha val="88000"/>
                    </a:srgbClr>
                  </a:glow>
                </a:effectLst>
                <a:uLnTx/>
                <a:uFillTx/>
                <a:latin typeface="Arial"/>
                <a:ea typeface="ＭＳ Ｐゴシック" charset="0"/>
                <a:cs typeface="Arial"/>
              </a:rPr>
              <a:t>N</a:t>
            </a:r>
          </a:p>
        </p:txBody>
      </p:sp>
    </p:spTree>
    <p:extLst>
      <p:ext uri="{BB962C8B-B14F-4D97-AF65-F5344CB8AC3E}">
        <p14:creationId xmlns:p14="http://schemas.microsoft.com/office/powerpoint/2010/main" val="8399253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a:extLst>
              <a:ext uri="{28A0092B-C50C-407E-A947-70E740481C1C}">
                <a14:useLocalDpi xmlns:a14="http://schemas.microsoft.com/office/drawing/2010/main" val="0"/>
              </a:ext>
            </a:extLst>
          </a:blip>
          <a:srcRect l="14163"/>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Tribal Boundaries of Israel</a:t>
            </a:r>
          </a:p>
        </p:txBody>
      </p:sp>
      <p:sp>
        <p:nvSpPr>
          <p:cNvPr id="7" name="Text Box 3"/>
          <p:cNvSpPr txBox="1">
            <a:spLocks noChangeArrowheads="1"/>
          </p:cNvSpPr>
          <p:nvPr/>
        </p:nvSpPr>
        <p:spPr bwMode="auto">
          <a:xfrm>
            <a:off x="4642216" y="354458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n-ea"/>
                <a:cs typeface="Arial"/>
              </a:rPr>
              <a:t>Dan</a:t>
            </a:r>
          </a:p>
        </p:txBody>
      </p:sp>
      <p:sp>
        <p:nvSpPr>
          <p:cNvPr id="8" name="Text Box 4"/>
          <p:cNvSpPr txBox="1">
            <a:spLocks noChangeArrowheads="1"/>
          </p:cNvSpPr>
          <p:nvPr/>
        </p:nvSpPr>
        <p:spPr bwMode="auto">
          <a:xfrm>
            <a:off x="4885729" y="4405967"/>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mn-ea"/>
                <a:cs typeface="Arial"/>
              </a:rPr>
              <a:t>Judah</a:t>
            </a:r>
          </a:p>
        </p:txBody>
      </p:sp>
      <p:sp>
        <p:nvSpPr>
          <p:cNvPr id="9" name="Text Box 5"/>
          <p:cNvSpPr txBox="1">
            <a:spLocks noChangeArrowheads="1"/>
          </p:cNvSpPr>
          <p:nvPr/>
        </p:nvSpPr>
        <p:spPr bwMode="auto">
          <a:xfrm>
            <a:off x="4569107" y="512269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3333CC">
                    <a:lumMod val="40000"/>
                    <a:lumOff val="60000"/>
                  </a:srgbClr>
                </a:solidFill>
                <a:effectLst>
                  <a:glow rad="101600">
                    <a:srgbClr val="000000">
                      <a:alpha val="75000"/>
                    </a:srgbClr>
                  </a:glow>
                </a:effectLst>
                <a:uLnTx/>
                <a:uFillTx/>
                <a:latin typeface="Arial"/>
                <a:ea typeface="+mn-ea"/>
                <a:cs typeface="Arial"/>
              </a:rPr>
              <a:t>Simeon</a:t>
            </a:r>
          </a:p>
        </p:txBody>
      </p:sp>
      <p:sp>
        <p:nvSpPr>
          <p:cNvPr id="10" name="Text Box 6"/>
          <p:cNvSpPr txBox="1">
            <a:spLocks noChangeArrowheads="1"/>
          </p:cNvSpPr>
          <p:nvPr/>
        </p:nvSpPr>
        <p:spPr bwMode="auto">
          <a:xfrm>
            <a:off x="6729442" y="400178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mn-ea"/>
                <a:cs typeface="Arial"/>
              </a:rPr>
              <a:t>Reuben</a:t>
            </a:r>
          </a:p>
        </p:txBody>
      </p:sp>
      <p:sp>
        <p:nvSpPr>
          <p:cNvPr id="11" name="Text Box 7"/>
          <p:cNvSpPr txBox="1">
            <a:spLocks noChangeArrowheads="1"/>
          </p:cNvSpPr>
          <p:nvPr/>
        </p:nvSpPr>
        <p:spPr bwMode="auto">
          <a:xfrm>
            <a:off x="6687169" y="276453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mn-ea"/>
                <a:cs typeface="Arial"/>
              </a:rPr>
              <a:t>Gad</a:t>
            </a:r>
          </a:p>
        </p:txBody>
      </p:sp>
      <p:sp>
        <p:nvSpPr>
          <p:cNvPr id="12" name="Text Box 8"/>
          <p:cNvSpPr txBox="1">
            <a:spLocks noChangeArrowheads="1"/>
          </p:cNvSpPr>
          <p:nvPr/>
        </p:nvSpPr>
        <p:spPr bwMode="auto">
          <a:xfrm>
            <a:off x="6453367" y="1666913"/>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mn-ea"/>
                <a:cs typeface="Arial"/>
              </a:rPr>
              <a:t>Manasseh</a:t>
            </a:r>
          </a:p>
        </p:txBody>
      </p:sp>
      <p:sp>
        <p:nvSpPr>
          <p:cNvPr id="13" name="Text Box 9"/>
          <p:cNvSpPr txBox="1">
            <a:spLocks noChangeArrowheads="1"/>
          </p:cNvSpPr>
          <p:nvPr/>
        </p:nvSpPr>
        <p:spPr bwMode="auto">
          <a:xfrm>
            <a:off x="5205976" y="3208853"/>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mn-ea"/>
                <a:cs typeface="Arial"/>
              </a:rPr>
              <a:t>Ephraim</a:t>
            </a:r>
          </a:p>
        </p:txBody>
      </p:sp>
      <p:sp>
        <p:nvSpPr>
          <p:cNvPr id="14" name="Text Box 10"/>
          <p:cNvSpPr txBox="1">
            <a:spLocks noChangeArrowheads="1"/>
          </p:cNvSpPr>
          <p:nvPr/>
        </p:nvSpPr>
        <p:spPr bwMode="auto">
          <a:xfrm>
            <a:off x="4519642" y="244603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mn-ea"/>
                <a:cs typeface="Arial"/>
              </a:rPr>
              <a:t>Manasseh</a:t>
            </a:r>
          </a:p>
        </p:txBody>
      </p:sp>
      <p:sp>
        <p:nvSpPr>
          <p:cNvPr id="19" name="Text Box 15"/>
          <p:cNvSpPr txBox="1">
            <a:spLocks noChangeArrowheads="1"/>
          </p:cNvSpPr>
          <p:nvPr/>
        </p:nvSpPr>
        <p:spPr bwMode="auto">
          <a:xfrm rot="17190594">
            <a:off x="5461407" y="36998"/>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n-ea"/>
                <a:cs typeface="Arial"/>
              </a:rPr>
              <a:t>Naphtali</a:t>
            </a:r>
          </a:p>
        </p:txBody>
      </p:sp>
      <p:sp>
        <p:nvSpPr>
          <p:cNvPr id="20" name="Text Box 16"/>
          <p:cNvSpPr txBox="1">
            <a:spLocks noChangeArrowheads="1"/>
          </p:cNvSpPr>
          <p:nvPr/>
        </p:nvSpPr>
        <p:spPr bwMode="auto">
          <a:xfrm rot="17358286">
            <a:off x="4900474" y="110579"/>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n-ea"/>
                <a:cs typeface="Arial"/>
              </a:rPr>
              <a:t>Asher</a:t>
            </a:r>
          </a:p>
        </p:txBody>
      </p:sp>
      <p:sp>
        <p:nvSpPr>
          <p:cNvPr id="21" name="Line 17"/>
          <p:cNvSpPr>
            <a:spLocks noChangeShapeType="1"/>
          </p:cNvSpPr>
          <p:nvPr/>
        </p:nvSpPr>
        <p:spPr bwMode="auto">
          <a:xfrm rot="21079435" flipV="1">
            <a:off x="5276880" y="2201555"/>
            <a:ext cx="1257300" cy="0"/>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glow rad="101600">
                  <a:srgbClr val="000000">
                    <a:alpha val="75000"/>
                  </a:srgbClr>
                </a:glow>
              </a:effectLst>
              <a:uLnTx/>
              <a:uFillTx/>
              <a:latin typeface="Arial"/>
              <a:ea typeface="+mn-ea"/>
              <a:cs typeface="Arial"/>
            </a:endParaRPr>
          </a:p>
        </p:txBody>
      </p:sp>
      <p:sp>
        <p:nvSpPr>
          <p:cNvPr id="22" name="Line 18"/>
          <p:cNvSpPr>
            <a:spLocks noChangeShapeType="1"/>
          </p:cNvSpPr>
          <p:nvPr/>
        </p:nvSpPr>
        <p:spPr bwMode="auto">
          <a:xfrm rot="21079435">
            <a:off x="4976842" y="1738005"/>
            <a:ext cx="1119188" cy="223837"/>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glow rad="101600">
                  <a:srgbClr val="000000">
                    <a:alpha val="75000"/>
                  </a:srgbClr>
                </a:glow>
              </a:effectLst>
              <a:uLnTx/>
              <a:uFillTx/>
              <a:latin typeface="Arial"/>
              <a:ea typeface="+mn-ea"/>
              <a:cs typeface="Arial"/>
            </a:endParaRPr>
          </a:p>
        </p:txBody>
      </p:sp>
      <p:sp>
        <p:nvSpPr>
          <p:cNvPr id="23" name="Text Box 19"/>
          <p:cNvSpPr txBox="1">
            <a:spLocks noChangeArrowheads="1"/>
          </p:cNvSpPr>
          <p:nvPr/>
        </p:nvSpPr>
        <p:spPr bwMode="auto">
          <a:xfrm>
            <a:off x="6805642" y="5199230"/>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mn-ea"/>
                <a:cs typeface="Arial"/>
              </a:rPr>
              <a:t>Moab</a:t>
            </a:r>
          </a:p>
        </p:txBody>
      </p:sp>
      <p:sp>
        <p:nvSpPr>
          <p:cNvPr id="24" name="Text Box 20"/>
          <p:cNvSpPr txBox="1">
            <a:spLocks noChangeArrowheads="1"/>
          </p:cNvSpPr>
          <p:nvPr/>
        </p:nvSpPr>
        <p:spPr bwMode="auto">
          <a:xfrm>
            <a:off x="6424642" y="3499643"/>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mn-ea"/>
                <a:cs typeface="Arial"/>
              </a:rPr>
              <a:t>Ammon</a:t>
            </a:r>
          </a:p>
        </p:txBody>
      </p:sp>
      <p:sp>
        <p:nvSpPr>
          <p:cNvPr id="25" name="Text Box 21"/>
          <p:cNvSpPr txBox="1">
            <a:spLocks noChangeArrowheads="1"/>
          </p:cNvSpPr>
          <p:nvPr/>
        </p:nvSpPr>
        <p:spPr bwMode="auto">
          <a:xfrm>
            <a:off x="6805642" y="6287293"/>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mn-ea"/>
                <a:cs typeface="Arial"/>
              </a:rPr>
              <a:t>Edom</a:t>
            </a:r>
          </a:p>
        </p:txBody>
      </p:sp>
      <p:sp>
        <p:nvSpPr>
          <p:cNvPr id="17" name="Text Box 13"/>
          <p:cNvSpPr txBox="1">
            <a:spLocks noChangeArrowheads="1"/>
          </p:cNvSpPr>
          <p:nvPr/>
        </p:nvSpPr>
        <p:spPr bwMode="auto">
          <a:xfrm>
            <a:off x="2876255" y="1410980"/>
            <a:ext cx="2529548"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n-ea"/>
                <a:cs typeface="Arial"/>
              </a:rPr>
              <a:t>Zebulun</a:t>
            </a:r>
          </a:p>
        </p:txBody>
      </p:sp>
      <p:sp>
        <p:nvSpPr>
          <p:cNvPr id="18" name="Text Box 14"/>
          <p:cNvSpPr txBox="1">
            <a:spLocks noChangeArrowheads="1"/>
          </p:cNvSpPr>
          <p:nvPr/>
        </p:nvSpPr>
        <p:spPr bwMode="auto">
          <a:xfrm>
            <a:off x="3149143" y="1944380"/>
            <a:ext cx="276108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mn-ea"/>
                <a:cs typeface="Arial"/>
              </a:rPr>
              <a:t>Issachar</a:t>
            </a:r>
          </a:p>
        </p:txBody>
      </p:sp>
      <p:sp>
        <p:nvSpPr>
          <p:cNvPr id="26" name="Text Box 21"/>
          <p:cNvSpPr txBox="1">
            <a:spLocks noChangeArrowheads="1"/>
          </p:cNvSpPr>
          <p:nvPr/>
        </p:nvSpPr>
        <p:spPr bwMode="auto">
          <a:xfrm>
            <a:off x="42606" y="6387573"/>
            <a:ext cx="599222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mn-ea"/>
                <a:cs typeface="Arial"/>
              </a:rPr>
              <a:t>Neighboring nations related by blood</a:t>
            </a:r>
          </a:p>
        </p:txBody>
      </p:sp>
      <p:sp>
        <p:nvSpPr>
          <p:cNvPr id="27" name="Text Box 4"/>
          <p:cNvSpPr txBox="1">
            <a:spLocks noChangeArrowheads="1"/>
          </p:cNvSpPr>
          <p:nvPr/>
        </p:nvSpPr>
        <p:spPr bwMode="auto">
          <a:xfrm>
            <a:off x="42606" y="5640026"/>
            <a:ext cx="6480189"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mn-ea"/>
                <a:cs typeface="Arial"/>
              </a:rPr>
              <a:t>Firstborn double portion &amp; kingly tribe</a:t>
            </a:r>
          </a:p>
        </p:txBody>
      </p:sp>
      <p:sp>
        <p:nvSpPr>
          <p:cNvPr id="28" name="Text Box 11"/>
          <p:cNvSpPr txBox="1">
            <a:spLocks noChangeArrowheads="1"/>
          </p:cNvSpPr>
          <p:nvPr/>
        </p:nvSpPr>
        <p:spPr bwMode="auto">
          <a:xfrm>
            <a:off x="42606" y="6013799"/>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n-ea"/>
                <a:cs typeface="Arial"/>
              </a:rPr>
              <a:t>Seven tribal allotments by lot</a:t>
            </a:r>
          </a:p>
        </p:txBody>
      </p:sp>
      <p:sp>
        <p:nvSpPr>
          <p:cNvPr id="29" name="Text Box 11"/>
          <p:cNvSpPr txBox="1">
            <a:spLocks noChangeArrowheads="1"/>
          </p:cNvSpPr>
          <p:nvPr/>
        </p:nvSpPr>
        <p:spPr bwMode="auto">
          <a:xfrm>
            <a:off x="42606" y="5266253"/>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mn-ea"/>
                <a:cs typeface="Arial"/>
              </a:rPr>
              <a:t>Eastern tribes</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171</a:t>
            </a:r>
          </a:p>
        </p:txBody>
      </p:sp>
      <p:sp>
        <p:nvSpPr>
          <p:cNvPr id="50" name="Rectangle 2"/>
          <p:cNvSpPr txBox="1">
            <a:spLocks noChangeArrowheads="1"/>
          </p:cNvSpPr>
          <p:nvPr/>
        </p:nvSpPr>
        <p:spPr bwMode="auto">
          <a:xfrm>
            <a:off x="-1" y="2176980"/>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Joshua 13:1–19:48</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1" name="Line 17"/>
          <p:cNvSpPr>
            <a:spLocks noChangeShapeType="1"/>
          </p:cNvSpPr>
          <p:nvPr/>
        </p:nvSpPr>
        <p:spPr bwMode="auto">
          <a:xfrm rot="21079435" flipV="1">
            <a:off x="4976009" y="4163749"/>
            <a:ext cx="1257300" cy="0"/>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glow rad="101600">
                  <a:srgbClr val="000000">
                    <a:alpha val="75000"/>
                  </a:srgbClr>
                </a:glow>
              </a:effectLst>
              <a:uLnTx/>
              <a:uFillTx/>
              <a:latin typeface="Arial"/>
              <a:ea typeface="+mn-ea"/>
              <a:cs typeface="Arial"/>
            </a:endParaRPr>
          </a:p>
        </p:txBody>
      </p:sp>
      <p:sp>
        <p:nvSpPr>
          <p:cNvPr id="15" name="Text Box 11"/>
          <p:cNvSpPr txBox="1">
            <a:spLocks noChangeArrowheads="1"/>
          </p:cNvSpPr>
          <p:nvPr/>
        </p:nvSpPr>
        <p:spPr bwMode="auto">
          <a:xfrm>
            <a:off x="2899478" y="3893947"/>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n-ea"/>
                <a:cs typeface="Arial"/>
              </a:rPr>
              <a:t>Benjamin</a:t>
            </a:r>
          </a:p>
        </p:txBody>
      </p:sp>
      <p:sp>
        <p:nvSpPr>
          <p:cNvPr id="30" name="Text Box 21">
            <a:extLst>
              <a:ext uri="{FF2B5EF4-FFF2-40B4-BE49-F238E27FC236}">
                <a16:creationId xmlns:a16="http://schemas.microsoft.com/office/drawing/2014/main" id="{E8B3873B-FF78-424D-8B53-21F7FB66485F}"/>
              </a:ext>
            </a:extLst>
          </p:cNvPr>
          <p:cNvSpPr txBox="1">
            <a:spLocks noChangeArrowheads="1"/>
          </p:cNvSpPr>
          <p:nvPr/>
        </p:nvSpPr>
        <p:spPr bwMode="auto">
          <a:xfrm>
            <a:off x="13109" y="4794747"/>
            <a:ext cx="599222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mn-ea"/>
                <a:cs typeface="Arial"/>
              </a:rPr>
              <a:t>L</a:t>
            </a:r>
            <a:r>
              <a:rPr kumimoji="0" lang="en-US" sz="24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mn-ea"/>
                <a:cs typeface="Arial"/>
              </a:rPr>
              <a:t>R</a:t>
            </a: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n-ea"/>
                <a:cs typeface="Arial"/>
              </a:rPr>
              <a:t>SL</a:t>
            </a: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mn-ea"/>
                <a:cs typeface="Arial"/>
              </a:rPr>
              <a:t>J</a:t>
            </a: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n-ea"/>
                <a:cs typeface="Arial"/>
              </a:rPr>
              <a:t>IZ</a:t>
            </a:r>
            <a:r>
              <a:rPr kumimoji="0" lang="en-US" sz="24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mn-ea"/>
                <a:cs typeface="Arial"/>
              </a:rPr>
              <a:t> </a:t>
            </a: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n-ea"/>
                <a:cs typeface="Arial"/>
              </a:rPr>
              <a:t>(Leah)</a:t>
            </a:r>
          </a:p>
        </p:txBody>
      </p:sp>
      <p:sp>
        <p:nvSpPr>
          <p:cNvPr id="31" name="Text Box 4">
            <a:extLst>
              <a:ext uri="{FF2B5EF4-FFF2-40B4-BE49-F238E27FC236}">
                <a16:creationId xmlns:a16="http://schemas.microsoft.com/office/drawing/2014/main" id="{A358CE2E-55C0-D84D-A1C3-3840F8BCDA2C}"/>
              </a:ext>
            </a:extLst>
          </p:cNvPr>
          <p:cNvSpPr txBox="1">
            <a:spLocks noChangeArrowheads="1"/>
          </p:cNvSpPr>
          <p:nvPr/>
        </p:nvSpPr>
        <p:spPr bwMode="auto">
          <a:xfrm>
            <a:off x="13109" y="4047200"/>
            <a:ext cx="6480189"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mn-ea"/>
                <a:cs typeface="Arial"/>
              </a:rPr>
              <a:t>RB</a:t>
            </a: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n-ea"/>
                <a:cs typeface="Arial"/>
              </a:rPr>
              <a:t>DN</a:t>
            </a: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mn-ea"/>
                <a:cs typeface="Arial"/>
              </a:rPr>
              <a:t> </a:t>
            </a: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n-ea"/>
                <a:cs typeface="Arial"/>
              </a:rPr>
              <a:t>(Rachel—Bilhah)</a:t>
            </a:r>
          </a:p>
        </p:txBody>
      </p:sp>
      <p:sp>
        <p:nvSpPr>
          <p:cNvPr id="32" name="Text Box 11">
            <a:extLst>
              <a:ext uri="{FF2B5EF4-FFF2-40B4-BE49-F238E27FC236}">
                <a16:creationId xmlns:a16="http://schemas.microsoft.com/office/drawing/2014/main" id="{C57E2A85-4EA1-F646-9171-CA71BD5405EA}"/>
              </a:ext>
            </a:extLst>
          </p:cNvPr>
          <p:cNvSpPr txBox="1">
            <a:spLocks noChangeArrowheads="1"/>
          </p:cNvSpPr>
          <p:nvPr/>
        </p:nvSpPr>
        <p:spPr bwMode="auto">
          <a:xfrm>
            <a:off x="13109" y="4420973"/>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n-ea"/>
                <a:cs typeface="Arial"/>
              </a:rPr>
              <a:t>RB</a:t>
            </a: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mn-ea"/>
                <a:cs typeface="Arial"/>
              </a:rPr>
              <a:t>J</a:t>
            </a: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n-ea"/>
                <a:cs typeface="Arial"/>
              </a:rPr>
              <a:t> (Rachel)</a:t>
            </a:r>
          </a:p>
        </p:txBody>
      </p:sp>
      <p:sp>
        <p:nvSpPr>
          <p:cNvPr id="33" name="Text Box 11">
            <a:extLst>
              <a:ext uri="{FF2B5EF4-FFF2-40B4-BE49-F238E27FC236}">
                <a16:creationId xmlns:a16="http://schemas.microsoft.com/office/drawing/2014/main" id="{91B18666-7E40-D244-81F6-2E76DD7BBE8D}"/>
              </a:ext>
            </a:extLst>
          </p:cNvPr>
          <p:cNvSpPr txBox="1">
            <a:spLocks noChangeArrowheads="1"/>
          </p:cNvSpPr>
          <p:nvPr/>
        </p:nvSpPr>
        <p:spPr bwMode="auto">
          <a:xfrm>
            <a:off x="13109" y="3673427"/>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mn-ea"/>
                <a:cs typeface="Arial"/>
              </a:rPr>
              <a:t>LZG</a:t>
            </a: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n-ea"/>
                <a:cs typeface="Arial"/>
              </a:rPr>
              <a:t>A</a:t>
            </a:r>
            <a:r>
              <a:rPr kumimoji="0" lang="en-US" sz="24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mn-ea"/>
                <a:cs typeface="Arial"/>
              </a:rPr>
              <a:t> </a:t>
            </a: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n-ea"/>
                <a:cs typeface="Arial"/>
              </a:rPr>
              <a:t>(Leah—</a:t>
            </a:r>
            <a:r>
              <a:rPr kumimoji="0" lang="en-US" sz="24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mn-ea"/>
                <a:cs typeface="Arial"/>
              </a:rPr>
              <a:t>Zilpah</a:t>
            </a: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n-ea"/>
                <a:cs typeface="Arial"/>
              </a:rPr>
              <a:t>)</a:t>
            </a:r>
          </a:p>
        </p:txBody>
      </p:sp>
      <p:sp>
        <p:nvSpPr>
          <p:cNvPr id="34" name="Text Box 11">
            <a:extLst>
              <a:ext uri="{FF2B5EF4-FFF2-40B4-BE49-F238E27FC236}">
                <a16:creationId xmlns:a16="http://schemas.microsoft.com/office/drawing/2014/main" id="{67DAC345-00C6-AD4D-B086-488E05098271}"/>
              </a:ext>
            </a:extLst>
          </p:cNvPr>
          <p:cNvSpPr txBox="1">
            <a:spLocks noChangeArrowheads="1"/>
          </p:cNvSpPr>
          <p:nvPr/>
        </p:nvSpPr>
        <p:spPr bwMode="auto">
          <a:xfrm>
            <a:off x="3170" y="3178582"/>
            <a:ext cx="3015432"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3333CC">
                    <a:lumMod val="40000"/>
                    <a:lumOff val="60000"/>
                  </a:srgbClr>
                </a:solidFill>
                <a:effectLst>
                  <a:glow rad="101600">
                    <a:srgbClr val="000000">
                      <a:alpha val="75000"/>
                    </a:srgbClr>
                  </a:glow>
                </a:effectLst>
                <a:uLnTx/>
                <a:uFillTx/>
                <a:latin typeface="Arial"/>
                <a:ea typeface="+mn-ea"/>
                <a:cs typeface="Arial"/>
              </a:rPr>
              <a:t>Spread </a:t>
            </a:r>
          </a:p>
        </p:txBody>
      </p:sp>
      <p:sp>
        <p:nvSpPr>
          <p:cNvPr id="35" name="Text Box 5">
            <a:extLst>
              <a:ext uri="{FF2B5EF4-FFF2-40B4-BE49-F238E27FC236}">
                <a16:creationId xmlns:a16="http://schemas.microsoft.com/office/drawing/2014/main" id="{783C7DAE-0736-3440-ADFF-0783A66AA9AB}"/>
              </a:ext>
            </a:extLst>
          </p:cNvPr>
          <p:cNvSpPr txBox="1">
            <a:spLocks noChangeArrowheads="1"/>
          </p:cNvSpPr>
          <p:nvPr/>
        </p:nvSpPr>
        <p:spPr bwMode="auto">
          <a:xfrm>
            <a:off x="3018602" y="2896329"/>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3333CC">
                    <a:lumMod val="40000"/>
                    <a:lumOff val="60000"/>
                  </a:srgbClr>
                </a:solidFill>
                <a:effectLst>
                  <a:glow rad="101600">
                    <a:srgbClr val="000000">
                      <a:alpha val="75000"/>
                    </a:srgbClr>
                  </a:glow>
                </a:effectLst>
                <a:uLnTx/>
                <a:uFillTx/>
                <a:latin typeface="Arial"/>
                <a:ea typeface="+mn-ea"/>
                <a:cs typeface="Arial"/>
              </a:rPr>
              <a:t>Levi</a:t>
            </a:r>
          </a:p>
        </p:txBody>
      </p:sp>
    </p:spTree>
    <p:extLst>
      <p:ext uri="{BB962C8B-B14F-4D97-AF65-F5344CB8AC3E}">
        <p14:creationId xmlns:p14="http://schemas.microsoft.com/office/powerpoint/2010/main" val="23717726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dissolve">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dissolve">
                                      <p:cBhvr>
                                        <p:cTn id="45" dur="500"/>
                                        <p:tgtEl>
                                          <p:spTgt spid="15"/>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wipe(left)">
                                      <p:cBhvr>
                                        <p:cTn id="49" dur="500"/>
                                        <p:tgtEl>
                                          <p:spTgt spid="51"/>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dissolve">
                                      <p:cBhvr>
                                        <p:cTn id="54" dur="5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dissolve">
                                      <p:cBhvr>
                                        <p:cTn id="59" dur="500"/>
                                        <p:tgtEl>
                                          <p:spTgt spid="17"/>
                                        </p:tgtEl>
                                      </p:cBhvr>
                                    </p:animEffect>
                                  </p:childTnLst>
                                </p:cTn>
                              </p:par>
                            </p:childTnLst>
                          </p:cTn>
                        </p:par>
                        <p:par>
                          <p:cTn id="60" fill="hold">
                            <p:stCondLst>
                              <p:cond delay="500"/>
                            </p:stCondLst>
                            <p:childTnLst>
                              <p:par>
                                <p:cTn id="61" presetID="22" presetClass="entr" presetSubtype="8" fill="hold"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left)">
                                      <p:cBhvr>
                                        <p:cTn id="63" dur="50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dissolve">
                                      <p:cBhvr>
                                        <p:cTn id="68" dur="500"/>
                                        <p:tgtEl>
                                          <p:spTgt spid="18"/>
                                        </p:tgtEl>
                                      </p:cBhvr>
                                    </p:animEffect>
                                  </p:childTnLst>
                                </p:cTn>
                              </p:par>
                            </p:childTnLst>
                          </p:cTn>
                        </p:par>
                        <p:par>
                          <p:cTn id="69" fill="hold">
                            <p:stCondLst>
                              <p:cond delay="500"/>
                            </p:stCondLst>
                            <p:childTnLst>
                              <p:par>
                                <p:cTn id="70" presetID="22" presetClass="entr" presetSubtype="8" fill="hold"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ipe(left)">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dissolve">
                                      <p:cBhvr>
                                        <p:cTn id="77" dur="500"/>
                                        <p:tgtEl>
                                          <p:spTgt spid="20"/>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dissolve">
                                      <p:cBhvr>
                                        <p:cTn id="82" dur="500"/>
                                        <p:tgtEl>
                                          <p:spTgt spid="19"/>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dissolve">
                                      <p:cBhvr>
                                        <p:cTn id="87" dur="500"/>
                                        <p:tgtEl>
                                          <p:spTgt spid="7"/>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ntr" presetSubtype="0" fill="hold"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dissolve">
                                      <p:cBhvr>
                                        <p:cTn id="92" dur="500"/>
                                        <p:tgtEl>
                                          <p:spTgt spid="26"/>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dissolve">
                                      <p:cBhvr>
                                        <p:cTn id="97" dur="500"/>
                                        <p:tgtEl>
                                          <p:spTgt spid="24"/>
                                        </p:tgtEl>
                                      </p:cBhvr>
                                    </p:animEffect>
                                  </p:childTnLst>
                                </p:cTn>
                              </p:par>
                            </p:childTnLst>
                          </p:cTn>
                        </p:par>
                      </p:childTnLst>
                    </p:cTn>
                  </p:par>
                  <p:par>
                    <p:cTn id="98" fill="hold">
                      <p:stCondLst>
                        <p:cond delay="indefinite"/>
                      </p:stCondLst>
                      <p:childTnLst>
                        <p:par>
                          <p:cTn id="99" fill="hold">
                            <p:stCondLst>
                              <p:cond delay="0"/>
                            </p:stCondLst>
                            <p:childTnLst>
                              <p:par>
                                <p:cTn id="100" presetID="9" presetClass="entr" presetSubtype="0" fill="hold"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dissolve">
                                      <p:cBhvr>
                                        <p:cTn id="102" dur="500"/>
                                        <p:tgtEl>
                                          <p:spTgt spid="23"/>
                                        </p:tgtEl>
                                      </p:cBhvr>
                                    </p:animEffect>
                                  </p:childTnLst>
                                </p:cTn>
                              </p:par>
                            </p:childTnLst>
                          </p:cTn>
                        </p:par>
                      </p:childTnLst>
                    </p:cTn>
                  </p:par>
                  <p:par>
                    <p:cTn id="103" fill="hold">
                      <p:stCondLst>
                        <p:cond delay="indefinite"/>
                      </p:stCondLst>
                      <p:childTnLst>
                        <p:par>
                          <p:cTn id="104" fill="hold">
                            <p:stCondLst>
                              <p:cond delay="0"/>
                            </p:stCondLst>
                            <p:childTnLst>
                              <p:par>
                                <p:cTn id="105" presetID="9" presetClass="entr" presetSubtype="0" fill="hold" nodeType="click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dissolve">
                                      <p:cBhvr>
                                        <p:cTn id="107" dur="500"/>
                                        <p:tgtEl>
                                          <p:spTgt spid="25"/>
                                        </p:tgtEl>
                                      </p:cBhvr>
                                    </p:animEffect>
                                  </p:childTnLst>
                                </p:cTn>
                              </p:par>
                            </p:childTnLst>
                          </p:cTn>
                        </p:par>
                      </p:childTnLst>
                    </p:cTn>
                  </p:par>
                  <p:par>
                    <p:cTn id="108" fill="hold">
                      <p:stCondLst>
                        <p:cond delay="indefinite"/>
                      </p:stCondLst>
                      <p:childTnLst>
                        <p:par>
                          <p:cTn id="109" fill="hold">
                            <p:stCondLst>
                              <p:cond delay="0"/>
                            </p:stCondLst>
                            <p:childTnLst>
                              <p:par>
                                <p:cTn id="110" presetID="9" presetClass="entr" presetSubtype="0" fill="hold" nodeType="click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dissolve">
                                      <p:cBhvr>
                                        <p:cTn id="112" dur="500"/>
                                        <p:tgtEl>
                                          <p:spTgt spid="33"/>
                                        </p:tgtEl>
                                      </p:cBhvr>
                                    </p:animEffec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31"/>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9" presetClass="entr" presetSubtype="0" fill="hold" nodeType="clickEffect">
                                  <p:stCondLst>
                                    <p:cond delay="0"/>
                                  </p:stCondLst>
                                  <p:childTnLst>
                                    <p:set>
                                      <p:cBhvr>
                                        <p:cTn id="120" dur="1" fill="hold">
                                          <p:stCondLst>
                                            <p:cond delay="0"/>
                                          </p:stCondLst>
                                        </p:cTn>
                                        <p:tgtEl>
                                          <p:spTgt spid="32"/>
                                        </p:tgtEl>
                                        <p:attrNameLst>
                                          <p:attrName>style.visibility</p:attrName>
                                        </p:attrNameLst>
                                      </p:cBhvr>
                                      <p:to>
                                        <p:strVal val="visible"/>
                                      </p:to>
                                    </p:set>
                                    <p:animEffect transition="in" filter="dissolve">
                                      <p:cBhvr>
                                        <p:cTn id="121" dur="500"/>
                                        <p:tgtEl>
                                          <p:spTgt spid="32"/>
                                        </p:tgtEl>
                                      </p:cBhvr>
                                    </p:animEffect>
                                  </p:childTnLst>
                                </p:cTn>
                              </p:par>
                            </p:childTnLst>
                          </p:cTn>
                        </p:par>
                      </p:childTnLst>
                    </p:cTn>
                  </p:par>
                  <p:par>
                    <p:cTn id="122" fill="hold">
                      <p:stCondLst>
                        <p:cond delay="indefinite"/>
                      </p:stCondLst>
                      <p:childTnLst>
                        <p:par>
                          <p:cTn id="123" fill="hold">
                            <p:stCondLst>
                              <p:cond delay="0"/>
                            </p:stCondLst>
                            <p:childTnLst>
                              <p:par>
                                <p:cTn id="124" presetID="9" presetClass="entr" presetSubtype="0" fill="hold" nodeType="clickEffect">
                                  <p:stCondLst>
                                    <p:cond delay="0"/>
                                  </p:stCondLst>
                                  <p:childTnLst>
                                    <p:set>
                                      <p:cBhvr>
                                        <p:cTn id="125" dur="1" fill="hold">
                                          <p:stCondLst>
                                            <p:cond delay="0"/>
                                          </p:stCondLst>
                                        </p:cTn>
                                        <p:tgtEl>
                                          <p:spTgt spid="30"/>
                                        </p:tgtEl>
                                        <p:attrNameLst>
                                          <p:attrName>style.visibility</p:attrName>
                                        </p:attrNameLst>
                                      </p:cBhvr>
                                      <p:to>
                                        <p:strVal val="visible"/>
                                      </p:to>
                                    </p:set>
                                    <p:animEffect transition="in" filter="dissolve">
                                      <p:cBhvr>
                                        <p:cTn id="126" dur="500"/>
                                        <p:tgtEl>
                                          <p:spTgt spid="30"/>
                                        </p:tgtEl>
                                      </p:cBhvr>
                                    </p:animEffect>
                                  </p:childTnLst>
                                </p:cTn>
                              </p:par>
                            </p:childTnLst>
                          </p:cTn>
                        </p:par>
                      </p:childTnLst>
                    </p:cTn>
                  </p:par>
                  <p:par>
                    <p:cTn id="127" fill="hold">
                      <p:stCondLst>
                        <p:cond delay="indefinite"/>
                      </p:stCondLst>
                      <p:childTnLst>
                        <p:par>
                          <p:cTn id="128" fill="hold">
                            <p:stCondLst>
                              <p:cond delay="0"/>
                            </p:stCondLst>
                            <p:childTnLst>
                              <p:par>
                                <p:cTn id="129" presetID="9" presetClass="entr" presetSubtype="0" fill="hold" nodeType="clickEffect">
                                  <p:stCondLst>
                                    <p:cond delay="0"/>
                                  </p:stCondLst>
                                  <p:childTnLst>
                                    <p:set>
                                      <p:cBhvr>
                                        <p:cTn id="130" dur="1" fill="hold">
                                          <p:stCondLst>
                                            <p:cond delay="0"/>
                                          </p:stCondLst>
                                        </p:cTn>
                                        <p:tgtEl>
                                          <p:spTgt spid="34"/>
                                        </p:tgtEl>
                                        <p:attrNameLst>
                                          <p:attrName>style.visibility</p:attrName>
                                        </p:attrNameLst>
                                      </p:cBhvr>
                                      <p:to>
                                        <p:strVal val="visible"/>
                                      </p:to>
                                    </p:set>
                                    <p:animEffect transition="in" filter="dissolve">
                                      <p:cBhvr>
                                        <p:cTn id="131" dur="500"/>
                                        <p:tgtEl>
                                          <p:spTgt spid="34"/>
                                        </p:tgtEl>
                                      </p:cBhvr>
                                    </p:animEffect>
                                  </p:childTnLst>
                                </p:cTn>
                              </p:par>
                            </p:childTnLst>
                          </p:cTn>
                        </p:par>
                      </p:childTnLst>
                    </p:cTn>
                  </p:par>
                  <p:par>
                    <p:cTn id="132" fill="hold">
                      <p:stCondLst>
                        <p:cond delay="indefinite"/>
                      </p:stCondLst>
                      <p:childTnLst>
                        <p:par>
                          <p:cTn id="133" fill="hold">
                            <p:stCondLst>
                              <p:cond delay="0"/>
                            </p:stCondLst>
                            <p:childTnLst>
                              <p:par>
                                <p:cTn id="134" presetID="9" presetClass="entr" presetSubtype="0" fill="hold" nodeType="clickEffect">
                                  <p:stCondLst>
                                    <p:cond delay="0"/>
                                  </p:stCondLst>
                                  <p:childTnLst>
                                    <p:set>
                                      <p:cBhvr>
                                        <p:cTn id="135" dur="1" fill="hold">
                                          <p:stCondLst>
                                            <p:cond delay="0"/>
                                          </p:stCondLst>
                                        </p:cTn>
                                        <p:tgtEl>
                                          <p:spTgt spid="35"/>
                                        </p:tgtEl>
                                        <p:attrNameLst>
                                          <p:attrName>style.visibility</p:attrName>
                                        </p:attrNameLst>
                                      </p:cBhvr>
                                      <p:to>
                                        <p:strVal val="visible"/>
                                      </p:to>
                                    </p:set>
                                    <p:animEffect transition="in" filter="dissolve">
                                      <p:cBhvr>
                                        <p:cTn id="13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P spid="27" grpId="0"/>
      <p:bldP spid="3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a:extLst>
              <a:ext uri="{28A0092B-C50C-407E-A947-70E740481C1C}">
                <a14:useLocalDpi xmlns:a14="http://schemas.microsoft.com/office/drawing/2010/main" val="0"/>
              </a:ext>
            </a:extLst>
          </a:blip>
          <a:srcRect r="8576" b="8030"/>
          <a:stretch/>
        </p:blipFill>
        <p:spPr>
          <a:xfrm>
            <a:off x="15368" y="-1"/>
            <a:ext cx="9074496" cy="6858001"/>
          </a:xfrm>
          <a:prstGeom prst="rect">
            <a:avLst/>
          </a:prstGeom>
        </p:spPr>
      </p:pic>
      <p:sp>
        <p:nvSpPr>
          <p:cNvPr id="900098" name="Rectangle 2"/>
          <p:cNvSpPr>
            <a:spLocks noGrp="1" noChangeArrowheads="1"/>
          </p:cNvSpPr>
          <p:nvPr>
            <p:ph type="ctrTitle"/>
          </p:nvPr>
        </p:nvSpPr>
        <p:spPr>
          <a:xfrm>
            <a:off x="-1" y="43013"/>
            <a:ext cx="3452843" cy="1585788"/>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panose="020B0604020202020204" pitchFamily="34" charset="0"/>
                <a:ea typeface="ＭＳ Ｐゴシック" charset="0"/>
                <a:cs typeface="Arial" panose="020B0604020202020204" pitchFamily="34" charset="0"/>
              </a:rPr>
              <a:t>Gods of the Nations</a:t>
            </a:r>
          </a:p>
        </p:txBody>
      </p:sp>
      <p:sp>
        <p:nvSpPr>
          <p:cNvPr id="12" name="Text Box 8"/>
          <p:cNvSpPr txBox="1">
            <a:spLocks noChangeArrowheads="1"/>
          </p:cNvSpPr>
          <p:nvPr/>
        </p:nvSpPr>
        <p:spPr bwMode="auto">
          <a:xfrm>
            <a:off x="4427984" y="2564904"/>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mn-ea"/>
                <a:cs typeface="Arial" panose="020B0604020202020204" pitchFamily="34" charset="0"/>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140</a:t>
            </a: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Judges 10:6 </a:t>
            </a:r>
            <a:r>
              <a:rPr kumimoji="0" lang="en-US" sz="20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NLT</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Text Box 6"/>
          <p:cNvSpPr txBox="1">
            <a:spLocks noChangeArrowheads="1"/>
          </p:cNvSpPr>
          <p:nvPr/>
        </p:nvSpPr>
        <p:spPr bwMode="auto">
          <a:xfrm>
            <a:off x="6928320" y="2960415"/>
            <a:ext cx="210817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mn-ea"/>
                <a:cs typeface="Arial" panose="020B0604020202020204" pitchFamily="34" charset="0"/>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mn-ea"/>
                <a:cs typeface="Arial" panose="020B0604020202020204" pitchFamily="34" charset="0"/>
              </a:rPr>
              <a:t>Aram</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mn-ea"/>
                <a:cs typeface="Arial" panose="020B0604020202020204" pitchFamily="34" charset="0"/>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mn-ea"/>
                <a:cs typeface="Arial" panose="020B0604020202020204" pitchFamily="34" charset="0"/>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mn-ea"/>
                <a:cs typeface="Arial" panose="020B0604020202020204" pitchFamily="34" charset="0"/>
              </a:rPr>
              <a:t>Egypt</a:t>
            </a: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mn-ea"/>
                <a:cs typeface="Arial" panose="020B0604020202020204" pitchFamily="34" charset="0"/>
              </a:rPr>
              <a:t>Philistia</a:t>
            </a:r>
          </a:p>
        </p:txBody>
      </p:sp>
      <p:sp>
        <p:nvSpPr>
          <p:cNvPr id="19" name="Text Box 8"/>
          <p:cNvSpPr txBox="1">
            <a:spLocks noChangeArrowheads="1"/>
          </p:cNvSpPr>
          <p:nvPr/>
        </p:nvSpPr>
        <p:spPr bwMode="auto">
          <a:xfrm>
            <a:off x="2987824" y="479574"/>
            <a:ext cx="26670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mn-ea"/>
                <a:cs typeface="Arial" panose="020B0604020202020204" pitchFamily="34" charset="0"/>
              </a:rPr>
              <a:t>(Baal &amp; Ashtoreth)</a:t>
            </a:r>
          </a:p>
        </p:txBody>
      </p:sp>
      <p:sp>
        <p:nvSpPr>
          <p:cNvPr id="21" name="Line 40"/>
          <p:cNvSpPr>
            <a:spLocks noChangeShapeType="1"/>
          </p:cNvSpPr>
          <p:nvPr/>
        </p:nvSpPr>
        <p:spPr bwMode="auto">
          <a:xfrm rot="20390226">
            <a:off x="6806993" y="3135695"/>
            <a:ext cx="555195" cy="20386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glow rad="279400">
                  <a:srgbClr val="000000">
                    <a:alpha val="98000"/>
                  </a:srgbClr>
                </a:glow>
              </a:effectLst>
              <a:uLnTx/>
              <a:uFillTx/>
              <a:latin typeface="Arial" panose="020B0604020202020204" pitchFamily="34" charset="0"/>
              <a:ea typeface="+mn-ea"/>
              <a:cs typeface="Arial" panose="020B0604020202020204" pitchFamily="34" charset="0"/>
            </a:endParaRPr>
          </a:p>
        </p:txBody>
      </p:sp>
      <p:sp>
        <p:nvSpPr>
          <p:cNvPr id="22" name="Line 40"/>
          <p:cNvSpPr>
            <a:spLocks noChangeShapeType="1"/>
          </p:cNvSpPr>
          <p:nvPr/>
        </p:nvSpPr>
        <p:spPr bwMode="auto">
          <a:xfrm rot="20390226" flipV="1">
            <a:off x="5232202" y="1708651"/>
            <a:ext cx="213331" cy="943931"/>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glow rad="279400">
                  <a:srgbClr val="000000">
                    <a:alpha val="98000"/>
                  </a:srgbClr>
                </a:glow>
              </a:effectLst>
              <a:uLnTx/>
              <a:uFillTx/>
              <a:latin typeface="Arial" panose="020B0604020202020204" pitchFamily="34" charset="0"/>
              <a:ea typeface="+mn-ea"/>
              <a:cs typeface="Arial" panose="020B0604020202020204" pitchFamily="34" charset="0"/>
            </a:endParaRPr>
          </a:p>
        </p:txBody>
      </p:sp>
      <p:sp>
        <p:nvSpPr>
          <p:cNvPr id="23" name="Rounded Rectangular Callout 22"/>
          <p:cNvSpPr/>
          <p:nvPr/>
        </p:nvSpPr>
        <p:spPr>
          <a:xfrm>
            <a:off x="0" y="2204864"/>
            <a:ext cx="4067944" cy="4653136"/>
          </a:xfrm>
          <a:prstGeom prst="wedgeRoundRectCallout">
            <a:avLst>
              <a:gd name="adj1" fmla="val -21217"/>
              <a:gd name="adj2" fmla="val -49405"/>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TextBox 2"/>
          <p:cNvSpPr txBox="1">
            <a:spLocks noChangeArrowheads="1"/>
          </p:cNvSpPr>
          <p:nvPr/>
        </p:nvSpPr>
        <p:spPr bwMode="auto">
          <a:xfrm>
            <a:off x="215009" y="2276872"/>
            <a:ext cx="3564903" cy="4524315"/>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ru-RU"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is-I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They served the images of Baal and Ashtoreth, and the gods of Aram, Sidon, Moab, Ammon, and Philistia</a:t>
            </a:r>
            <a:r>
              <a:rPr kumimoji="0" lang="is-I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ru-RU"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(10:6).</a:t>
            </a:r>
          </a:p>
        </p:txBody>
      </p:sp>
      <p:sp>
        <p:nvSpPr>
          <p:cNvPr id="25" name="Line 40"/>
          <p:cNvSpPr>
            <a:spLocks noChangeShapeType="1"/>
          </p:cNvSpPr>
          <p:nvPr/>
        </p:nvSpPr>
        <p:spPr bwMode="auto">
          <a:xfrm rot="20390226" flipH="1">
            <a:off x="6331440" y="3901895"/>
            <a:ext cx="9512" cy="1070434"/>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glow rad="279400">
                  <a:srgbClr val="000000">
                    <a:alpha val="98000"/>
                  </a:srgbClr>
                </a:glow>
              </a:effectLst>
              <a:uLnTx/>
              <a:uFillTx/>
              <a:latin typeface="Arial" panose="020B0604020202020204" pitchFamily="34" charset="0"/>
              <a:ea typeface="+mn-ea"/>
              <a:cs typeface="Arial" panose="020B0604020202020204" pitchFamily="34" charset="0"/>
            </a:endParaRPr>
          </a:p>
        </p:txBody>
      </p:sp>
      <p:sp>
        <p:nvSpPr>
          <p:cNvPr id="26" name="Line 40"/>
          <p:cNvSpPr>
            <a:spLocks noChangeShapeType="1"/>
          </p:cNvSpPr>
          <p:nvPr/>
        </p:nvSpPr>
        <p:spPr bwMode="auto">
          <a:xfrm rot="20390226" flipH="1">
            <a:off x="4595777" y="4048858"/>
            <a:ext cx="1176582" cy="48847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glow rad="279400">
                  <a:srgbClr val="000000">
                    <a:alpha val="98000"/>
                  </a:srgbClr>
                </a:glow>
              </a:effectLst>
              <a:uLnTx/>
              <a:uFillTx/>
              <a:latin typeface="Arial" panose="020B0604020202020204" pitchFamily="34" charset="0"/>
              <a:ea typeface="+mn-ea"/>
              <a:cs typeface="Arial" panose="020B0604020202020204" pitchFamily="34" charset="0"/>
            </a:endParaRPr>
          </a:p>
        </p:txBody>
      </p:sp>
      <p:sp>
        <p:nvSpPr>
          <p:cNvPr id="27" name="Line 40"/>
          <p:cNvSpPr>
            <a:spLocks noChangeShapeType="1"/>
          </p:cNvSpPr>
          <p:nvPr/>
        </p:nvSpPr>
        <p:spPr bwMode="auto">
          <a:xfrm rot="20390226" flipV="1">
            <a:off x="6577545" y="1798487"/>
            <a:ext cx="1082047" cy="54823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glow rad="279400">
                  <a:srgbClr val="000000">
                    <a:alpha val="98000"/>
                  </a:srgbClr>
                </a:glow>
              </a:effectLst>
              <a:uLnTx/>
              <a:uFillTx/>
              <a:latin typeface="Arial" panose="020B0604020202020204" pitchFamily="34" charset="0"/>
              <a:ea typeface="+mn-ea"/>
              <a:cs typeface="Arial" panose="020B0604020202020204" pitchFamily="34" charset="0"/>
            </a:endParaRPr>
          </a:p>
        </p:txBody>
      </p:sp>
      <p:grpSp>
        <p:nvGrpSpPr>
          <p:cNvPr id="31" name="Group 30"/>
          <p:cNvGrpSpPr/>
          <p:nvPr/>
        </p:nvGrpSpPr>
        <p:grpSpPr>
          <a:xfrm>
            <a:off x="5714238" y="188640"/>
            <a:ext cx="369930" cy="380904"/>
            <a:chOff x="1293990" y="4843883"/>
            <a:chExt cx="369930" cy="380904"/>
          </a:xfrm>
        </p:grpSpPr>
        <p:sp>
          <p:nvSpPr>
            <p:cNvPr id="32"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33"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34" name="Line 40"/>
          <p:cNvSpPr>
            <a:spLocks noChangeShapeType="1"/>
          </p:cNvSpPr>
          <p:nvPr/>
        </p:nvSpPr>
        <p:spPr bwMode="auto">
          <a:xfrm rot="20390226" flipV="1">
            <a:off x="5699264" y="735524"/>
            <a:ext cx="519110" cy="152203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glow rad="279400">
                  <a:srgbClr val="000000">
                    <a:alpha val="98000"/>
                  </a:srgbClr>
                </a:glow>
              </a:effectLst>
              <a:uLnTx/>
              <a:uFillTx/>
              <a:latin typeface="Arial" panose="020B0604020202020204" pitchFamily="34" charset="0"/>
              <a:ea typeface="+mn-ea"/>
              <a:cs typeface="Arial" panose="020B0604020202020204" pitchFamily="34" charset="0"/>
            </a:endParaRPr>
          </a:p>
        </p:txBody>
      </p:sp>
      <p:sp>
        <p:nvSpPr>
          <p:cNvPr id="35" name="Text Box 8"/>
          <p:cNvSpPr txBox="1">
            <a:spLocks noChangeArrowheads="1"/>
          </p:cNvSpPr>
          <p:nvPr/>
        </p:nvSpPr>
        <p:spPr bwMode="auto">
          <a:xfrm>
            <a:off x="2987824" y="-27384"/>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mn-ea"/>
                <a:cs typeface="Arial" panose="020B0604020202020204" pitchFamily="34" charset="0"/>
              </a:rPr>
              <a:t>Sidon</a:t>
            </a:r>
          </a:p>
        </p:txBody>
      </p:sp>
    </p:spTree>
    <p:extLst>
      <p:ext uri="{BB962C8B-B14F-4D97-AF65-F5344CB8AC3E}">
        <p14:creationId xmlns:p14="http://schemas.microsoft.com/office/powerpoint/2010/main" val="27566265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1000"/>
                            </p:stCondLst>
                            <p:childTnLst>
                              <p:par>
                                <p:cTn id="8" presetID="22" presetClass="entr" presetSubtype="1" fill="hold" grpId="0" nodeType="after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par>
                          <p:cTn id="15" fill="hold">
                            <p:stCondLst>
                              <p:cond delay="0"/>
                            </p:stCondLst>
                            <p:childTnLst>
                              <p:par>
                                <p:cTn id="16" presetID="22" presetClass="entr" presetSubtype="1"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up)">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55"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1000" fill="hold"/>
                                        <p:tgtEl>
                                          <p:spTgt spid="31"/>
                                        </p:tgtEl>
                                        <p:attrNameLst>
                                          <p:attrName>ppt_w</p:attrName>
                                        </p:attrNameLst>
                                      </p:cBhvr>
                                      <p:tavLst>
                                        <p:tav tm="0">
                                          <p:val>
                                            <p:strVal val="#ppt_w*0.70"/>
                                          </p:val>
                                        </p:tav>
                                        <p:tav tm="100000">
                                          <p:val>
                                            <p:strVal val="#ppt_w"/>
                                          </p:val>
                                        </p:tav>
                                      </p:tavLst>
                                    </p:anim>
                                    <p:anim calcmode="lin" valueType="num">
                                      <p:cBhvr>
                                        <p:cTn id="26" dur="1000" fill="hold"/>
                                        <p:tgtEl>
                                          <p:spTgt spid="31"/>
                                        </p:tgtEl>
                                        <p:attrNameLst>
                                          <p:attrName>ppt_h</p:attrName>
                                        </p:attrNameLst>
                                      </p:cBhvr>
                                      <p:tavLst>
                                        <p:tav tm="0">
                                          <p:val>
                                            <p:strVal val="#ppt_h"/>
                                          </p:val>
                                        </p:tav>
                                        <p:tav tm="100000">
                                          <p:val>
                                            <p:strVal val="#ppt_h"/>
                                          </p:val>
                                        </p:tav>
                                      </p:tavLst>
                                    </p:anim>
                                    <p:animEffect transition="in" filter="fade">
                                      <p:cBhvr>
                                        <p:cTn id="27" dur="1000"/>
                                        <p:tgtEl>
                                          <p:spTgt spid="31"/>
                                        </p:tgtEl>
                                      </p:cBhvr>
                                    </p:animEffect>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up)">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par>
                          <p:cTn id="36" fill="hold">
                            <p:stCondLst>
                              <p:cond delay="0"/>
                            </p:stCondLst>
                            <p:childTnLst>
                              <p:par>
                                <p:cTn id="37" presetID="22" presetClass="entr" presetSubtype="4"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childTnLst>
                                </p:cTn>
                              </p:par>
                            </p:childTnLst>
                          </p:cTn>
                        </p:par>
                        <p:par>
                          <p:cTn id="44" fill="hold">
                            <p:stCondLst>
                              <p:cond delay="0"/>
                            </p:stCondLst>
                            <p:childTnLst>
                              <p:par>
                                <p:cTn id="45" presetID="22" presetClass="entr" presetSubtype="4"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childTnLst>
                          </p:cTn>
                        </p:par>
                        <p:par>
                          <p:cTn id="52" fill="hold">
                            <p:stCondLst>
                              <p:cond delay="0"/>
                            </p:stCondLst>
                            <p:childTnLst>
                              <p:par>
                                <p:cTn id="53" presetID="22" presetClass="entr" presetSubtype="4" fill="hold" grpId="0"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down)">
                                      <p:cBhvr>
                                        <p:cTn id="5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8" grpId="0"/>
      <p:bldP spid="19" grpId="0"/>
      <p:bldP spid="21" grpId="0" animBg="1"/>
      <p:bldP spid="22" grpId="0" animBg="1"/>
      <p:bldP spid="25" grpId="0" animBg="1"/>
      <p:bldP spid="26" grpId="0" animBg="1"/>
      <p:bldP spid="27" grpId="0" animBg="1"/>
      <p:bldP spid="34" grpId="0" animBg="1"/>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Freeform 3"/>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pic>
        <p:nvPicPr>
          <p:cNvPr id="22630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14999" t="10115" r="12968" b="11848"/>
          <a:stretch>
            <a:fillRect/>
          </a:stretch>
        </p:blipFill>
        <p:spPr bwMode="auto">
          <a:xfrm>
            <a:off x="1363663" y="904875"/>
            <a:ext cx="6584950" cy="5351463"/>
          </a:xfrm>
          <a:prstGeom prst="rect">
            <a:avLst/>
          </a:prstGeom>
          <a:noFill/>
          <a:ln w="57150">
            <a:solidFill>
              <a:schemeClr val="accent2"/>
            </a:solidFill>
            <a:miter lim="800000"/>
            <a:headEnd/>
            <a:tailEnd/>
          </a:ln>
          <a:effectLst>
            <a:outerShdw blurRad="63500" dist="71842" dir="2700000" algn="ctr" rotWithShape="0">
              <a:schemeClr val="bg2">
                <a:alpha val="74998"/>
              </a:schemeClr>
            </a:outerShdw>
          </a:effectLst>
        </p:spPr>
      </p:pic>
      <p:grpSp>
        <p:nvGrpSpPr>
          <p:cNvPr id="2" name="Group 5"/>
          <p:cNvGrpSpPr>
            <a:grpSpLocks/>
          </p:cNvGrpSpPr>
          <p:nvPr/>
        </p:nvGrpSpPr>
        <p:grpSpPr bwMode="auto">
          <a:xfrm>
            <a:off x="4460875" y="1428750"/>
            <a:ext cx="2200275" cy="1709738"/>
            <a:chOff x="1506" y="1397"/>
            <a:chExt cx="2754" cy="2267"/>
          </a:xfrm>
        </p:grpSpPr>
        <p:sp>
          <p:nvSpPr>
            <p:cNvPr id="123977" name="Rectangle 6"/>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226311" name="Rectangle 7"/>
            <p:cNvSpPr>
              <a:spLocks noChangeArrowheads="1"/>
            </p:cNvSpPr>
            <p:nvPr/>
          </p:nvSpPr>
          <p:spPr bwMode="auto">
            <a:xfrm>
              <a:off x="1633" y="1433"/>
              <a:ext cx="650" cy="162"/>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790015"/>
                  </a:solidFill>
                  <a:effectLst/>
                  <a:uLnTx/>
                  <a:uFillTx/>
                  <a:latin typeface="Times" charset="0"/>
                  <a:ea typeface="ＭＳ Ｐゴシック" charset="0"/>
                </a:rPr>
                <a:t>ABRAHAM</a:t>
              </a:r>
              <a:endParaRPr kumimoji="0" lang="en-US" sz="800" b="0" i="0" u="none" strike="noStrike" kern="1200" cap="none" spc="0" normalizeH="0" baseline="0" noProof="0">
                <a:ln>
                  <a:noFill/>
                </a:ln>
                <a:solidFill>
                  <a:srgbClr val="FFA27C"/>
                </a:solidFill>
                <a:effectLst>
                  <a:outerShdw blurRad="38100" dist="38100" dir="2700000" algn="tl">
                    <a:srgbClr val="000000"/>
                  </a:outerShdw>
                </a:effectLst>
                <a:uLnTx/>
                <a:uFillTx/>
                <a:latin typeface="Times" charset="0"/>
                <a:ea typeface="ＭＳ Ｐゴシック" charset="0"/>
              </a:endParaRPr>
            </a:p>
          </p:txBody>
        </p:sp>
        <p:sp>
          <p:nvSpPr>
            <p:cNvPr id="123979" name="Rectangle 8"/>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3980" name="AutoShape 9"/>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3981" name="Rectangle 10"/>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226315" name="Rectangle 11"/>
            <p:cNvSpPr>
              <a:spLocks noChangeArrowheads="1"/>
            </p:cNvSpPr>
            <p:nvPr/>
          </p:nvSpPr>
          <p:spPr bwMode="auto">
            <a:xfrm>
              <a:off x="1506" y="1399"/>
              <a:ext cx="735" cy="162"/>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790015"/>
                  </a:solidFill>
                  <a:effectLst/>
                  <a:uLnTx/>
                  <a:uFillTx/>
                  <a:latin typeface="Helvetica" charset="0"/>
                  <a:ea typeface="ＭＳ Ｐゴシック" charset="0"/>
                </a:rPr>
                <a:t>  CREATION</a:t>
              </a:r>
              <a:endParaRPr kumimoji="0" lang="en-US" sz="800" b="1" i="0" u="none" strike="noStrike" kern="1200" cap="none" spc="0" normalizeH="0" baseline="0" noProof="0">
                <a:ln>
                  <a:noFill/>
                </a:ln>
                <a:solidFill>
                  <a:srgbClr val="FFA27C"/>
                </a:solidFill>
                <a:effectLst>
                  <a:outerShdw blurRad="38100" dist="38100" dir="2700000" algn="tl">
                    <a:srgbClr val="000000"/>
                  </a:outerShdw>
                </a:effectLst>
                <a:uLnTx/>
                <a:uFillTx/>
                <a:latin typeface="Helvetica" charset="0"/>
                <a:ea typeface="ＭＳ Ｐゴシック" charset="0"/>
              </a:endParaRPr>
            </a:p>
          </p:txBody>
        </p:sp>
        <p:sp>
          <p:nvSpPr>
            <p:cNvPr id="123983" name="Line 12"/>
            <p:cNvSpPr>
              <a:spLocks noChangeShapeType="1"/>
            </p:cNvSpPr>
            <p:nvPr/>
          </p:nvSpPr>
          <p:spPr bwMode="auto">
            <a:xfrm>
              <a:off x="1512" y="1559"/>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3984" name="Line 13"/>
            <p:cNvSpPr>
              <a:spLocks noChangeShapeType="1"/>
            </p:cNvSpPr>
            <p:nvPr/>
          </p:nvSpPr>
          <p:spPr bwMode="auto">
            <a:xfrm>
              <a:off x="2301" y="1613"/>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3985" name="Rectangle 14"/>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226319" name="Rectangle 15"/>
            <p:cNvSpPr>
              <a:spLocks noChangeArrowheads="1"/>
            </p:cNvSpPr>
            <p:nvPr/>
          </p:nvSpPr>
          <p:spPr bwMode="auto">
            <a:xfrm>
              <a:off x="1776" y="1605"/>
              <a:ext cx="650" cy="162"/>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790015"/>
                  </a:solidFill>
                  <a:effectLst/>
                  <a:uLnTx/>
                  <a:uFillTx/>
                  <a:latin typeface="Times" charset="0"/>
                  <a:ea typeface="ＭＳ Ｐゴシック" charset="0"/>
                </a:rPr>
                <a:t>ABRAHAM</a:t>
              </a:r>
              <a:endParaRPr kumimoji="0" lang="en-US" sz="800" b="0" i="0" u="none" strike="noStrike" kern="1200" cap="none" spc="0" normalizeH="0" baseline="0" noProof="0">
                <a:ln>
                  <a:noFill/>
                </a:ln>
                <a:solidFill>
                  <a:srgbClr val="FFA27C"/>
                </a:solidFill>
                <a:effectLst>
                  <a:outerShdw blurRad="38100" dist="38100" dir="2700000" algn="tl">
                    <a:srgbClr val="000000"/>
                  </a:outerShdw>
                </a:effectLst>
                <a:uLnTx/>
                <a:uFillTx/>
                <a:latin typeface="Times" charset="0"/>
                <a:ea typeface="ＭＳ Ｐゴシック" charset="0"/>
              </a:endParaRPr>
            </a:p>
          </p:txBody>
        </p:sp>
        <p:sp>
          <p:nvSpPr>
            <p:cNvPr id="123987" name="Rectangle 16"/>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3988" name="AutoShape 17"/>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3989" name="Rectangle 18"/>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226323" name="Rectangle 19"/>
            <p:cNvSpPr>
              <a:spLocks noChangeArrowheads="1"/>
            </p:cNvSpPr>
            <p:nvPr/>
          </p:nvSpPr>
          <p:spPr bwMode="auto">
            <a:xfrm>
              <a:off x="1647" y="1563"/>
              <a:ext cx="727" cy="162"/>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790015"/>
                  </a:solidFill>
                  <a:effectLst/>
                  <a:uLnTx/>
                  <a:uFillTx/>
                  <a:latin typeface="Helvetica" charset="0"/>
                  <a:ea typeface="ＭＳ Ｐゴシック" charset="0"/>
                </a:rPr>
                <a:t>  ABRAHAM</a:t>
              </a:r>
              <a:endParaRPr kumimoji="0" lang="en-US" sz="800" b="1" i="0" u="none" strike="noStrike" kern="1200" cap="none" spc="0" normalizeH="0" baseline="0" noProof="0">
                <a:ln>
                  <a:noFill/>
                </a:ln>
                <a:solidFill>
                  <a:srgbClr val="FFA27C"/>
                </a:solidFill>
                <a:effectLst>
                  <a:outerShdw blurRad="38100" dist="38100" dir="2700000" algn="tl">
                    <a:srgbClr val="000000"/>
                  </a:outerShdw>
                </a:effectLst>
                <a:uLnTx/>
                <a:uFillTx/>
                <a:latin typeface="Helvetica" charset="0"/>
                <a:ea typeface="ＭＳ Ｐゴシック" charset="0"/>
              </a:endParaRPr>
            </a:p>
          </p:txBody>
        </p:sp>
        <p:sp>
          <p:nvSpPr>
            <p:cNvPr id="123991" name="Line 20"/>
            <p:cNvSpPr>
              <a:spLocks noChangeShapeType="1"/>
            </p:cNvSpPr>
            <p:nvPr/>
          </p:nvSpPr>
          <p:spPr bwMode="auto">
            <a:xfrm>
              <a:off x="1659" y="1734"/>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3992" name="Line 21"/>
            <p:cNvSpPr>
              <a:spLocks noChangeShapeType="1"/>
            </p:cNvSpPr>
            <p:nvPr/>
          </p:nvSpPr>
          <p:spPr bwMode="auto">
            <a:xfrm>
              <a:off x="2448" y="1774"/>
              <a:ext cx="42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3993" name="Rectangle 22"/>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226327" name="Rectangle 23"/>
            <p:cNvSpPr>
              <a:spLocks noChangeArrowheads="1"/>
            </p:cNvSpPr>
            <p:nvPr/>
          </p:nvSpPr>
          <p:spPr bwMode="auto">
            <a:xfrm>
              <a:off x="1917" y="1765"/>
              <a:ext cx="650" cy="162"/>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790015"/>
                  </a:solidFill>
                  <a:effectLst/>
                  <a:uLnTx/>
                  <a:uFillTx/>
                  <a:latin typeface="Times" charset="0"/>
                  <a:ea typeface="ＭＳ Ｐゴシック" charset="0"/>
                </a:rPr>
                <a:t>ABRAHAM</a:t>
              </a:r>
              <a:endParaRPr kumimoji="0" lang="en-US" sz="800" b="0" i="0" u="none" strike="noStrike" kern="1200" cap="none" spc="0" normalizeH="0" baseline="0" noProof="0">
                <a:ln>
                  <a:noFill/>
                </a:ln>
                <a:solidFill>
                  <a:srgbClr val="FFA27C"/>
                </a:solidFill>
                <a:effectLst>
                  <a:outerShdw blurRad="38100" dist="38100" dir="2700000" algn="tl">
                    <a:srgbClr val="000000"/>
                  </a:outerShdw>
                </a:effectLst>
                <a:uLnTx/>
                <a:uFillTx/>
                <a:latin typeface="Times" charset="0"/>
                <a:ea typeface="ＭＳ Ｐゴシック" charset="0"/>
              </a:endParaRPr>
            </a:p>
          </p:txBody>
        </p:sp>
        <p:sp>
          <p:nvSpPr>
            <p:cNvPr id="123995" name="Rectangle 24"/>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3996" name="AutoShape 25"/>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3997" name="Rectangle 26"/>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226331" name="Rectangle 27"/>
            <p:cNvSpPr>
              <a:spLocks noChangeArrowheads="1"/>
            </p:cNvSpPr>
            <p:nvPr/>
          </p:nvSpPr>
          <p:spPr bwMode="auto">
            <a:xfrm>
              <a:off x="1832" y="1736"/>
              <a:ext cx="622" cy="162"/>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790015"/>
                  </a:solidFill>
                  <a:effectLst/>
                  <a:uLnTx/>
                  <a:uFillTx/>
                  <a:latin typeface="Helvetica" charset="0"/>
                  <a:ea typeface="ＭＳ Ｐゴシック" charset="0"/>
                </a:rPr>
                <a:t>   JOSEPH</a:t>
              </a:r>
              <a:endParaRPr kumimoji="0" lang="en-US" sz="800" b="1" i="0" u="none" strike="noStrike" kern="1200" cap="none" spc="0" normalizeH="0" baseline="0" noProof="0">
                <a:ln>
                  <a:noFill/>
                </a:ln>
                <a:solidFill>
                  <a:srgbClr val="FFA27C"/>
                </a:solidFill>
                <a:effectLst>
                  <a:outerShdw blurRad="38100" dist="38100" dir="2700000" algn="tl">
                    <a:srgbClr val="000000"/>
                  </a:outerShdw>
                </a:effectLst>
                <a:uLnTx/>
                <a:uFillTx/>
                <a:latin typeface="Helvetica" charset="0"/>
                <a:ea typeface="ＭＳ Ｐゴシック" charset="0"/>
              </a:endParaRPr>
            </a:p>
          </p:txBody>
        </p:sp>
        <p:sp>
          <p:nvSpPr>
            <p:cNvPr id="123999" name="Line 28"/>
            <p:cNvSpPr>
              <a:spLocks noChangeShapeType="1"/>
            </p:cNvSpPr>
            <p:nvPr/>
          </p:nvSpPr>
          <p:spPr bwMode="auto">
            <a:xfrm>
              <a:off x="1806" y="1895"/>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4000" name="Line 29"/>
            <p:cNvSpPr>
              <a:spLocks noChangeShapeType="1"/>
            </p:cNvSpPr>
            <p:nvPr/>
          </p:nvSpPr>
          <p:spPr bwMode="auto">
            <a:xfrm>
              <a:off x="2582" y="1949"/>
              <a:ext cx="442"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4001" name="Rectangle 30"/>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4002" name="AutoShape 31"/>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4003" name="Rectangle 32"/>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226337" name="Rectangle 33"/>
            <p:cNvSpPr>
              <a:spLocks noChangeArrowheads="1"/>
            </p:cNvSpPr>
            <p:nvPr/>
          </p:nvSpPr>
          <p:spPr bwMode="auto">
            <a:xfrm>
              <a:off x="2050" y="1894"/>
              <a:ext cx="566" cy="162"/>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790015"/>
                  </a:solidFill>
                  <a:effectLst/>
                  <a:uLnTx/>
                  <a:uFillTx/>
                  <a:latin typeface="Helvetica" charset="0"/>
                  <a:ea typeface="ＭＳ Ｐゴシック" charset="0"/>
                </a:rPr>
                <a:t>   MOSES</a:t>
              </a:r>
              <a:endParaRPr kumimoji="0" lang="en-US" sz="800" b="1" i="0" u="none" strike="noStrike" kern="1200" cap="none" spc="0" normalizeH="0" baseline="0" noProof="0">
                <a:ln>
                  <a:noFill/>
                </a:ln>
                <a:solidFill>
                  <a:srgbClr val="FFA27C"/>
                </a:solidFill>
                <a:effectLst>
                  <a:outerShdw blurRad="38100" dist="38100" dir="2700000" algn="tl">
                    <a:srgbClr val="000000"/>
                  </a:outerShdw>
                </a:effectLst>
                <a:uLnTx/>
                <a:uFillTx/>
                <a:latin typeface="Helvetica" charset="0"/>
                <a:ea typeface="ＭＳ Ｐゴシック" charset="0"/>
              </a:endParaRPr>
            </a:p>
          </p:txBody>
        </p:sp>
        <p:sp>
          <p:nvSpPr>
            <p:cNvPr id="124005" name="Line 34"/>
            <p:cNvSpPr>
              <a:spLocks noChangeShapeType="1"/>
            </p:cNvSpPr>
            <p:nvPr/>
          </p:nvSpPr>
          <p:spPr bwMode="auto">
            <a:xfrm>
              <a:off x="1980" y="2070"/>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4006" name="Line 35"/>
            <p:cNvSpPr>
              <a:spLocks noChangeShapeType="1"/>
            </p:cNvSpPr>
            <p:nvPr/>
          </p:nvSpPr>
          <p:spPr bwMode="auto">
            <a:xfrm>
              <a:off x="2770" y="2110"/>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4007" name="Rectangle 36"/>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4008" name="AutoShape 37"/>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4009" name="Rectangle 38"/>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226343" name="Rectangle 39"/>
            <p:cNvSpPr>
              <a:spLocks noChangeArrowheads="1"/>
            </p:cNvSpPr>
            <p:nvPr/>
          </p:nvSpPr>
          <p:spPr bwMode="auto">
            <a:xfrm>
              <a:off x="2142" y="2071"/>
              <a:ext cx="636" cy="162"/>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790015"/>
                  </a:solidFill>
                  <a:effectLst/>
                  <a:uLnTx/>
                  <a:uFillTx/>
                  <a:latin typeface="Helvetica" charset="0"/>
                  <a:ea typeface="ＭＳ Ｐゴシック" charset="0"/>
                </a:rPr>
                <a:t>   JOSHUA</a:t>
              </a:r>
              <a:endParaRPr kumimoji="0" lang="en-US" sz="800" b="1" i="0" u="none" strike="noStrike" kern="1200" cap="none" spc="0" normalizeH="0" baseline="0" noProof="0">
                <a:ln>
                  <a:noFill/>
                </a:ln>
                <a:solidFill>
                  <a:srgbClr val="FFA27C"/>
                </a:solidFill>
                <a:effectLst>
                  <a:outerShdw blurRad="38100" dist="38100" dir="2700000" algn="tl">
                    <a:srgbClr val="000000"/>
                  </a:outerShdw>
                </a:effectLst>
                <a:uLnTx/>
                <a:uFillTx/>
                <a:latin typeface="Helvetica" charset="0"/>
                <a:ea typeface="ＭＳ Ｐゴシック" charset="0"/>
              </a:endParaRPr>
            </a:p>
          </p:txBody>
        </p:sp>
        <p:sp>
          <p:nvSpPr>
            <p:cNvPr id="124011" name="Line 40"/>
            <p:cNvSpPr>
              <a:spLocks noChangeShapeType="1"/>
            </p:cNvSpPr>
            <p:nvPr/>
          </p:nvSpPr>
          <p:spPr bwMode="auto">
            <a:xfrm>
              <a:off x="2127" y="2232"/>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4012" name="Rectangle 41"/>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4013" name="AutoShape 42"/>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4014" name="Rectangle 43"/>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226348" name="Rectangle 44"/>
            <p:cNvSpPr>
              <a:spLocks noChangeArrowheads="1"/>
            </p:cNvSpPr>
            <p:nvPr/>
          </p:nvSpPr>
          <p:spPr bwMode="auto">
            <a:xfrm>
              <a:off x="2225" y="2235"/>
              <a:ext cx="741" cy="162"/>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790015"/>
                  </a:solidFill>
                  <a:effectLst/>
                  <a:uLnTx/>
                  <a:uFillTx/>
                  <a:latin typeface="Helvetica" charset="0"/>
                  <a:ea typeface="ＭＳ Ｐゴシック" charset="0"/>
                </a:rPr>
                <a:t>   ANARCHY</a:t>
              </a:r>
              <a:endParaRPr kumimoji="0" lang="en-US" sz="800" b="1" i="0" u="none" strike="noStrike" kern="1200" cap="none" spc="0" normalizeH="0" baseline="0" noProof="0">
                <a:ln>
                  <a:noFill/>
                </a:ln>
                <a:solidFill>
                  <a:srgbClr val="FFA27C"/>
                </a:solidFill>
                <a:effectLst>
                  <a:outerShdw blurRad="38100" dist="38100" dir="2700000" algn="tl">
                    <a:srgbClr val="000000"/>
                  </a:outerShdw>
                </a:effectLst>
                <a:uLnTx/>
                <a:uFillTx/>
                <a:latin typeface="Helvetica" charset="0"/>
                <a:ea typeface="ＭＳ Ｐゴシック" charset="0"/>
              </a:endParaRPr>
            </a:p>
          </p:txBody>
        </p:sp>
        <p:sp>
          <p:nvSpPr>
            <p:cNvPr id="124016" name="Line 45"/>
            <p:cNvSpPr>
              <a:spLocks noChangeShapeType="1"/>
            </p:cNvSpPr>
            <p:nvPr/>
          </p:nvSpPr>
          <p:spPr bwMode="auto">
            <a:xfrm>
              <a:off x="2261" y="2415"/>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4017" name="Rectangle 46"/>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4018" name="AutoShape 47"/>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4019" name="Rectangle 48"/>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226353" name="Rectangle 49"/>
            <p:cNvSpPr>
              <a:spLocks noChangeArrowheads="1"/>
            </p:cNvSpPr>
            <p:nvPr/>
          </p:nvSpPr>
          <p:spPr bwMode="auto">
            <a:xfrm>
              <a:off x="2398" y="2416"/>
              <a:ext cx="713" cy="162"/>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790015"/>
                  </a:solidFill>
                  <a:effectLst/>
                  <a:uLnTx/>
                  <a:uFillTx/>
                  <a:latin typeface="Helvetica" charset="0"/>
                  <a:ea typeface="ＭＳ Ｐゴシック" charset="0"/>
                </a:rPr>
                <a:t>   ROYALTY</a:t>
              </a:r>
              <a:endParaRPr kumimoji="0" lang="en-US" sz="800" b="1" i="0" u="none" strike="noStrike" kern="1200" cap="none" spc="0" normalizeH="0" baseline="0" noProof="0">
                <a:ln>
                  <a:noFill/>
                </a:ln>
                <a:solidFill>
                  <a:srgbClr val="FFA27C"/>
                </a:solidFill>
                <a:effectLst>
                  <a:outerShdw blurRad="38100" dist="38100" dir="2700000" algn="tl">
                    <a:srgbClr val="000000"/>
                  </a:outerShdw>
                </a:effectLst>
                <a:uLnTx/>
                <a:uFillTx/>
                <a:latin typeface="Helvetica" charset="0"/>
                <a:ea typeface="ＭＳ Ｐゴシック" charset="0"/>
              </a:endParaRPr>
            </a:p>
          </p:txBody>
        </p:sp>
        <p:sp>
          <p:nvSpPr>
            <p:cNvPr id="124021" name="Line 50"/>
            <p:cNvSpPr>
              <a:spLocks noChangeShapeType="1"/>
            </p:cNvSpPr>
            <p:nvPr/>
          </p:nvSpPr>
          <p:spPr bwMode="auto">
            <a:xfrm>
              <a:off x="2400" y="2593"/>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4022" name="Rectangle 51"/>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4023" name="AutoShape 52"/>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4024" name="Rectangle 53"/>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226358" name="Rectangle 54"/>
            <p:cNvSpPr>
              <a:spLocks noChangeArrowheads="1"/>
            </p:cNvSpPr>
            <p:nvPr/>
          </p:nvSpPr>
          <p:spPr bwMode="auto">
            <a:xfrm>
              <a:off x="2494" y="2590"/>
              <a:ext cx="771" cy="162"/>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790015"/>
                  </a:solidFill>
                  <a:effectLst/>
                  <a:uLnTx/>
                  <a:uFillTx/>
                  <a:latin typeface="Helvetica" charset="0"/>
                  <a:ea typeface="ＭＳ Ｐゴシック" charset="0"/>
                </a:rPr>
                <a:t>   CAPTIVITY</a:t>
              </a:r>
              <a:endParaRPr kumimoji="0" lang="en-US" sz="800" b="1" i="0" u="none" strike="noStrike" kern="1200" cap="none" spc="0" normalizeH="0" baseline="0" noProof="0">
                <a:ln>
                  <a:noFill/>
                </a:ln>
                <a:solidFill>
                  <a:srgbClr val="FFA27C"/>
                </a:solidFill>
                <a:effectLst>
                  <a:outerShdw blurRad="38100" dist="38100" dir="2700000" algn="tl">
                    <a:srgbClr val="000000"/>
                  </a:outerShdw>
                </a:effectLst>
                <a:uLnTx/>
                <a:uFillTx/>
                <a:latin typeface="Helvetica" charset="0"/>
                <a:ea typeface="ＭＳ Ｐゴシック" charset="0"/>
              </a:endParaRPr>
            </a:p>
          </p:txBody>
        </p:sp>
        <p:sp>
          <p:nvSpPr>
            <p:cNvPr id="124026" name="Line 55"/>
            <p:cNvSpPr>
              <a:spLocks noChangeShapeType="1"/>
            </p:cNvSpPr>
            <p:nvPr/>
          </p:nvSpPr>
          <p:spPr bwMode="auto">
            <a:xfrm>
              <a:off x="2550" y="2776"/>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4027" name="Line 56"/>
            <p:cNvSpPr>
              <a:spLocks noChangeShapeType="1"/>
            </p:cNvSpPr>
            <p:nvPr/>
          </p:nvSpPr>
          <p:spPr bwMode="auto">
            <a:xfrm>
              <a:off x="3340" y="2816"/>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4028" name="Rectangle 57"/>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4029" name="AutoShape 58"/>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4030" name="Rectangle 59"/>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226364" name="Rectangle 60"/>
            <p:cNvSpPr>
              <a:spLocks noChangeArrowheads="1"/>
            </p:cNvSpPr>
            <p:nvPr/>
          </p:nvSpPr>
          <p:spPr bwMode="auto">
            <a:xfrm>
              <a:off x="2726" y="2778"/>
              <a:ext cx="658" cy="162"/>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790015"/>
                  </a:solidFill>
                  <a:effectLst/>
                  <a:uLnTx/>
                  <a:uFillTx/>
                  <a:latin typeface="Helvetica" charset="0"/>
                  <a:ea typeface="ＭＳ Ｐゴシック" charset="0"/>
                </a:rPr>
                <a:t>   SILENCE</a:t>
              </a:r>
              <a:endParaRPr kumimoji="0" lang="en-US" sz="800" b="1" i="0" u="none" strike="noStrike" kern="1200" cap="none" spc="0" normalizeH="0" baseline="0" noProof="0">
                <a:ln>
                  <a:noFill/>
                </a:ln>
                <a:solidFill>
                  <a:srgbClr val="FFA27C"/>
                </a:solidFill>
                <a:effectLst>
                  <a:outerShdw blurRad="38100" dist="38100" dir="2700000" algn="tl">
                    <a:srgbClr val="000000"/>
                  </a:outerShdw>
                </a:effectLst>
                <a:uLnTx/>
                <a:uFillTx/>
                <a:latin typeface="Helvetica" charset="0"/>
                <a:ea typeface="ＭＳ Ｐゴシック" charset="0"/>
              </a:endParaRPr>
            </a:p>
          </p:txBody>
        </p:sp>
        <p:sp>
          <p:nvSpPr>
            <p:cNvPr id="124032" name="Line 61"/>
            <p:cNvSpPr>
              <a:spLocks noChangeShapeType="1"/>
            </p:cNvSpPr>
            <p:nvPr/>
          </p:nvSpPr>
          <p:spPr bwMode="auto">
            <a:xfrm>
              <a:off x="2722" y="2951"/>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4033" name="Line 62"/>
            <p:cNvSpPr>
              <a:spLocks noChangeShapeType="1"/>
            </p:cNvSpPr>
            <p:nvPr/>
          </p:nvSpPr>
          <p:spPr bwMode="auto">
            <a:xfrm>
              <a:off x="3511" y="2991"/>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4034" name="Rectangle 63"/>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4035" name="AutoShape 64"/>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4036" name="Rectangle 65"/>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grpSp>
          <p:nvGrpSpPr>
            <p:cNvPr id="124037" name="Group 66"/>
            <p:cNvGrpSpPr>
              <a:grpSpLocks/>
            </p:cNvGrpSpPr>
            <p:nvPr/>
          </p:nvGrpSpPr>
          <p:grpSpPr bwMode="auto">
            <a:xfrm>
              <a:off x="3016" y="2963"/>
              <a:ext cx="485" cy="175"/>
              <a:chOff x="3104" y="3099"/>
              <a:chExt cx="485" cy="175"/>
            </a:xfrm>
          </p:grpSpPr>
          <p:sp>
            <p:nvSpPr>
              <p:cNvPr id="226371" name="Rectangle 67"/>
              <p:cNvSpPr>
                <a:spLocks noChangeArrowheads="1"/>
              </p:cNvSpPr>
              <p:nvPr/>
            </p:nvSpPr>
            <p:spPr bwMode="auto">
              <a:xfrm>
                <a:off x="3104" y="3112"/>
                <a:ext cx="105" cy="162"/>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114FFB"/>
                    </a:solidFill>
                    <a:effectLst/>
                    <a:uLnTx/>
                    <a:uFillTx/>
                    <a:latin typeface="Helvetica" charset="0"/>
                    <a:ea typeface="ＭＳ Ｐゴシック" charset="0"/>
                  </a:rPr>
                  <a:t>   </a:t>
                </a:r>
                <a:endParaRPr kumimoji="0" lang="en-US" sz="800" b="1" i="0" u="none" strike="noStrike" kern="1200" cap="none" spc="0" normalizeH="0" baseline="0" noProof="0">
                  <a:ln>
                    <a:noFill/>
                  </a:ln>
                  <a:solidFill>
                    <a:srgbClr val="114FFB"/>
                  </a:solidFill>
                  <a:effectLst>
                    <a:outerShdw blurRad="38100" dist="38100" dir="2700000" algn="tl">
                      <a:srgbClr val="000000"/>
                    </a:outerShdw>
                  </a:effectLst>
                  <a:uLnTx/>
                  <a:uFillTx/>
                  <a:latin typeface="Helvetica" charset="0"/>
                  <a:ea typeface="ＭＳ Ｐゴシック" charset="0"/>
                </a:endParaRPr>
              </a:p>
            </p:txBody>
          </p:sp>
          <p:sp>
            <p:nvSpPr>
              <p:cNvPr id="226372" name="Rectangle 68"/>
              <p:cNvSpPr>
                <a:spLocks noChangeArrowheads="1"/>
              </p:cNvSpPr>
              <p:nvPr/>
            </p:nvSpPr>
            <p:spPr bwMode="auto">
              <a:xfrm>
                <a:off x="3172" y="3099"/>
                <a:ext cx="417" cy="162"/>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114FFB"/>
                    </a:solidFill>
                    <a:effectLst/>
                    <a:uLnTx/>
                    <a:uFillTx/>
                    <a:latin typeface="Helvetica" charset="0"/>
                    <a:ea typeface="ＭＳ Ｐゴシック" charset="0"/>
                  </a:rPr>
                  <a:t>JESUS</a:t>
                </a:r>
                <a:endParaRPr kumimoji="0" lang="en-US" sz="800" b="1" i="0" u="none" strike="noStrike" kern="1200" cap="none" spc="0" normalizeH="0" baseline="0" noProof="0">
                  <a:ln>
                    <a:noFill/>
                  </a:ln>
                  <a:solidFill>
                    <a:srgbClr val="114FFB"/>
                  </a:solidFill>
                  <a:effectLst>
                    <a:outerShdw blurRad="38100" dist="38100" dir="2700000" algn="tl">
                      <a:srgbClr val="000000"/>
                    </a:outerShdw>
                  </a:effectLst>
                  <a:uLnTx/>
                  <a:uFillTx/>
                  <a:latin typeface="Helvetica" charset="0"/>
                  <a:ea typeface="ＭＳ Ｐゴシック" charset="0"/>
                </a:endParaRPr>
              </a:p>
            </p:txBody>
          </p:sp>
        </p:grpSp>
        <p:sp>
          <p:nvSpPr>
            <p:cNvPr id="124038" name="Line 69"/>
            <p:cNvSpPr>
              <a:spLocks noChangeShapeType="1"/>
            </p:cNvSpPr>
            <p:nvPr/>
          </p:nvSpPr>
          <p:spPr bwMode="auto">
            <a:xfrm>
              <a:off x="2895" y="3153"/>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4039" name="Line 70"/>
            <p:cNvSpPr>
              <a:spLocks noChangeShapeType="1"/>
            </p:cNvSpPr>
            <p:nvPr/>
          </p:nvSpPr>
          <p:spPr bwMode="auto">
            <a:xfrm flipV="1">
              <a:off x="3354" y="2645"/>
              <a:ext cx="158" cy="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grpSp>
      <p:grpSp>
        <p:nvGrpSpPr>
          <p:cNvPr id="4" name="Group 72"/>
          <p:cNvGrpSpPr>
            <a:grpSpLocks/>
          </p:cNvGrpSpPr>
          <p:nvPr/>
        </p:nvGrpSpPr>
        <p:grpSpPr bwMode="auto">
          <a:xfrm>
            <a:off x="2076450" y="1225550"/>
            <a:ext cx="2763838" cy="1343025"/>
            <a:chOff x="2412" y="2052"/>
            <a:chExt cx="1741" cy="846"/>
          </a:xfrm>
        </p:grpSpPr>
        <p:sp>
          <p:nvSpPr>
            <p:cNvPr id="123972" name="Rectangle 7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3973" name="AutoShape 7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3974" name="Rectangle 7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226380" name="Rectangle 76"/>
            <p:cNvSpPr>
              <a:spLocks noChangeArrowheads="1"/>
            </p:cNvSpPr>
            <p:nvPr/>
          </p:nvSpPr>
          <p:spPr bwMode="auto">
            <a:xfrm>
              <a:off x="2430" y="2078"/>
              <a:ext cx="872" cy="17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790015"/>
                  </a:solidFill>
                  <a:effectLst/>
                  <a:uLnTx/>
                  <a:uFillTx/>
                  <a:latin typeface="Helvetica" charset="0"/>
                  <a:ea typeface="ＭＳ Ｐゴシック" charset="0"/>
                </a:rPr>
                <a:t>   CREATION</a:t>
              </a:r>
              <a:endParaRPr kumimoji="0" lang="en-US" sz="2800" b="1" i="0" u="none" strike="noStrike" kern="1200" cap="none" spc="0" normalizeH="0" baseline="0" noProof="0">
                <a:ln>
                  <a:noFill/>
                </a:ln>
                <a:solidFill>
                  <a:srgbClr val="FFA27C"/>
                </a:solidFill>
                <a:effectLst>
                  <a:outerShdw blurRad="38100" dist="38100" dir="2700000" algn="tl">
                    <a:srgbClr val="000000"/>
                  </a:outerShdw>
                </a:effectLst>
                <a:uLnTx/>
                <a:uFillTx/>
                <a:latin typeface="Helvetica" charset="0"/>
                <a:ea typeface="ＭＳ Ｐゴシック" charset="0"/>
              </a:endParaRPr>
            </a:p>
          </p:txBody>
        </p:sp>
        <p:sp>
          <p:nvSpPr>
            <p:cNvPr id="123976" name="Line 7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grpSp>
      <p:grpSp>
        <p:nvGrpSpPr>
          <p:cNvPr id="5" name="Group 78"/>
          <p:cNvGrpSpPr>
            <a:grpSpLocks/>
          </p:cNvGrpSpPr>
          <p:nvPr/>
        </p:nvGrpSpPr>
        <p:grpSpPr bwMode="auto">
          <a:xfrm>
            <a:off x="2317750" y="1581150"/>
            <a:ext cx="2763838" cy="1343025"/>
            <a:chOff x="2412" y="2052"/>
            <a:chExt cx="1741" cy="846"/>
          </a:xfrm>
        </p:grpSpPr>
        <p:sp>
          <p:nvSpPr>
            <p:cNvPr id="123967" name="Rectangle 7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3968" name="AutoShape 8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3969" name="Rectangle 8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226386" name="Rectangle 82"/>
            <p:cNvSpPr>
              <a:spLocks noChangeArrowheads="1"/>
            </p:cNvSpPr>
            <p:nvPr/>
          </p:nvSpPr>
          <p:spPr bwMode="auto">
            <a:xfrm>
              <a:off x="2434" y="2078"/>
              <a:ext cx="864" cy="17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790015"/>
                  </a:solidFill>
                  <a:effectLst/>
                  <a:uLnTx/>
                  <a:uFillTx/>
                  <a:latin typeface="Helvetica" charset="0"/>
                  <a:ea typeface="ＭＳ Ｐゴシック" charset="0"/>
                </a:rPr>
                <a:t>   ABRAHAM</a:t>
              </a:r>
              <a:endParaRPr kumimoji="0" lang="en-US" sz="2800" b="1" i="0" u="none" strike="noStrike" kern="1200" cap="none" spc="0" normalizeH="0" baseline="0" noProof="0">
                <a:ln>
                  <a:noFill/>
                </a:ln>
                <a:solidFill>
                  <a:srgbClr val="FFA27C"/>
                </a:solidFill>
                <a:effectLst>
                  <a:outerShdw blurRad="38100" dist="38100" dir="2700000" algn="tl">
                    <a:srgbClr val="000000"/>
                  </a:outerShdw>
                </a:effectLst>
                <a:uLnTx/>
                <a:uFillTx/>
                <a:latin typeface="Helvetica" charset="0"/>
                <a:ea typeface="ＭＳ Ｐゴシック" charset="0"/>
              </a:endParaRPr>
            </a:p>
          </p:txBody>
        </p:sp>
        <p:sp>
          <p:nvSpPr>
            <p:cNvPr id="123971" name="Line 8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grpSp>
      <p:grpSp>
        <p:nvGrpSpPr>
          <p:cNvPr id="6" name="Group 84"/>
          <p:cNvGrpSpPr>
            <a:grpSpLocks/>
          </p:cNvGrpSpPr>
          <p:nvPr/>
        </p:nvGrpSpPr>
        <p:grpSpPr bwMode="auto">
          <a:xfrm>
            <a:off x="2597150" y="1924050"/>
            <a:ext cx="2763838" cy="1343025"/>
            <a:chOff x="2412" y="2052"/>
            <a:chExt cx="1741" cy="846"/>
          </a:xfrm>
        </p:grpSpPr>
        <p:sp>
          <p:nvSpPr>
            <p:cNvPr id="123962" name="Rectangle 8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3963" name="AutoShape 8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3964" name="Rectangle 8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226392" name="Rectangle 88"/>
            <p:cNvSpPr>
              <a:spLocks noChangeArrowheads="1"/>
            </p:cNvSpPr>
            <p:nvPr/>
          </p:nvSpPr>
          <p:spPr bwMode="auto">
            <a:xfrm>
              <a:off x="2514" y="2078"/>
              <a:ext cx="704" cy="17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790015"/>
                  </a:solidFill>
                  <a:effectLst/>
                  <a:uLnTx/>
                  <a:uFillTx/>
                  <a:latin typeface="Helvetica" charset="0"/>
                  <a:ea typeface="ＭＳ Ｐゴシック" charset="0"/>
                </a:rPr>
                <a:t>   JOSEPH</a:t>
              </a:r>
              <a:endParaRPr kumimoji="0" lang="en-US" sz="2800" b="1" i="0" u="none" strike="noStrike" kern="1200" cap="none" spc="0" normalizeH="0" baseline="0" noProof="0">
                <a:ln>
                  <a:noFill/>
                </a:ln>
                <a:solidFill>
                  <a:srgbClr val="FFA27C"/>
                </a:solidFill>
                <a:effectLst>
                  <a:outerShdw blurRad="38100" dist="38100" dir="2700000" algn="tl">
                    <a:srgbClr val="000000"/>
                  </a:outerShdw>
                </a:effectLst>
                <a:uLnTx/>
                <a:uFillTx/>
                <a:latin typeface="Helvetica" charset="0"/>
                <a:ea typeface="ＭＳ Ｐゴシック" charset="0"/>
              </a:endParaRPr>
            </a:p>
          </p:txBody>
        </p:sp>
        <p:sp>
          <p:nvSpPr>
            <p:cNvPr id="123966" name="Line 8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grpSp>
      <p:grpSp>
        <p:nvGrpSpPr>
          <p:cNvPr id="7" name="Group 90"/>
          <p:cNvGrpSpPr>
            <a:grpSpLocks/>
          </p:cNvGrpSpPr>
          <p:nvPr/>
        </p:nvGrpSpPr>
        <p:grpSpPr bwMode="auto">
          <a:xfrm>
            <a:off x="2889250" y="2241550"/>
            <a:ext cx="2763838" cy="1343025"/>
            <a:chOff x="2412" y="2052"/>
            <a:chExt cx="1741" cy="846"/>
          </a:xfrm>
        </p:grpSpPr>
        <p:sp>
          <p:nvSpPr>
            <p:cNvPr id="123957" name="Rectangle 9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3958" name="AutoShape 9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3959" name="Rectangle 9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226398" name="Rectangle 94"/>
            <p:cNvSpPr>
              <a:spLocks noChangeArrowheads="1"/>
            </p:cNvSpPr>
            <p:nvPr/>
          </p:nvSpPr>
          <p:spPr bwMode="auto">
            <a:xfrm>
              <a:off x="2546" y="2078"/>
              <a:ext cx="640" cy="17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790015"/>
                  </a:solidFill>
                  <a:effectLst/>
                  <a:uLnTx/>
                  <a:uFillTx/>
                  <a:latin typeface="Helvetica" charset="0"/>
                  <a:ea typeface="ＭＳ Ｐゴシック" charset="0"/>
                </a:rPr>
                <a:t>   MOSES</a:t>
              </a:r>
              <a:endParaRPr kumimoji="0" lang="en-US" sz="2800" b="1" i="0" u="none" strike="noStrike" kern="1200" cap="none" spc="0" normalizeH="0" baseline="0" noProof="0">
                <a:ln>
                  <a:noFill/>
                </a:ln>
                <a:solidFill>
                  <a:srgbClr val="FFA27C"/>
                </a:solidFill>
                <a:effectLst>
                  <a:outerShdw blurRad="38100" dist="38100" dir="2700000" algn="tl">
                    <a:srgbClr val="000000"/>
                  </a:outerShdw>
                </a:effectLst>
                <a:uLnTx/>
                <a:uFillTx/>
                <a:latin typeface="Helvetica" charset="0"/>
                <a:ea typeface="ＭＳ Ｐゴシック" charset="0"/>
              </a:endParaRPr>
            </a:p>
          </p:txBody>
        </p:sp>
        <p:sp>
          <p:nvSpPr>
            <p:cNvPr id="123961" name="Line 95"/>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grpSp>
      <p:grpSp>
        <p:nvGrpSpPr>
          <p:cNvPr id="8" name="Group 96"/>
          <p:cNvGrpSpPr>
            <a:grpSpLocks/>
          </p:cNvGrpSpPr>
          <p:nvPr/>
        </p:nvGrpSpPr>
        <p:grpSpPr bwMode="auto">
          <a:xfrm>
            <a:off x="3155950" y="2546350"/>
            <a:ext cx="2763838" cy="1343025"/>
            <a:chOff x="2412" y="2052"/>
            <a:chExt cx="1741" cy="846"/>
          </a:xfrm>
        </p:grpSpPr>
        <p:sp>
          <p:nvSpPr>
            <p:cNvPr id="123952" name="Rectangle 9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3953" name="AutoShape 9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3954" name="Rectangle 9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226404" name="Rectangle 100"/>
            <p:cNvSpPr>
              <a:spLocks noChangeArrowheads="1"/>
            </p:cNvSpPr>
            <p:nvPr/>
          </p:nvSpPr>
          <p:spPr bwMode="auto">
            <a:xfrm>
              <a:off x="2506" y="2078"/>
              <a:ext cx="720" cy="17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790015"/>
                  </a:solidFill>
                  <a:effectLst/>
                  <a:uLnTx/>
                  <a:uFillTx/>
                  <a:latin typeface="Helvetica" charset="0"/>
                  <a:ea typeface="ＭＳ Ｐゴシック" charset="0"/>
                </a:rPr>
                <a:t>   JOSHUA</a:t>
              </a:r>
              <a:endParaRPr kumimoji="0" lang="en-US" sz="2800" b="1" i="0" u="none" strike="noStrike" kern="1200" cap="none" spc="0" normalizeH="0" baseline="0" noProof="0">
                <a:ln>
                  <a:noFill/>
                </a:ln>
                <a:solidFill>
                  <a:srgbClr val="FFA27C"/>
                </a:solidFill>
                <a:effectLst>
                  <a:outerShdw blurRad="38100" dist="38100" dir="2700000" algn="tl">
                    <a:srgbClr val="000000"/>
                  </a:outerShdw>
                </a:effectLst>
                <a:uLnTx/>
                <a:uFillTx/>
                <a:latin typeface="Helvetica" charset="0"/>
                <a:ea typeface="ＭＳ Ｐゴシック" charset="0"/>
              </a:endParaRPr>
            </a:p>
          </p:txBody>
        </p:sp>
        <p:sp>
          <p:nvSpPr>
            <p:cNvPr id="123956" name="Line 101"/>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grpSp>
      <p:grpSp>
        <p:nvGrpSpPr>
          <p:cNvPr id="9" name="Group 102"/>
          <p:cNvGrpSpPr>
            <a:grpSpLocks/>
          </p:cNvGrpSpPr>
          <p:nvPr/>
        </p:nvGrpSpPr>
        <p:grpSpPr bwMode="auto">
          <a:xfrm>
            <a:off x="3435350" y="2851150"/>
            <a:ext cx="2763838" cy="1343025"/>
            <a:chOff x="2412" y="2052"/>
            <a:chExt cx="1741" cy="846"/>
          </a:xfrm>
        </p:grpSpPr>
        <p:sp>
          <p:nvSpPr>
            <p:cNvPr id="123947" name="Rectangle 10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3948" name="AutoShape 10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3949" name="Rectangle 10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226410" name="Rectangle 106"/>
            <p:cNvSpPr>
              <a:spLocks noChangeArrowheads="1"/>
            </p:cNvSpPr>
            <p:nvPr/>
          </p:nvSpPr>
          <p:spPr bwMode="auto">
            <a:xfrm>
              <a:off x="2446" y="2078"/>
              <a:ext cx="840" cy="17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790015"/>
                  </a:solidFill>
                  <a:effectLst/>
                  <a:uLnTx/>
                  <a:uFillTx/>
                  <a:latin typeface="Helvetica" charset="0"/>
                  <a:ea typeface="ＭＳ Ｐゴシック" charset="0"/>
                </a:rPr>
                <a:t>   ANARCHY</a:t>
              </a:r>
              <a:endParaRPr kumimoji="0" lang="en-US" sz="2800" b="1" i="0" u="none" strike="noStrike" kern="1200" cap="none" spc="0" normalizeH="0" baseline="0" noProof="0">
                <a:ln>
                  <a:noFill/>
                </a:ln>
                <a:solidFill>
                  <a:srgbClr val="FFA27C"/>
                </a:solidFill>
                <a:effectLst>
                  <a:outerShdw blurRad="38100" dist="38100" dir="2700000" algn="tl">
                    <a:srgbClr val="000000"/>
                  </a:outerShdw>
                </a:effectLst>
                <a:uLnTx/>
                <a:uFillTx/>
                <a:latin typeface="Helvetica" charset="0"/>
                <a:ea typeface="ＭＳ Ｐゴシック" charset="0"/>
              </a:endParaRPr>
            </a:p>
          </p:txBody>
        </p:sp>
        <p:sp>
          <p:nvSpPr>
            <p:cNvPr id="123951" name="Line 10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grpSp>
      <p:grpSp>
        <p:nvGrpSpPr>
          <p:cNvPr id="10" name="Group 108"/>
          <p:cNvGrpSpPr>
            <a:grpSpLocks/>
          </p:cNvGrpSpPr>
          <p:nvPr/>
        </p:nvGrpSpPr>
        <p:grpSpPr bwMode="auto">
          <a:xfrm>
            <a:off x="3727450" y="3168650"/>
            <a:ext cx="2763838" cy="1343025"/>
            <a:chOff x="2412" y="2052"/>
            <a:chExt cx="1741" cy="846"/>
          </a:xfrm>
        </p:grpSpPr>
        <p:sp>
          <p:nvSpPr>
            <p:cNvPr id="123942" name="Rectangle 10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3943" name="AutoShape 11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3944" name="Rectangle 11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226416" name="Rectangle 112"/>
            <p:cNvSpPr>
              <a:spLocks noChangeArrowheads="1"/>
            </p:cNvSpPr>
            <p:nvPr/>
          </p:nvSpPr>
          <p:spPr bwMode="auto">
            <a:xfrm>
              <a:off x="2462" y="2078"/>
              <a:ext cx="808" cy="17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790015"/>
                  </a:solidFill>
                  <a:effectLst/>
                  <a:uLnTx/>
                  <a:uFillTx/>
                  <a:latin typeface="Helvetica" charset="0"/>
                  <a:ea typeface="ＭＳ Ｐゴシック" charset="0"/>
                </a:rPr>
                <a:t>   ROYALTY</a:t>
              </a:r>
              <a:endParaRPr kumimoji="0" lang="en-US" sz="2800" b="1" i="0" u="none" strike="noStrike" kern="1200" cap="none" spc="0" normalizeH="0" baseline="0" noProof="0">
                <a:ln>
                  <a:noFill/>
                </a:ln>
                <a:solidFill>
                  <a:srgbClr val="FFA27C"/>
                </a:solidFill>
                <a:effectLst>
                  <a:outerShdw blurRad="38100" dist="38100" dir="2700000" algn="tl">
                    <a:srgbClr val="000000"/>
                  </a:outerShdw>
                </a:effectLst>
                <a:uLnTx/>
                <a:uFillTx/>
                <a:latin typeface="Helvetica" charset="0"/>
                <a:ea typeface="ＭＳ Ｐゴシック" charset="0"/>
              </a:endParaRPr>
            </a:p>
          </p:txBody>
        </p:sp>
        <p:sp>
          <p:nvSpPr>
            <p:cNvPr id="123946" name="Line 11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grpSp>
      <p:grpSp>
        <p:nvGrpSpPr>
          <p:cNvPr id="11" name="Group 114"/>
          <p:cNvGrpSpPr>
            <a:grpSpLocks/>
          </p:cNvGrpSpPr>
          <p:nvPr/>
        </p:nvGrpSpPr>
        <p:grpSpPr bwMode="auto">
          <a:xfrm>
            <a:off x="3968750" y="3524250"/>
            <a:ext cx="2763838" cy="1343025"/>
            <a:chOff x="2412" y="2052"/>
            <a:chExt cx="1741" cy="846"/>
          </a:xfrm>
        </p:grpSpPr>
        <p:sp>
          <p:nvSpPr>
            <p:cNvPr id="123937" name="Rectangle 11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3938" name="AutoShape 11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3939" name="Rectangle 11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226422" name="Rectangle 118"/>
            <p:cNvSpPr>
              <a:spLocks noChangeArrowheads="1"/>
            </p:cNvSpPr>
            <p:nvPr/>
          </p:nvSpPr>
          <p:spPr bwMode="auto">
            <a:xfrm>
              <a:off x="2430" y="2078"/>
              <a:ext cx="872" cy="17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790015"/>
                  </a:solidFill>
                  <a:effectLst/>
                  <a:uLnTx/>
                  <a:uFillTx/>
                  <a:latin typeface="Helvetica" charset="0"/>
                  <a:ea typeface="ＭＳ Ｐゴシック" charset="0"/>
                </a:rPr>
                <a:t>   CAPTIVITY</a:t>
              </a:r>
              <a:endParaRPr kumimoji="0" lang="en-US" sz="2800" b="1" i="0" u="none" strike="noStrike" kern="1200" cap="none" spc="0" normalizeH="0" baseline="0" noProof="0">
                <a:ln>
                  <a:noFill/>
                </a:ln>
                <a:solidFill>
                  <a:srgbClr val="FFA27C"/>
                </a:solidFill>
                <a:effectLst>
                  <a:outerShdw blurRad="38100" dist="38100" dir="2700000" algn="tl">
                    <a:srgbClr val="000000"/>
                  </a:outerShdw>
                </a:effectLst>
                <a:uLnTx/>
                <a:uFillTx/>
                <a:latin typeface="Helvetica" charset="0"/>
                <a:ea typeface="ＭＳ Ｐゴシック" charset="0"/>
              </a:endParaRPr>
            </a:p>
          </p:txBody>
        </p:sp>
        <p:sp>
          <p:nvSpPr>
            <p:cNvPr id="123941" name="Line 11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grpSp>
      <p:grpSp>
        <p:nvGrpSpPr>
          <p:cNvPr id="12" name="Group 120"/>
          <p:cNvGrpSpPr>
            <a:grpSpLocks/>
          </p:cNvGrpSpPr>
          <p:nvPr/>
        </p:nvGrpSpPr>
        <p:grpSpPr bwMode="auto">
          <a:xfrm>
            <a:off x="4273550" y="3859213"/>
            <a:ext cx="2760663" cy="1333500"/>
            <a:chOff x="2652" y="2271"/>
            <a:chExt cx="1739" cy="840"/>
          </a:xfrm>
        </p:grpSpPr>
        <p:sp>
          <p:nvSpPr>
            <p:cNvPr id="123933" name="Rectangle 121"/>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3934" name="AutoShape 122"/>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3935" name="Rectangle 123"/>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226428" name="Rectangle 124"/>
            <p:cNvSpPr>
              <a:spLocks noChangeArrowheads="1"/>
            </p:cNvSpPr>
            <p:nvPr/>
          </p:nvSpPr>
          <p:spPr bwMode="auto">
            <a:xfrm>
              <a:off x="2763" y="2298"/>
              <a:ext cx="744" cy="17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790015"/>
                  </a:solidFill>
                  <a:effectLst/>
                  <a:uLnTx/>
                  <a:uFillTx/>
                  <a:latin typeface="Helvetica" charset="0"/>
                  <a:ea typeface="ＭＳ Ｐゴシック" charset="0"/>
                </a:rPr>
                <a:t>   SILENCE</a:t>
              </a:r>
              <a:endParaRPr kumimoji="0" lang="en-US" sz="2800" b="1" i="0" u="none" strike="noStrike" kern="1200" cap="none" spc="0" normalizeH="0" baseline="0" noProof="0">
                <a:ln>
                  <a:noFill/>
                </a:ln>
                <a:solidFill>
                  <a:srgbClr val="FFA27C"/>
                </a:solidFill>
                <a:effectLst>
                  <a:outerShdw blurRad="38100" dist="38100" dir="2700000" algn="tl">
                    <a:srgbClr val="000000"/>
                  </a:outerShdw>
                </a:effectLst>
                <a:uLnTx/>
                <a:uFillTx/>
                <a:latin typeface="Helvetica" charset="0"/>
                <a:ea typeface="ＭＳ Ｐゴシック" charset="0"/>
              </a:endParaRPr>
            </a:p>
          </p:txBody>
        </p:sp>
      </p:grpSp>
      <p:grpSp>
        <p:nvGrpSpPr>
          <p:cNvPr id="13" name="Group 125"/>
          <p:cNvGrpSpPr>
            <a:grpSpLocks/>
          </p:cNvGrpSpPr>
          <p:nvPr/>
        </p:nvGrpSpPr>
        <p:grpSpPr bwMode="auto">
          <a:xfrm>
            <a:off x="4540250" y="4208463"/>
            <a:ext cx="2762250" cy="1479550"/>
            <a:chOff x="3948" y="107"/>
            <a:chExt cx="1740" cy="932"/>
          </a:xfrm>
        </p:grpSpPr>
        <p:sp>
          <p:nvSpPr>
            <p:cNvPr id="123925" name="Rectangle 126"/>
            <p:cNvSpPr>
              <a:spLocks noChangeArrowheads="1"/>
            </p:cNvSpPr>
            <p:nvPr/>
          </p:nvSpPr>
          <p:spPr bwMode="auto">
            <a:xfrm>
              <a:off x="3948" y="472"/>
              <a:ext cx="1740" cy="567"/>
            </a:xfrm>
            <a:prstGeom prst="rect">
              <a:avLst/>
            </a:prstGeom>
            <a:solidFill>
              <a:schemeClr val="tx2"/>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3926" name="AutoShape 127"/>
            <p:cNvSpPr>
              <a:spLocks noChangeArrowheads="1"/>
            </p:cNvSpPr>
            <p:nvPr/>
          </p:nvSpPr>
          <p:spPr bwMode="auto">
            <a:xfrm>
              <a:off x="3948" y="107"/>
              <a:ext cx="1007" cy="712"/>
            </a:xfrm>
            <a:prstGeom prst="roundRect">
              <a:avLst>
                <a:gd name="adj" fmla="val 10727"/>
              </a:avLst>
            </a:prstGeom>
            <a:solidFill>
              <a:schemeClr val="tx2"/>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3927" name="Rectangle 128"/>
            <p:cNvSpPr>
              <a:spLocks noChangeArrowheads="1"/>
            </p:cNvSpPr>
            <p:nvPr/>
          </p:nvSpPr>
          <p:spPr bwMode="auto">
            <a:xfrm>
              <a:off x="3953" y="472"/>
              <a:ext cx="1245" cy="470"/>
            </a:xfrm>
            <a:prstGeom prst="rect">
              <a:avLst/>
            </a:prstGeom>
            <a:solidFill>
              <a:schemeClr val="tx2"/>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grpSp>
          <p:nvGrpSpPr>
            <p:cNvPr id="123928" name="Group 129"/>
            <p:cNvGrpSpPr>
              <a:grpSpLocks/>
            </p:cNvGrpSpPr>
            <p:nvPr/>
          </p:nvGrpSpPr>
          <p:grpSpPr bwMode="auto">
            <a:xfrm>
              <a:off x="4056" y="130"/>
              <a:ext cx="761" cy="284"/>
              <a:chOff x="3080" y="3101"/>
              <a:chExt cx="596" cy="235"/>
            </a:xfrm>
          </p:grpSpPr>
          <p:sp>
            <p:nvSpPr>
              <p:cNvPr id="226434" name="Rectangle 130"/>
              <p:cNvSpPr>
                <a:spLocks noChangeArrowheads="1"/>
              </p:cNvSpPr>
              <p:nvPr/>
            </p:nvSpPr>
            <p:spPr bwMode="auto">
              <a:xfrm>
                <a:off x="3084" y="3113"/>
                <a:ext cx="146" cy="223"/>
              </a:xfrm>
              <a:prstGeom prst="rect">
                <a:avLst/>
              </a:prstGeom>
              <a:solidFill>
                <a:schemeClr val="tx2"/>
              </a:solid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790015"/>
                    </a:solidFill>
                    <a:effectLst/>
                    <a:uLnTx/>
                    <a:uFillTx/>
                    <a:latin typeface="Helvetica" charset="0"/>
                    <a:ea typeface="ＭＳ Ｐゴシック" charset="0"/>
                  </a:rPr>
                  <a:t>   </a:t>
                </a:r>
                <a:endParaRPr kumimoji="0" lang="en-US" sz="4000" b="1" i="0" u="none" strike="noStrike" kern="1200" cap="none" spc="0" normalizeH="0" baseline="0" noProof="0">
                  <a:ln>
                    <a:noFill/>
                  </a:ln>
                  <a:solidFill>
                    <a:srgbClr val="FFA27C"/>
                  </a:solidFill>
                  <a:effectLst>
                    <a:outerShdw blurRad="38100" dist="38100" dir="2700000" algn="tl">
                      <a:srgbClr val="000000"/>
                    </a:outerShdw>
                  </a:effectLst>
                  <a:uLnTx/>
                  <a:uFillTx/>
                  <a:latin typeface="Helvetica" charset="0"/>
                  <a:ea typeface="ＭＳ Ｐゴシック" charset="0"/>
                </a:endParaRPr>
              </a:p>
            </p:txBody>
          </p:sp>
          <p:sp>
            <p:nvSpPr>
              <p:cNvPr id="226435" name="Rectangle 131"/>
              <p:cNvSpPr>
                <a:spLocks noChangeArrowheads="1"/>
              </p:cNvSpPr>
              <p:nvPr/>
            </p:nvSpPr>
            <p:spPr bwMode="auto">
              <a:xfrm>
                <a:off x="3080" y="3101"/>
                <a:ext cx="596" cy="230"/>
              </a:xfrm>
              <a:prstGeom prst="rect">
                <a:avLst/>
              </a:prstGeom>
              <a:solidFill>
                <a:schemeClr val="tx2"/>
              </a:solid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900" b="1" i="0" u="none" strike="noStrike" kern="1200" cap="none" spc="0" normalizeH="0" baseline="0" noProof="0">
                    <a:ln>
                      <a:noFill/>
                    </a:ln>
                    <a:solidFill>
                      <a:srgbClr val="790015"/>
                    </a:solidFill>
                    <a:effectLst/>
                    <a:uLnTx/>
                    <a:uFillTx/>
                    <a:latin typeface="Helvetica" charset="0"/>
                    <a:ea typeface="ＭＳ Ｐゴシック" charset="0"/>
                  </a:rPr>
                  <a:t>JESUS</a:t>
                </a:r>
                <a:endParaRPr kumimoji="0" lang="en-US" sz="4000" b="1" i="0" u="none" strike="noStrike" kern="1200" cap="none" spc="0" normalizeH="0" baseline="0" noProof="0">
                  <a:ln>
                    <a:noFill/>
                  </a:ln>
                  <a:solidFill>
                    <a:srgbClr val="FFA27C"/>
                  </a:solidFill>
                  <a:effectLst>
                    <a:outerShdw blurRad="38100" dist="38100" dir="2700000" algn="tl">
                      <a:srgbClr val="000000"/>
                    </a:outerShdw>
                  </a:effectLst>
                  <a:uLnTx/>
                  <a:uFillTx/>
                  <a:latin typeface="Helvetica" charset="0"/>
                  <a:ea typeface="ＭＳ Ｐゴシック" charset="0"/>
                </a:endParaRPr>
              </a:p>
            </p:txBody>
          </p:sp>
        </p:grpSp>
        <p:sp>
          <p:nvSpPr>
            <p:cNvPr id="123929" name="Line 132"/>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sp>
          <p:nvSpPr>
            <p:cNvPr id="123930" name="Line 133"/>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charset="0"/>
                <a:ea typeface="ＭＳ Ｐゴシック" charset="0"/>
              </a:endParaRPr>
            </a:p>
          </p:txBody>
        </p:sp>
      </p:grpSp>
      <p:sp>
        <p:nvSpPr>
          <p:cNvPr id="123918" name="Text Box 134"/>
          <p:cNvSpPr txBox="1">
            <a:spLocks noChangeArrowheads="1"/>
          </p:cNvSpPr>
          <p:nvPr/>
        </p:nvSpPr>
        <p:spPr bwMode="auto">
          <a:xfrm>
            <a:off x="8723313"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123919" name="Text Box 136"/>
          <p:cNvSpPr txBox="1">
            <a:spLocks noChangeArrowheads="1"/>
          </p:cNvSpPr>
          <p:nvPr/>
        </p:nvSpPr>
        <p:spPr bwMode="auto">
          <a:xfrm>
            <a:off x="8834438"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3920" name="Text Box 137"/>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3921" name="Text Box 138"/>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59</a:t>
            </a:r>
          </a:p>
        </p:txBody>
      </p:sp>
      <p:sp>
        <p:nvSpPr>
          <p:cNvPr id="123922" name="Text Box 139"/>
          <p:cNvSpPr txBox="1">
            <a:spLocks noChangeArrowheads="1"/>
          </p:cNvSpPr>
          <p:nvPr/>
        </p:nvSpPr>
        <p:spPr bwMode="auto">
          <a:xfrm>
            <a:off x="8651875" y="6413500"/>
            <a:ext cx="4667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ＭＳ Ｐゴシック" charset="0"/>
              </a:rPr>
              <a:t>11</a:t>
            </a:r>
          </a:p>
        </p:txBody>
      </p:sp>
      <p:sp>
        <p:nvSpPr>
          <p:cNvPr id="123923" name="Text Box 141"/>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8-14</a:t>
            </a:r>
          </a:p>
        </p:txBody>
      </p:sp>
      <p:sp>
        <p:nvSpPr>
          <p:cNvPr id="3" name="Title 2"/>
          <p:cNvSpPr>
            <a:spLocks noGrp="1"/>
          </p:cNvSpPr>
          <p:nvPr>
            <p:ph type="title" idx="4294967295"/>
          </p:nvPr>
        </p:nvSpPr>
        <p:spPr>
          <a:xfrm>
            <a:off x="790575" y="295275"/>
            <a:ext cx="7442200" cy="708025"/>
          </a:xfrm>
          <a:prstGeom prst="rect">
            <a:avLst/>
          </a:prstGeom>
          <a:ln w="12700">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4000" b="1" kern="1200" dirty="0">
                <a:solidFill>
                  <a:srgbClr val="DCF210"/>
                </a:solidFill>
                <a:latin typeface="Comic Sans MS" charset="0"/>
                <a:ea typeface="ＭＳ Ｐゴシック" charset="0"/>
                <a:cs typeface="ＭＳ Ｐゴシック" charset="0"/>
              </a:rPr>
              <a:t>Your New Mental "Bible File"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descr="Israel Map Tribes East.png"/>
          <p:cNvPicPr>
            <a:picLocks noChangeAspect="1"/>
          </p:cNvPicPr>
          <p:nvPr/>
        </p:nvPicPr>
        <p:blipFill rotWithShape="1">
          <a:blip r:embed="rId3">
            <a:extLst>
              <a:ext uri="{28A0092B-C50C-407E-A947-70E740481C1C}">
                <a14:useLocalDpi xmlns:a14="http://schemas.microsoft.com/office/drawing/2010/main" val="0"/>
              </a:ext>
            </a:extLst>
          </a:blip>
          <a:srcRect l="16034" t="22890" r="44637" b="33127"/>
          <a:stretch/>
        </p:blipFill>
        <p:spPr>
          <a:xfrm>
            <a:off x="-1" y="0"/>
            <a:ext cx="9144001" cy="6850971"/>
          </a:xfrm>
          <a:prstGeom prst="rect">
            <a:avLst/>
          </a:prstGeom>
        </p:spPr>
      </p:pic>
      <p:sp>
        <p:nvSpPr>
          <p:cNvPr id="900098" name="Rectangle 2"/>
          <p:cNvSpPr>
            <a:spLocks noGrp="1" noChangeArrowheads="1"/>
          </p:cNvSpPr>
          <p:nvPr>
            <p:ph type="ctrTitle"/>
          </p:nvPr>
        </p:nvSpPr>
        <p:spPr>
          <a:xfrm>
            <a:off x="5765462" y="149699"/>
            <a:ext cx="3378537" cy="1819743"/>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Twin Invasions</a:t>
            </a: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(Judges 10:8)</a:t>
            </a:r>
          </a:p>
        </p:txBody>
      </p:sp>
      <p:sp>
        <p:nvSpPr>
          <p:cNvPr id="12" name="Text Box 8"/>
          <p:cNvSpPr txBox="1">
            <a:spLocks noChangeArrowheads="1"/>
          </p:cNvSpPr>
          <p:nvPr/>
        </p:nvSpPr>
        <p:spPr bwMode="auto">
          <a:xfrm>
            <a:off x="6424642" y="2033054"/>
            <a:ext cx="2667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mn-ea"/>
                <a:cs typeface="Arial" panose="020B0604020202020204" pitchFamily="34" charset="0"/>
              </a:rPr>
              <a:t>Manasseh</a:t>
            </a:r>
          </a:p>
        </p:txBody>
      </p:sp>
      <p:sp>
        <p:nvSpPr>
          <p:cNvPr id="13" name="Text Box 9"/>
          <p:cNvSpPr txBox="1">
            <a:spLocks noChangeArrowheads="1"/>
          </p:cNvSpPr>
          <p:nvPr/>
        </p:nvSpPr>
        <p:spPr bwMode="auto">
          <a:xfrm>
            <a:off x="2034434" y="4175584"/>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mn-ea"/>
                <a:cs typeface="Arial" panose="020B0604020202020204" pitchFamily="34" charset="0"/>
              </a:rPr>
              <a:t>Ephraim</a:t>
            </a:r>
          </a:p>
        </p:txBody>
      </p:sp>
      <p:sp>
        <p:nvSpPr>
          <p:cNvPr id="17" name="Text Box 13"/>
          <p:cNvSpPr txBox="1">
            <a:spLocks noChangeArrowheads="1"/>
          </p:cNvSpPr>
          <p:nvPr/>
        </p:nvSpPr>
        <p:spPr bwMode="auto">
          <a:xfrm>
            <a:off x="2514962" y="364827"/>
            <a:ext cx="173511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mn-ea"/>
                <a:cs typeface="Arial" panose="020B0604020202020204" pitchFamily="34" charset="0"/>
              </a:rPr>
              <a:t>Zebulun</a:t>
            </a:r>
          </a:p>
        </p:txBody>
      </p:sp>
      <p:sp>
        <p:nvSpPr>
          <p:cNvPr id="18" name="Text Box 14"/>
          <p:cNvSpPr txBox="1">
            <a:spLocks noChangeArrowheads="1"/>
          </p:cNvSpPr>
          <p:nvPr/>
        </p:nvSpPr>
        <p:spPr bwMode="auto">
          <a:xfrm>
            <a:off x="2935381" y="950581"/>
            <a:ext cx="243596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mn-ea"/>
                <a:cs typeface="Arial" panose="020B0604020202020204" pitchFamily="34" charset="0"/>
              </a:rPr>
              <a:t>Issachar</a:t>
            </a:r>
          </a:p>
        </p:txBody>
      </p:sp>
      <p:sp>
        <p:nvSpPr>
          <p:cNvPr id="31"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171</a:t>
            </a:r>
          </a:p>
        </p:txBody>
      </p:sp>
      <p:sp>
        <p:nvSpPr>
          <p:cNvPr id="32" name="Rounded Rectangular Callout 31"/>
          <p:cNvSpPr/>
          <p:nvPr/>
        </p:nvSpPr>
        <p:spPr>
          <a:xfrm>
            <a:off x="-97222" y="48690"/>
            <a:ext cx="5862685" cy="3198798"/>
          </a:xfrm>
          <a:prstGeom prst="wedgeRoundRectCallout">
            <a:avLst>
              <a:gd name="adj1" fmla="val 79029"/>
              <a:gd name="adj2" fmla="val 75744"/>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9" name="TextBox 2"/>
          <p:cNvSpPr txBox="1">
            <a:spLocks noChangeArrowheads="1"/>
          </p:cNvSpPr>
          <p:nvPr/>
        </p:nvSpPr>
        <p:spPr bwMode="auto">
          <a:xfrm>
            <a:off x="-97222" y="149699"/>
            <a:ext cx="5862685" cy="3108544"/>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ru-RU"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Philistines and the Ammonites</a:t>
            </a:r>
            <a:r>
              <a:rPr kumimoji="0" lang="is-I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began to oppress them that year. For eighteen years they oppressed all the Israelites east of the Jordan River in the land of the Amorites (that is, in Gilead)</a:t>
            </a:r>
            <a:r>
              <a:rPr kumimoji="0" lang="ru-RU"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(NLT).</a:t>
            </a:r>
          </a:p>
        </p:txBody>
      </p:sp>
      <p:sp>
        <p:nvSpPr>
          <p:cNvPr id="53" name="Text Box 20"/>
          <p:cNvSpPr txBox="1">
            <a:spLocks noChangeArrowheads="1"/>
          </p:cNvSpPr>
          <p:nvPr/>
        </p:nvSpPr>
        <p:spPr bwMode="auto">
          <a:xfrm>
            <a:off x="6424642" y="3956843"/>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mn-ea"/>
                <a:cs typeface="Arial" panose="020B0604020202020204" pitchFamily="34" charset="0"/>
              </a:rPr>
              <a:t>Ammon</a:t>
            </a:r>
          </a:p>
        </p:txBody>
      </p:sp>
      <p:sp>
        <p:nvSpPr>
          <p:cNvPr id="55" name="Line 17"/>
          <p:cNvSpPr>
            <a:spLocks noChangeShapeType="1"/>
          </p:cNvSpPr>
          <p:nvPr/>
        </p:nvSpPr>
        <p:spPr bwMode="auto">
          <a:xfrm rot="21079435" flipH="1" flipV="1">
            <a:off x="6459284" y="3765904"/>
            <a:ext cx="643470" cy="508123"/>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ea typeface="+mn-ea"/>
              <a:cs typeface="Arial" panose="020B0604020202020204" pitchFamily="34" charset="0"/>
            </a:endParaRPr>
          </a:p>
        </p:txBody>
      </p:sp>
      <p:sp>
        <p:nvSpPr>
          <p:cNvPr id="56" name="Text Box 7"/>
          <p:cNvSpPr txBox="1">
            <a:spLocks noChangeArrowheads="1"/>
          </p:cNvSpPr>
          <p:nvPr/>
        </p:nvSpPr>
        <p:spPr bwMode="auto">
          <a:xfrm>
            <a:off x="5300335" y="6111824"/>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mn-ea"/>
                <a:cs typeface="Arial" panose="020B0604020202020204" pitchFamily="34" charset="0"/>
              </a:rPr>
              <a:t>Reuben</a:t>
            </a:r>
          </a:p>
        </p:txBody>
      </p:sp>
      <p:sp>
        <p:nvSpPr>
          <p:cNvPr id="57" name="Text Box 9"/>
          <p:cNvSpPr txBox="1">
            <a:spLocks noChangeArrowheads="1"/>
          </p:cNvSpPr>
          <p:nvPr/>
        </p:nvSpPr>
        <p:spPr bwMode="auto">
          <a:xfrm>
            <a:off x="2519430" y="5262270"/>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mn-ea"/>
                <a:cs typeface="Arial" panose="020B0604020202020204" pitchFamily="34" charset="0"/>
              </a:rPr>
              <a:t>Benjamin</a:t>
            </a:r>
          </a:p>
        </p:txBody>
      </p:sp>
      <p:sp>
        <p:nvSpPr>
          <p:cNvPr id="58" name="Text Box 9"/>
          <p:cNvSpPr txBox="1">
            <a:spLocks noChangeArrowheads="1"/>
          </p:cNvSpPr>
          <p:nvPr/>
        </p:nvSpPr>
        <p:spPr bwMode="auto">
          <a:xfrm>
            <a:off x="2292747" y="6108673"/>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mn-ea"/>
                <a:cs typeface="Arial" panose="020B0604020202020204" pitchFamily="34" charset="0"/>
              </a:rPr>
              <a:t>Judah</a:t>
            </a:r>
          </a:p>
        </p:txBody>
      </p:sp>
      <p:sp>
        <p:nvSpPr>
          <p:cNvPr id="60" name="Text Box 8"/>
          <p:cNvSpPr txBox="1">
            <a:spLocks noChangeArrowheads="1"/>
          </p:cNvSpPr>
          <p:nvPr/>
        </p:nvSpPr>
        <p:spPr bwMode="auto">
          <a:xfrm>
            <a:off x="4736239" y="3247487"/>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mn-ea"/>
                <a:cs typeface="Arial" panose="020B0604020202020204" pitchFamily="34" charset="0"/>
              </a:rPr>
              <a:t>Gilead</a:t>
            </a:r>
          </a:p>
        </p:txBody>
      </p:sp>
      <p:sp>
        <p:nvSpPr>
          <p:cNvPr id="61" name="Text Box 9"/>
          <p:cNvSpPr txBox="1">
            <a:spLocks noChangeArrowheads="1"/>
          </p:cNvSpPr>
          <p:nvPr/>
        </p:nvSpPr>
        <p:spPr bwMode="auto">
          <a:xfrm rot="17850286">
            <a:off x="-12225" y="4935297"/>
            <a:ext cx="2872705"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mn-ea"/>
                <a:cs typeface="Arial" panose="020B0604020202020204" pitchFamily="34" charset="0"/>
              </a:rPr>
              <a:t>Philistines</a:t>
            </a:r>
          </a:p>
        </p:txBody>
      </p:sp>
      <p:sp>
        <p:nvSpPr>
          <p:cNvPr id="62" name="Line 17"/>
          <p:cNvSpPr>
            <a:spLocks noChangeShapeType="1"/>
          </p:cNvSpPr>
          <p:nvPr/>
        </p:nvSpPr>
        <p:spPr bwMode="auto">
          <a:xfrm rot="21079435" flipV="1">
            <a:off x="1553545" y="4246453"/>
            <a:ext cx="3913128" cy="967044"/>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ea typeface="+mn-ea"/>
              <a:cs typeface="Arial" panose="020B0604020202020204" pitchFamily="34" charset="0"/>
            </a:endParaRPr>
          </a:p>
        </p:txBody>
      </p:sp>
      <p:sp>
        <p:nvSpPr>
          <p:cNvPr id="22" name="Text Box 10"/>
          <p:cNvSpPr txBox="1">
            <a:spLocks noChangeArrowheads="1"/>
          </p:cNvSpPr>
          <p:nvPr/>
        </p:nvSpPr>
        <p:spPr bwMode="auto">
          <a:xfrm>
            <a:off x="2093508" y="3164436"/>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mn-ea"/>
                <a:cs typeface="Arial" panose="020B0604020202020204" pitchFamily="34" charset="0"/>
              </a:rPr>
              <a:t>Manasseh</a:t>
            </a:r>
          </a:p>
        </p:txBody>
      </p:sp>
    </p:spTree>
    <p:extLst>
      <p:ext uri="{BB962C8B-B14F-4D97-AF65-F5344CB8AC3E}">
        <p14:creationId xmlns:p14="http://schemas.microsoft.com/office/powerpoint/2010/main" val="14536551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right)">
                                      <p:cBhvr>
                                        <p:cTn id="7" dur="500"/>
                                        <p:tgtEl>
                                          <p:spTgt spid="5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wipe(left)">
                                      <p:cBhvr>
                                        <p:cTn id="1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descr="Israel Map Tribes East.png"/>
          <p:cNvPicPr>
            <a:picLocks noChangeAspect="1"/>
          </p:cNvPicPr>
          <p:nvPr/>
        </p:nvPicPr>
        <p:blipFill rotWithShape="1">
          <a:blip r:embed="rId3">
            <a:extLst>
              <a:ext uri="{28A0092B-C50C-407E-A947-70E740481C1C}">
                <a14:useLocalDpi xmlns:a14="http://schemas.microsoft.com/office/drawing/2010/main" val="0"/>
              </a:ext>
            </a:extLst>
          </a:blip>
          <a:srcRect l="16034" t="22890" r="44637" b="33127"/>
          <a:stretch/>
        </p:blipFill>
        <p:spPr>
          <a:xfrm>
            <a:off x="-1" y="0"/>
            <a:ext cx="9144001" cy="6850971"/>
          </a:xfrm>
          <a:prstGeom prst="rect">
            <a:avLst/>
          </a:prstGeom>
        </p:spPr>
      </p:pic>
      <p:sp>
        <p:nvSpPr>
          <p:cNvPr id="900098" name="Rectangle 2"/>
          <p:cNvSpPr>
            <a:spLocks noGrp="1" noChangeArrowheads="1"/>
          </p:cNvSpPr>
          <p:nvPr>
            <p:ph type="ctrTitle"/>
          </p:nvPr>
        </p:nvSpPr>
        <p:spPr>
          <a:xfrm>
            <a:off x="5765462" y="149699"/>
            <a:ext cx="3378537" cy="1819743"/>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Eastern Invasions</a:t>
            </a: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(Judges 10:9)</a:t>
            </a:r>
          </a:p>
        </p:txBody>
      </p:sp>
      <p:sp>
        <p:nvSpPr>
          <p:cNvPr id="12" name="Text Box 8"/>
          <p:cNvSpPr txBox="1">
            <a:spLocks noChangeArrowheads="1"/>
          </p:cNvSpPr>
          <p:nvPr/>
        </p:nvSpPr>
        <p:spPr bwMode="auto">
          <a:xfrm>
            <a:off x="6424642" y="2033054"/>
            <a:ext cx="2667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mn-ea"/>
                <a:cs typeface="Arial" panose="020B0604020202020204" pitchFamily="34" charset="0"/>
              </a:rPr>
              <a:t>Manasseh</a:t>
            </a:r>
          </a:p>
        </p:txBody>
      </p:sp>
      <p:sp>
        <p:nvSpPr>
          <p:cNvPr id="13" name="Text Box 9"/>
          <p:cNvSpPr txBox="1">
            <a:spLocks noChangeArrowheads="1"/>
          </p:cNvSpPr>
          <p:nvPr/>
        </p:nvSpPr>
        <p:spPr bwMode="auto">
          <a:xfrm>
            <a:off x="2034434" y="4175584"/>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mn-ea"/>
                <a:cs typeface="Arial" panose="020B0604020202020204" pitchFamily="34" charset="0"/>
              </a:rPr>
              <a:t>Ephraim</a:t>
            </a:r>
          </a:p>
        </p:txBody>
      </p:sp>
      <p:sp>
        <p:nvSpPr>
          <p:cNvPr id="14" name="Text Box 10"/>
          <p:cNvSpPr txBox="1">
            <a:spLocks noChangeArrowheads="1"/>
          </p:cNvSpPr>
          <p:nvPr/>
        </p:nvSpPr>
        <p:spPr bwMode="auto">
          <a:xfrm>
            <a:off x="2093508" y="3164436"/>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mn-ea"/>
                <a:cs typeface="Arial" panose="020B0604020202020204" pitchFamily="34" charset="0"/>
              </a:rPr>
              <a:t>Manasseh</a:t>
            </a:r>
            <a:endPar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mn-ea"/>
              <a:cs typeface="Arial" panose="020B0604020202020204" pitchFamily="34" charset="0"/>
            </a:endParaRPr>
          </a:p>
        </p:txBody>
      </p:sp>
      <p:sp>
        <p:nvSpPr>
          <p:cNvPr id="17" name="Text Box 13"/>
          <p:cNvSpPr txBox="1">
            <a:spLocks noChangeArrowheads="1"/>
          </p:cNvSpPr>
          <p:nvPr/>
        </p:nvSpPr>
        <p:spPr bwMode="auto">
          <a:xfrm>
            <a:off x="2514962" y="364827"/>
            <a:ext cx="173511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mn-ea"/>
                <a:cs typeface="Arial" panose="020B0604020202020204" pitchFamily="34" charset="0"/>
              </a:rPr>
              <a:t>Zebulun</a:t>
            </a:r>
          </a:p>
        </p:txBody>
      </p:sp>
      <p:sp>
        <p:nvSpPr>
          <p:cNvPr id="18" name="Text Box 14"/>
          <p:cNvSpPr txBox="1">
            <a:spLocks noChangeArrowheads="1"/>
          </p:cNvSpPr>
          <p:nvPr/>
        </p:nvSpPr>
        <p:spPr bwMode="auto">
          <a:xfrm>
            <a:off x="2935381" y="950581"/>
            <a:ext cx="243596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mn-ea"/>
                <a:cs typeface="Arial" panose="020B0604020202020204" pitchFamily="34" charset="0"/>
              </a:rPr>
              <a:t>Issachar</a:t>
            </a:r>
          </a:p>
        </p:txBody>
      </p:sp>
      <p:sp>
        <p:nvSpPr>
          <p:cNvPr id="31"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171</a:t>
            </a:r>
          </a:p>
        </p:txBody>
      </p:sp>
      <p:sp>
        <p:nvSpPr>
          <p:cNvPr id="32" name="Rounded Rectangular Callout 31"/>
          <p:cNvSpPr/>
          <p:nvPr/>
        </p:nvSpPr>
        <p:spPr>
          <a:xfrm>
            <a:off x="-97222" y="48690"/>
            <a:ext cx="5862685" cy="3198798"/>
          </a:xfrm>
          <a:prstGeom prst="wedgeRoundRectCallout">
            <a:avLst>
              <a:gd name="adj1" fmla="val 79029"/>
              <a:gd name="adj2" fmla="val 75744"/>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9" name="TextBox 2"/>
          <p:cNvSpPr txBox="1">
            <a:spLocks noChangeArrowheads="1"/>
          </p:cNvSpPr>
          <p:nvPr/>
        </p:nvSpPr>
        <p:spPr bwMode="auto">
          <a:xfrm>
            <a:off x="79230" y="495410"/>
            <a:ext cx="5578609" cy="2246769"/>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ru-RU"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Ammonites also crossed to the west side of the Jordan and attacked Judah, Benjamin, and Ephraim. The Israelites were in great distress</a:t>
            </a:r>
            <a:r>
              <a:rPr kumimoji="0" lang="ru-RU"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(NLT).</a:t>
            </a:r>
          </a:p>
        </p:txBody>
      </p:sp>
      <p:sp>
        <p:nvSpPr>
          <p:cNvPr id="53" name="Text Box 20"/>
          <p:cNvSpPr txBox="1">
            <a:spLocks noChangeArrowheads="1"/>
          </p:cNvSpPr>
          <p:nvPr/>
        </p:nvSpPr>
        <p:spPr bwMode="auto">
          <a:xfrm>
            <a:off x="6424642" y="3956843"/>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mn-ea"/>
                <a:cs typeface="Arial" panose="020B0604020202020204" pitchFamily="34" charset="0"/>
              </a:rPr>
              <a:t>Ammon</a:t>
            </a:r>
          </a:p>
        </p:txBody>
      </p:sp>
      <p:sp>
        <p:nvSpPr>
          <p:cNvPr id="55" name="Line 17"/>
          <p:cNvSpPr>
            <a:spLocks noChangeShapeType="1"/>
          </p:cNvSpPr>
          <p:nvPr/>
        </p:nvSpPr>
        <p:spPr bwMode="auto">
          <a:xfrm rot="21079435" flipH="1" flipV="1">
            <a:off x="6459284" y="3765904"/>
            <a:ext cx="643470" cy="508123"/>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ea typeface="+mn-ea"/>
              <a:cs typeface="Arial" panose="020B0604020202020204" pitchFamily="34" charset="0"/>
            </a:endParaRPr>
          </a:p>
        </p:txBody>
      </p:sp>
      <p:sp>
        <p:nvSpPr>
          <p:cNvPr id="56" name="Text Box 7"/>
          <p:cNvSpPr txBox="1">
            <a:spLocks noChangeArrowheads="1"/>
          </p:cNvSpPr>
          <p:nvPr/>
        </p:nvSpPr>
        <p:spPr bwMode="auto">
          <a:xfrm>
            <a:off x="5300335" y="6111824"/>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mn-ea"/>
                <a:cs typeface="Arial" panose="020B0604020202020204" pitchFamily="34" charset="0"/>
              </a:rPr>
              <a:t>Reuben</a:t>
            </a:r>
          </a:p>
        </p:txBody>
      </p:sp>
      <p:sp>
        <p:nvSpPr>
          <p:cNvPr id="57" name="Text Box 9"/>
          <p:cNvSpPr txBox="1">
            <a:spLocks noChangeArrowheads="1"/>
          </p:cNvSpPr>
          <p:nvPr/>
        </p:nvSpPr>
        <p:spPr bwMode="auto">
          <a:xfrm>
            <a:off x="2519430" y="5262270"/>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mn-ea"/>
                <a:cs typeface="Arial" panose="020B0604020202020204" pitchFamily="34" charset="0"/>
              </a:rPr>
              <a:t>Benjamin</a:t>
            </a:r>
          </a:p>
        </p:txBody>
      </p:sp>
      <p:sp>
        <p:nvSpPr>
          <p:cNvPr id="58" name="Text Box 9"/>
          <p:cNvSpPr txBox="1">
            <a:spLocks noChangeArrowheads="1"/>
          </p:cNvSpPr>
          <p:nvPr/>
        </p:nvSpPr>
        <p:spPr bwMode="auto">
          <a:xfrm>
            <a:off x="2292747" y="6108673"/>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mn-ea"/>
                <a:cs typeface="Arial" panose="020B0604020202020204" pitchFamily="34" charset="0"/>
              </a:rPr>
              <a:t>Judah</a:t>
            </a:r>
          </a:p>
        </p:txBody>
      </p:sp>
      <p:sp>
        <p:nvSpPr>
          <p:cNvPr id="60" name="Text Box 8"/>
          <p:cNvSpPr txBox="1">
            <a:spLocks noChangeArrowheads="1"/>
          </p:cNvSpPr>
          <p:nvPr/>
        </p:nvSpPr>
        <p:spPr bwMode="auto">
          <a:xfrm>
            <a:off x="4736239" y="3247487"/>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mn-ea"/>
                <a:cs typeface="Arial" panose="020B0604020202020204" pitchFamily="34" charset="0"/>
              </a:rPr>
              <a:t>Gilead</a:t>
            </a:r>
          </a:p>
        </p:txBody>
      </p:sp>
      <p:sp>
        <p:nvSpPr>
          <p:cNvPr id="62" name="Line 17"/>
          <p:cNvSpPr>
            <a:spLocks noChangeShapeType="1"/>
          </p:cNvSpPr>
          <p:nvPr/>
        </p:nvSpPr>
        <p:spPr bwMode="auto">
          <a:xfrm rot="21079435" flipH="1">
            <a:off x="3708706" y="4924823"/>
            <a:ext cx="3536702" cy="1163746"/>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ea typeface="+mn-ea"/>
              <a:cs typeface="Arial" panose="020B0604020202020204" pitchFamily="34" charset="0"/>
            </a:endParaRPr>
          </a:p>
        </p:txBody>
      </p:sp>
      <p:sp>
        <p:nvSpPr>
          <p:cNvPr id="63" name="Line 17"/>
          <p:cNvSpPr>
            <a:spLocks noChangeShapeType="1"/>
          </p:cNvSpPr>
          <p:nvPr/>
        </p:nvSpPr>
        <p:spPr bwMode="auto">
          <a:xfrm rot="21079435" flipH="1">
            <a:off x="4322355" y="4721532"/>
            <a:ext cx="2806900" cy="417661"/>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ea typeface="+mn-ea"/>
              <a:cs typeface="Arial" panose="020B0604020202020204" pitchFamily="34" charset="0"/>
            </a:endParaRPr>
          </a:p>
        </p:txBody>
      </p:sp>
      <p:sp>
        <p:nvSpPr>
          <p:cNvPr id="64" name="Line 17"/>
          <p:cNvSpPr>
            <a:spLocks noChangeShapeType="1"/>
          </p:cNvSpPr>
          <p:nvPr/>
        </p:nvSpPr>
        <p:spPr bwMode="auto">
          <a:xfrm rot="21079435" flipH="1" flipV="1">
            <a:off x="4302924" y="4453469"/>
            <a:ext cx="2795083" cy="77444"/>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ea typeface="+mn-ea"/>
              <a:cs typeface="Arial" panose="020B0604020202020204" pitchFamily="34" charset="0"/>
            </a:endParaRPr>
          </a:p>
        </p:txBody>
      </p:sp>
      <p:sp>
        <p:nvSpPr>
          <p:cNvPr id="65" name="Text Box 9"/>
          <p:cNvSpPr txBox="1">
            <a:spLocks noChangeArrowheads="1"/>
          </p:cNvSpPr>
          <p:nvPr/>
        </p:nvSpPr>
        <p:spPr bwMode="auto">
          <a:xfrm rot="17850286">
            <a:off x="-12225" y="4935297"/>
            <a:ext cx="2872705"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mn-ea"/>
                <a:cs typeface="Arial" panose="020B0604020202020204" pitchFamily="34" charset="0"/>
              </a:rPr>
              <a:t>Philistines</a:t>
            </a:r>
          </a:p>
        </p:txBody>
      </p:sp>
    </p:spTree>
    <p:extLst>
      <p:ext uri="{BB962C8B-B14F-4D97-AF65-F5344CB8AC3E}">
        <p14:creationId xmlns:p14="http://schemas.microsoft.com/office/powerpoint/2010/main" val="42769156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right)">
                                      <p:cBhvr>
                                        <p:cTn id="7" dur="500"/>
                                        <p:tgtEl>
                                          <p:spTgt spid="5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wipe(right)">
                                      <p:cBhvr>
                                        <p:cTn id="11" dur="500"/>
                                        <p:tgtEl>
                                          <p:spTgt spid="62"/>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wipe(right)">
                                      <p:cBhvr>
                                        <p:cTn id="15" dur="500"/>
                                        <p:tgtEl>
                                          <p:spTgt spid="63"/>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right)">
                                      <p:cBhvr>
                                        <p:cTn id="19"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a:extLst>
              <a:ext uri="{28A0092B-C50C-407E-A947-70E740481C1C}">
                <a14:useLocalDpi xmlns:a14="http://schemas.microsoft.com/office/drawing/2010/main" val="0"/>
              </a:ext>
            </a:extLst>
          </a:blip>
          <a:srcRect r="8576" b="8030"/>
          <a:stretch/>
        </p:blipFill>
        <p:spPr>
          <a:xfrm>
            <a:off x="15368" y="-1"/>
            <a:ext cx="9074496" cy="6858001"/>
          </a:xfrm>
          <a:prstGeom prst="rect">
            <a:avLst/>
          </a:prstGeom>
        </p:spPr>
      </p:pic>
      <p:sp>
        <p:nvSpPr>
          <p:cNvPr id="900098" name="Rectangle 2"/>
          <p:cNvSpPr>
            <a:spLocks noGrp="1" noChangeArrowheads="1"/>
          </p:cNvSpPr>
          <p:nvPr>
            <p:ph type="ctrTitle"/>
          </p:nvPr>
        </p:nvSpPr>
        <p:spPr>
          <a:xfrm>
            <a:off x="-35281" y="-9910"/>
            <a:ext cx="4067945" cy="1439870"/>
          </a:xfrm>
          <a:solidFill>
            <a:schemeClr val="tx1"/>
          </a:solidFill>
          <a:effectLst/>
        </p:spPr>
        <p:txBody>
          <a:bodyPr anchor="t"/>
          <a:lstStyle/>
          <a:p>
            <a:pPr>
              <a:defRPr/>
            </a:pP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Jordan Rivers &amp; Regions</a:t>
            </a:r>
          </a:p>
        </p:txBody>
      </p:sp>
      <p:sp>
        <p:nvSpPr>
          <p:cNvPr id="12" name="Text Box 8"/>
          <p:cNvSpPr txBox="1">
            <a:spLocks noChangeArrowheads="1"/>
          </p:cNvSpPr>
          <p:nvPr/>
        </p:nvSpPr>
        <p:spPr bwMode="auto">
          <a:xfrm>
            <a:off x="4427984" y="2564904"/>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mn-ea"/>
                <a:cs typeface="Arial" panose="020B0604020202020204" pitchFamily="34" charset="0"/>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140</a:t>
            </a:r>
          </a:p>
        </p:txBody>
      </p:sp>
      <p:sp>
        <p:nvSpPr>
          <p:cNvPr id="50" name="Rectangle 2"/>
          <p:cNvSpPr txBox="1">
            <a:spLocks noChangeArrowheads="1"/>
          </p:cNvSpPr>
          <p:nvPr/>
        </p:nvSpPr>
        <p:spPr bwMode="auto">
          <a:xfrm>
            <a:off x="7326" y="1412319"/>
            <a:ext cx="4025338" cy="528209"/>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Let's play a game!</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Text Box 6"/>
          <p:cNvSpPr txBox="1">
            <a:spLocks noChangeArrowheads="1"/>
          </p:cNvSpPr>
          <p:nvPr/>
        </p:nvSpPr>
        <p:spPr bwMode="auto">
          <a:xfrm>
            <a:off x="6363798" y="3474235"/>
            <a:ext cx="210817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mn-ea"/>
                <a:cs typeface="Arial" panose="020B0604020202020204" pitchFamily="34" charset="0"/>
              </a:rPr>
              <a:t>A</a:t>
            </a: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mn-ea"/>
                <a:cs typeface="Arial" panose="020B0604020202020204" pitchFamily="34" charset="0"/>
              </a:rPr>
              <a:t>mmon</a:t>
            </a:r>
          </a:p>
        </p:txBody>
      </p:sp>
      <p:sp>
        <p:nvSpPr>
          <p:cNvPr id="14" name="Text Box 8"/>
          <p:cNvSpPr txBox="1">
            <a:spLocks noChangeArrowheads="1"/>
          </p:cNvSpPr>
          <p:nvPr/>
        </p:nvSpPr>
        <p:spPr bwMode="auto">
          <a:xfrm>
            <a:off x="6586629" y="180508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mn-ea"/>
                <a:cs typeface="Arial" panose="020B0604020202020204" pitchFamily="34" charset="0"/>
              </a:rPr>
              <a:t>G</a:t>
            </a: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mn-ea"/>
                <a:cs typeface="Arial" panose="020B0604020202020204" pitchFamily="34" charset="0"/>
              </a:rPr>
              <a:t>ilead</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mn-ea"/>
                <a:cs typeface="Arial" panose="020B0604020202020204" pitchFamily="34" charset="0"/>
              </a:rPr>
              <a:t>E</a:t>
            </a: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mn-ea"/>
                <a:cs typeface="Arial" panose="020B0604020202020204" pitchFamily="34" charset="0"/>
              </a:rPr>
              <a:t>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mn-ea"/>
                <a:cs typeface="Arial" panose="020B0604020202020204" pitchFamily="34" charset="0"/>
              </a:rPr>
              <a:t>M</a:t>
            </a: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mn-ea"/>
                <a:cs typeface="Arial" panose="020B0604020202020204" pitchFamily="34" charset="0"/>
              </a:rPr>
              <a:t>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mn-ea"/>
                <a:cs typeface="Arial" panose="020B0604020202020204" pitchFamily="34" charset="0"/>
              </a:rPr>
              <a:t>Egypt</a:t>
            </a: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mn-ea"/>
                <a:cs typeface="Arial" panose="020B0604020202020204" pitchFamily="34" charset="0"/>
              </a:rPr>
              <a:t>Philistia</a:t>
            </a:r>
          </a:p>
        </p:txBody>
      </p:sp>
      <p:sp>
        <p:nvSpPr>
          <p:cNvPr id="21" name="Line 40"/>
          <p:cNvSpPr>
            <a:spLocks noChangeShapeType="1"/>
          </p:cNvSpPr>
          <p:nvPr/>
        </p:nvSpPr>
        <p:spPr bwMode="auto">
          <a:xfrm rot="20390226">
            <a:off x="6639239" y="2971495"/>
            <a:ext cx="846732" cy="34829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glow rad="279400">
                  <a:srgbClr val="000000">
                    <a:alpha val="98000"/>
                  </a:srgbClr>
                </a:glow>
              </a:effectLst>
              <a:uLnTx/>
              <a:uFillTx/>
              <a:latin typeface="Arial" panose="020B0604020202020204" pitchFamily="34" charset="0"/>
              <a:ea typeface="+mn-ea"/>
              <a:cs typeface="Arial" panose="020B0604020202020204" pitchFamily="34" charset="0"/>
            </a:endParaRPr>
          </a:p>
        </p:txBody>
      </p:sp>
      <p:sp>
        <p:nvSpPr>
          <p:cNvPr id="23" name="Rounded Rectangular Callout 22"/>
          <p:cNvSpPr/>
          <p:nvPr/>
        </p:nvSpPr>
        <p:spPr>
          <a:xfrm>
            <a:off x="1348688" y="3312825"/>
            <a:ext cx="4067944" cy="2132856"/>
          </a:xfrm>
          <a:prstGeom prst="wedgeRoundRectCallout">
            <a:avLst>
              <a:gd name="adj1" fmla="val -21217"/>
              <a:gd name="adj2" fmla="val -49405"/>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TextBox 2"/>
          <p:cNvSpPr txBox="1">
            <a:spLocks noChangeArrowheads="1"/>
          </p:cNvSpPr>
          <p:nvPr/>
        </p:nvSpPr>
        <p:spPr bwMode="auto">
          <a:xfrm>
            <a:off x="1564927" y="3534449"/>
            <a:ext cx="3564903" cy="830997"/>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G-A-M-E</a:t>
            </a:r>
          </a:p>
        </p:txBody>
      </p:sp>
      <p:sp>
        <p:nvSpPr>
          <p:cNvPr id="25" name="Line 40"/>
          <p:cNvSpPr>
            <a:spLocks noChangeShapeType="1"/>
          </p:cNvSpPr>
          <p:nvPr/>
        </p:nvSpPr>
        <p:spPr bwMode="auto">
          <a:xfrm rot="20390226">
            <a:off x="6651394" y="4614322"/>
            <a:ext cx="934349" cy="43439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glow rad="279400">
                  <a:srgbClr val="000000">
                    <a:alpha val="98000"/>
                  </a:srgbClr>
                </a:glow>
              </a:effectLst>
              <a:uLnTx/>
              <a:uFillTx/>
              <a:latin typeface="Arial" panose="020B0604020202020204" pitchFamily="34" charset="0"/>
              <a:ea typeface="+mn-ea"/>
              <a:cs typeface="Arial" panose="020B0604020202020204" pitchFamily="34" charset="0"/>
            </a:endParaRPr>
          </a:p>
        </p:txBody>
      </p:sp>
      <p:sp>
        <p:nvSpPr>
          <p:cNvPr id="27" name="Line 40"/>
          <p:cNvSpPr>
            <a:spLocks noChangeShapeType="1"/>
          </p:cNvSpPr>
          <p:nvPr/>
        </p:nvSpPr>
        <p:spPr bwMode="auto">
          <a:xfrm rot="20390226">
            <a:off x="6523669" y="1582473"/>
            <a:ext cx="1000045" cy="225592"/>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glow rad="279400">
                  <a:srgbClr val="000000">
                    <a:alpha val="98000"/>
                  </a:srgbClr>
                </a:glow>
              </a:effectLst>
              <a:uLnTx/>
              <a:uFillTx/>
              <a:latin typeface="Arial" panose="020B0604020202020204" pitchFamily="34" charset="0"/>
              <a:ea typeface="+mn-ea"/>
              <a:cs typeface="Arial" panose="020B0604020202020204" pitchFamily="34" charset="0"/>
            </a:endParaRPr>
          </a:p>
        </p:txBody>
      </p:sp>
      <p:sp>
        <p:nvSpPr>
          <p:cNvPr id="35" name="Text Box 8"/>
          <p:cNvSpPr txBox="1">
            <a:spLocks noChangeArrowheads="1"/>
          </p:cNvSpPr>
          <p:nvPr/>
        </p:nvSpPr>
        <p:spPr bwMode="auto">
          <a:xfrm>
            <a:off x="3534664" y="-27384"/>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mn-ea"/>
                <a:cs typeface="Arial" panose="020B0604020202020204" pitchFamily="34" charset="0"/>
              </a:rPr>
              <a:t>Lebanon</a:t>
            </a:r>
          </a:p>
        </p:txBody>
      </p:sp>
      <p:sp>
        <p:nvSpPr>
          <p:cNvPr id="28" name="Line 40"/>
          <p:cNvSpPr>
            <a:spLocks noChangeShapeType="1"/>
          </p:cNvSpPr>
          <p:nvPr/>
        </p:nvSpPr>
        <p:spPr bwMode="auto">
          <a:xfrm rot="20390226">
            <a:off x="6361770" y="5537365"/>
            <a:ext cx="1158940" cy="947852"/>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glow rad="279400">
                  <a:srgbClr val="000000">
                    <a:alpha val="98000"/>
                  </a:srgbClr>
                </a:glow>
              </a:effectLst>
              <a:uLnTx/>
              <a:uFillTx/>
              <a:latin typeface="Arial" panose="020B0604020202020204" pitchFamily="34" charset="0"/>
              <a:ea typeface="+mn-ea"/>
              <a:cs typeface="Arial" panose="020B0604020202020204" pitchFamily="34" charset="0"/>
            </a:endParaRPr>
          </a:p>
        </p:txBody>
      </p:sp>
      <p:sp>
        <p:nvSpPr>
          <p:cNvPr id="22" name="Text Box 6">
            <a:extLst>
              <a:ext uri="{FF2B5EF4-FFF2-40B4-BE49-F238E27FC236}">
                <a16:creationId xmlns:a16="http://schemas.microsoft.com/office/drawing/2014/main" id="{C97B5353-693B-DB78-BC2A-127061AEF309}"/>
              </a:ext>
            </a:extLst>
          </p:cNvPr>
          <p:cNvSpPr txBox="1">
            <a:spLocks noChangeArrowheads="1"/>
          </p:cNvSpPr>
          <p:nvPr/>
        </p:nvSpPr>
        <p:spPr bwMode="auto">
          <a:xfrm>
            <a:off x="6784159" y="2734737"/>
            <a:ext cx="210817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mn-ea"/>
                <a:cs typeface="Arial" panose="020B0604020202020204" pitchFamily="34" charset="0"/>
              </a:rPr>
              <a:t>J</a:t>
            </a:r>
            <a:r>
              <a:rPr kumimoji="0" lang="en-US" sz="3200" b="1" u="none" strike="noStrike" kern="1200" cap="none" spc="0" normalizeH="0" baseline="0" noProof="0" dirty="0">
                <a:ln>
                  <a:noFill/>
                </a:ln>
                <a:solidFill>
                  <a:srgbClr val="3333CC">
                    <a:lumMod val="20000"/>
                    <a:lumOff val="80000"/>
                  </a:srgbClr>
                </a:solidFill>
                <a:effectLst>
                  <a:glow rad="101600">
                    <a:srgbClr val="000000">
                      <a:alpha val="75000"/>
                    </a:srgbClr>
                  </a:glow>
                </a:effectLst>
                <a:uLnTx/>
                <a:uFillTx/>
                <a:latin typeface="Arial" panose="020B0604020202020204" pitchFamily="34" charset="0"/>
                <a:ea typeface="+mn-ea"/>
                <a:cs typeface="Arial" panose="020B0604020202020204" pitchFamily="34" charset="0"/>
              </a:rPr>
              <a:t>abbok</a:t>
            </a:r>
          </a:p>
        </p:txBody>
      </p:sp>
      <p:sp>
        <p:nvSpPr>
          <p:cNvPr id="29" name="Text Box 8">
            <a:extLst>
              <a:ext uri="{FF2B5EF4-FFF2-40B4-BE49-F238E27FC236}">
                <a16:creationId xmlns:a16="http://schemas.microsoft.com/office/drawing/2014/main" id="{98A639F3-C0CB-A8D9-8A02-050E420616E2}"/>
              </a:ext>
            </a:extLst>
          </p:cNvPr>
          <p:cNvSpPr txBox="1">
            <a:spLocks noChangeArrowheads="1"/>
          </p:cNvSpPr>
          <p:nvPr/>
        </p:nvSpPr>
        <p:spPr bwMode="auto">
          <a:xfrm>
            <a:off x="6873067" y="1155085"/>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u="none" strike="noStrike" kern="1200" cap="none" spc="0" normalizeH="0" baseline="0" noProof="0" dirty="0" err="1">
                <a:ln>
                  <a:noFill/>
                </a:ln>
                <a:solidFill>
                  <a:srgbClr val="FFFF00"/>
                </a:solidFill>
                <a:effectLst>
                  <a:glow rad="101600">
                    <a:srgbClr val="000000">
                      <a:alpha val="75000"/>
                    </a:srgbClr>
                  </a:glow>
                </a:effectLst>
                <a:uLnTx/>
                <a:uFillTx/>
                <a:latin typeface="Arial" panose="020B0604020202020204" pitchFamily="34" charset="0"/>
                <a:ea typeface="+mn-ea"/>
                <a:cs typeface="Arial" panose="020B0604020202020204" pitchFamily="34" charset="0"/>
              </a:rPr>
              <a:t>Y</a:t>
            </a:r>
            <a:r>
              <a:rPr kumimoji="0" lang="en-US" sz="3200" b="1" u="none" strike="noStrike" kern="1200" cap="none" spc="0" normalizeH="0" baseline="0" noProof="0" dirty="0" err="1">
                <a:ln>
                  <a:noFill/>
                </a:ln>
                <a:solidFill>
                  <a:srgbClr val="3333CC">
                    <a:lumMod val="20000"/>
                    <a:lumOff val="80000"/>
                  </a:srgbClr>
                </a:solidFill>
                <a:effectLst>
                  <a:glow rad="101600">
                    <a:srgbClr val="000000">
                      <a:alpha val="75000"/>
                    </a:srgbClr>
                  </a:glow>
                </a:effectLst>
                <a:uLnTx/>
                <a:uFillTx/>
                <a:latin typeface="Arial" panose="020B0604020202020204" pitchFamily="34" charset="0"/>
                <a:ea typeface="+mn-ea"/>
                <a:cs typeface="Arial" panose="020B0604020202020204" pitchFamily="34" charset="0"/>
              </a:rPr>
              <a:t>armuk</a:t>
            </a:r>
            <a:endParaRPr kumimoji="0" lang="en-US" sz="3200" b="1" u="none" strike="noStrike" kern="1200" cap="none" spc="0" normalizeH="0" baseline="0" noProof="0" dirty="0">
              <a:ln>
                <a:noFill/>
              </a:ln>
              <a:solidFill>
                <a:srgbClr val="3333CC">
                  <a:lumMod val="20000"/>
                  <a:lumOff val="80000"/>
                </a:srgbClr>
              </a:solidFill>
              <a:effectLst>
                <a:glow rad="101600">
                  <a:srgbClr val="000000">
                    <a:alpha val="75000"/>
                  </a:srgbClr>
                </a:glow>
              </a:effectLst>
              <a:uLnTx/>
              <a:uFillTx/>
              <a:latin typeface="Arial" panose="020B0604020202020204" pitchFamily="34" charset="0"/>
              <a:ea typeface="+mn-ea"/>
              <a:cs typeface="Arial" panose="020B0604020202020204" pitchFamily="34" charset="0"/>
            </a:endParaRPr>
          </a:p>
        </p:txBody>
      </p:sp>
      <p:sp>
        <p:nvSpPr>
          <p:cNvPr id="30" name="Text Box 6">
            <a:extLst>
              <a:ext uri="{FF2B5EF4-FFF2-40B4-BE49-F238E27FC236}">
                <a16:creationId xmlns:a16="http://schemas.microsoft.com/office/drawing/2014/main" id="{A2AD9082-5593-F7CE-D3F0-A2B1F085DCF1}"/>
              </a:ext>
            </a:extLst>
          </p:cNvPr>
          <p:cNvSpPr txBox="1">
            <a:spLocks noChangeArrowheads="1"/>
          </p:cNvSpPr>
          <p:nvPr/>
        </p:nvSpPr>
        <p:spPr bwMode="auto">
          <a:xfrm>
            <a:off x="6693047" y="5890682"/>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u="none" strike="noStrike" kern="1200" cap="none" spc="0" normalizeH="0" baseline="0" noProof="0" dirty="0" err="1">
                <a:ln>
                  <a:noFill/>
                </a:ln>
                <a:solidFill>
                  <a:srgbClr val="FFFF00"/>
                </a:solidFill>
                <a:effectLst>
                  <a:glow rad="101600">
                    <a:srgbClr val="000000">
                      <a:alpha val="75000"/>
                    </a:srgbClr>
                  </a:glow>
                </a:effectLst>
                <a:uLnTx/>
                <a:uFillTx/>
                <a:latin typeface="Arial" panose="020B0604020202020204" pitchFamily="34" charset="0"/>
                <a:ea typeface="+mn-ea"/>
                <a:cs typeface="Arial" panose="020B0604020202020204" pitchFamily="34" charset="0"/>
              </a:rPr>
              <a:t>Z</a:t>
            </a:r>
            <a:r>
              <a:rPr kumimoji="0" lang="en-US" sz="3200" b="1" u="none" strike="noStrike" kern="1200" cap="none" spc="0" normalizeH="0" baseline="0" noProof="0" dirty="0" err="1">
                <a:ln>
                  <a:noFill/>
                </a:ln>
                <a:solidFill>
                  <a:srgbClr val="3333CC">
                    <a:lumMod val="20000"/>
                    <a:lumOff val="80000"/>
                  </a:srgbClr>
                </a:solidFill>
                <a:effectLst>
                  <a:glow rad="101600">
                    <a:srgbClr val="000000">
                      <a:alpha val="75000"/>
                    </a:srgbClr>
                  </a:glow>
                </a:effectLst>
                <a:uLnTx/>
                <a:uFillTx/>
                <a:latin typeface="Arial" panose="020B0604020202020204" pitchFamily="34" charset="0"/>
                <a:ea typeface="+mn-ea"/>
                <a:cs typeface="Arial" panose="020B0604020202020204" pitchFamily="34" charset="0"/>
              </a:rPr>
              <a:t>ered</a:t>
            </a:r>
            <a:endParaRPr kumimoji="0" lang="en-US" sz="3200" b="1" u="none" strike="noStrike" kern="1200" cap="none" spc="0" normalizeH="0" baseline="0" noProof="0" dirty="0">
              <a:ln>
                <a:noFill/>
              </a:ln>
              <a:solidFill>
                <a:srgbClr val="3333CC">
                  <a:lumMod val="20000"/>
                  <a:lumOff val="80000"/>
                </a:srgbClr>
              </a:solidFill>
              <a:effectLst>
                <a:glow rad="101600">
                  <a:srgbClr val="000000">
                    <a:alpha val="75000"/>
                  </a:srgbClr>
                </a:glow>
              </a:effectLst>
              <a:uLnTx/>
              <a:uFillTx/>
              <a:latin typeface="Arial" panose="020B0604020202020204" pitchFamily="34" charset="0"/>
              <a:ea typeface="+mn-ea"/>
              <a:cs typeface="Arial" panose="020B0604020202020204" pitchFamily="34" charset="0"/>
            </a:endParaRPr>
          </a:p>
        </p:txBody>
      </p:sp>
      <p:sp>
        <p:nvSpPr>
          <p:cNvPr id="31" name="Text Box 8">
            <a:extLst>
              <a:ext uri="{FF2B5EF4-FFF2-40B4-BE49-F238E27FC236}">
                <a16:creationId xmlns:a16="http://schemas.microsoft.com/office/drawing/2014/main" id="{B4B438C5-306E-1F67-E8E8-205FDB910CA9}"/>
              </a:ext>
            </a:extLst>
          </p:cNvPr>
          <p:cNvSpPr txBox="1">
            <a:spLocks noChangeArrowheads="1"/>
          </p:cNvSpPr>
          <p:nvPr/>
        </p:nvSpPr>
        <p:spPr bwMode="auto">
          <a:xfrm>
            <a:off x="6761165" y="4566449"/>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mn-ea"/>
                <a:cs typeface="Arial" panose="020B0604020202020204" pitchFamily="34" charset="0"/>
              </a:rPr>
              <a:t>A</a:t>
            </a:r>
            <a:r>
              <a:rPr kumimoji="0" lang="en-US" sz="3200" b="1" u="none" strike="noStrike" kern="1200" cap="none" spc="0" normalizeH="0" baseline="0" noProof="0" dirty="0">
                <a:ln>
                  <a:noFill/>
                </a:ln>
                <a:solidFill>
                  <a:srgbClr val="3333CC">
                    <a:lumMod val="20000"/>
                    <a:lumOff val="80000"/>
                  </a:srgbClr>
                </a:solidFill>
                <a:effectLst>
                  <a:glow rad="101600">
                    <a:srgbClr val="000000">
                      <a:alpha val="75000"/>
                    </a:srgbClr>
                  </a:glow>
                </a:effectLst>
                <a:uLnTx/>
                <a:uFillTx/>
                <a:latin typeface="Arial" panose="020B0604020202020204" pitchFamily="34" charset="0"/>
                <a:ea typeface="+mn-ea"/>
                <a:cs typeface="Arial" panose="020B0604020202020204" pitchFamily="34" charset="0"/>
              </a:rPr>
              <a:t>rnon</a:t>
            </a:r>
          </a:p>
        </p:txBody>
      </p:sp>
      <p:sp>
        <p:nvSpPr>
          <p:cNvPr id="32" name="TextBox 2">
            <a:extLst>
              <a:ext uri="{FF2B5EF4-FFF2-40B4-BE49-F238E27FC236}">
                <a16:creationId xmlns:a16="http://schemas.microsoft.com/office/drawing/2014/main" id="{2542FB99-2080-21EB-3B1F-DE344E4C1037}"/>
              </a:ext>
            </a:extLst>
          </p:cNvPr>
          <p:cNvSpPr txBox="1">
            <a:spLocks noChangeArrowheads="1"/>
          </p:cNvSpPr>
          <p:nvPr/>
        </p:nvSpPr>
        <p:spPr bwMode="auto">
          <a:xfrm>
            <a:off x="1564927" y="4338681"/>
            <a:ext cx="3564903" cy="830997"/>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Y-J-A-Z</a:t>
            </a:r>
          </a:p>
        </p:txBody>
      </p:sp>
    </p:spTree>
    <p:extLst>
      <p:ext uri="{BB962C8B-B14F-4D97-AF65-F5344CB8AC3E}">
        <p14:creationId xmlns:p14="http://schemas.microsoft.com/office/powerpoint/2010/main" val="28700494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right)">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right)">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right)">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right)">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additive="base">
                                        <p:cTn id="59" dur="500" fill="hold"/>
                                        <p:tgtEl>
                                          <p:spTgt spid="32"/>
                                        </p:tgtEl>
                                        <p:attrNameLst>
                                          <p:attrName>ppt_x</p:attrName>
                                        </p:attrNameLst>
                                      </p:cBhvr>
                                      <p:tavLst>
                                        <p:tav tm="0">
                                          <p:val>
                                            <p:strVal val="#ppt_x"/>
                                          </p:val>
                                        </p:tav>
                                        <p:tav tm="100000">
                                          <p:val>
                                            <p:strVal val="#ppt_x"/>
                                          </p:val>
                                        </p:tav>
                                      </p:tavLst>
                                    </p:anim>
                                    <p:anim calcmode="lin" valueType="num">
                                      <p:cBhvr additive="base">
                                        <p:cTn id="6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21" grpId="0" animBg="1"/>
      <p:bldP spid="24" grpId="0"/>
      <p:bldP spid="25" grpId="0" animBg="1"/>
      <p:bldP spid="27" grpId="0" animBg="1"/>
      <p:bldP spid="28" grpId="0" animBg="1"/>
      <p:bldP spid="22" grpId="0"/>
      <p:bldP spid="29" grpId="0"/>
      <p:bldP spid="30" grpId="0"/>
      <p:bldP spid="31" grpId="0"/>
      <p:bldP spid="3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602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6037"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6060" name="Text Box 44"/>
          <p:cNvSpPr txBox="1">
            <a:spLocks noChangeArrowheads="1"/>
          </p:cNvSpPr>
          <p:nvPr/>
        </p:nvSpPr>
        <p:spPr bwMode="auto">
          <a:xfrm>
            <a:off x="2100263" y="2682875"/>
            <a:ext cx="6311900" cy="192087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4000" b="1" dirty="0">
                <a:solidFill>
                  <a:srgbClr val="FFFA35"/>
                </a:solidFill>
                <a:effectLst>
                  <a:outerShdw blurRad="38100" dist="38100" dir="2700000" algn="tl">
                    <a:srgbClr val="000000"/>
                  </a:outerShdw>
                </a:effectLst>
                <a:latin typeface="Arial Black" charset="0"/>
              </a:rPr>
              <a:t>NOW…                   FOR A QUICK REVIEW...</a:t>
            </a:r>
          </a:p>
        </p:txBody>
      </p:sp>
      <p:sp>
        <p:nvSpPr>
          <p:cNvPr id="91141" name="Text Box 4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86068" name="Rectangle 5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43</a:t>
            </a:r>
          </a:p>
        </p:txBody>
      </p:sp>
      <p:sp>
        <p:nvSpPr>
          <p:cNvPr id="91143" name="Text Box 53"/>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91144" name="Rectangle 54"/>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43" name="Rectangle 3"/>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44" name="Rectangle 4"/>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45" name="Line 5"/>
          <p:cNvSpPr>
            <a:spLocks noChangeShapeType="1"/>
          </p:cNvSpPr>
          <p:nvPr/>
        </p:nvSpPr>
        <p:spPr bwMode="auto">
          <a:xfrm>
            <a:off x="1746250" y="3505200"/>
            <a:ext cx="6546850" cy="0"/>
          </a:xfrm>
          <a:prstGeom prst="line">
            <a:avLst/>
          </a:prstGeom>
          <a:noFill/>
          <a:ln w="25400">
            <a:solidFill>
              <a:srgbClr val="FAF200"/>
            </a:solidFill>
            <a:prstDash val="dashDot"/>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46" name="Line 6"/>
          <p:cNvSpPr>
            <a:spLocks noChangeShapeType="1"/>
          </p:cNvSpPr>
          <p:nvPr/>
        </p:nvSpPr>
        <p:spPr bwMode="auto">
          <a:xfrm>
            <a:off x="4991100" y="984250"/>
            <a:ext cx="0" cy="5003800"/>
          </a:xfrm>
          <a:prstGeom prst="line">
            <a:avLst/>
          </a:prstGeom>
          <a:noFill/>
          <a:ln w="25400">
            <a:solidFill>
              <a:srgbClr val="FAF200"/>
            </a:solidFill>
            <a:prstDash val="dashDot"/>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48" name="Line 8"/>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49" name="AutoShape 9"/>
          <p:cNvSpPr>
            <a:spLocks noChangeArrowheads="1"/>
          </p:cNvSpPr>
          <p:nvPr/>
        </p:nvSpPr>
        <p:spPr bwMode="auto">
          <a:xfrm rot="20400000">
            <a:off x="3954463" y="1760538"/>
            <a:ext cx="965200" cy="746125"/>
          </a:xfrm>
          <a:prstGeom prst="rightArrow">
            <a:avLst>
              <a:gd name="adj1" fmla="val 75000"/>
              <a:gd name="adj2" fmla="val 64687"/>
            </a:avLst>
          </a:prstGeom>
          <a:solidFill>
            <a:srgbClr val="FC0128"/>
          </a:solidFill>
          <a:ln w="508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50" name="AutoShape 10"/>
          <p:cNvSpPr>
            <a:spLocks noChangeArrowheads="1"/>
          </p:cNvSpPr>
          <p:nvPr/>
        </p:nvSpPr>
        <p:spPr bwMode="auto">
          <a:xfrm rot="6720000">
            <a:off x="6410326" y="2555875"/>
            <a:ext cx="965200" cy="746125"/>
          </a:xfrm>
          <a:prstGeom prst="rightArrow">
            <a:avLst>
              <a:gd name="adj1" fmla="val 75000"/>
              <a:gd name="adj2" fmla="val 64687"/>
            </a:avLst>
          </a:prstGeom>
          <a:solidFill>
            <a:srgbClr val="FC0128"/>
          </a:solidFill>
          <a:ln w="508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93" name="Text Box 1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87057" name="Rectangle 1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44</a:t>
            </a:r>
          </a:p>
        </p:txBody>
      </p:sp>
      <p:sp>
        <p:nvSpPr>
          <p:cNvPr id="93195" name="Text Box 1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93196" name="Rectangle 1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909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909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9094"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9095"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9096"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9098"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5240" name="Text Box 1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89105" name="Rectangle 1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45</a:t>
            </a:r>
          </a:p>
        </p:txBody>
      </p:sp>
      <p:sp>
        <p:nvSpPr>
          <p:cNvPr id="95242" name="Text Box 1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95243" name="Rectangle 1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4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4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4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50800" cap="rnd" cmpd="sng">
            <a:solidFill>
              <a:srgbClr val="FAF2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46"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47"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48"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50"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9" name="Text Box 1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15057" name="Rectangle 1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46</a:t>
            </a:r>
          </a:p>
        </p:txBody>
      </p:sp>
      <p:sp>
        <p:nvSpPr>
          <p:cNvPr id="97291" name="Text Box 1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97292" name="Rectangle 1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Freeform 2"/>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1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1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1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1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19"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20"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21"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23"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8" name="Text Box 1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0130" name="Rectangle 1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47</a:t>
            </a:r>
          </a:p>
        </p:txBody>
      </p:sp>
      <p:sp>
        <p:nvSpPr>
          <p:cNvPr id="99340" name="Text Box 1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99341" name="Rectangle 20"/>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8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8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8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90"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91"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92"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94"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95" name="Rectangle 11"/>
          <p:cNvSpPr>
            <a:spLocks noChangeArrowheads="1"/>
          </p:cNvSpPr>
          <p:nvPr/>
        </p:nvSpPr>
        <p:spPr bwMode="auto">
          <a:xfrm>
            <a:off x="2020888" y="99218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MS</a:t>
            </a:r>
          </a:p>
        </p:txBody>
      </p:sp>
      <p:sp>
        <p:nvSpPr>
          <p:cNvPr id="93196" name="Oval 12"/>
          <p:cNvSpPr>
            <a:spLocks noChangeArrowheads="1"/>
          </p:cNvSpPr>
          <p:nvPr/>
        </p:nvSpPr>
        <p:spPr bwMode="auto">
          <a:xfrm>
            <a:off x="2006600" y="879475"/>
            <a:ext cx="881063"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97" name="Freeform 13"/>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8" name="Text Box 1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3204" name="Rectangle 2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48</a:t>
            </a:r>
          </a:p>
        </p:txBody>
      </p:sp>
      <p:sp>
        <p:nvSpPr>
          <p:cNvPr id="101390" name="Text Box 21"/>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01391" name="Rectangle 22"/>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4"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5"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6"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8"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9" name="Rectangle 11"/>
          <p:cNvSpPr>
            <a:spLocks noChangeArrowheads="1"/>
          </p:cNvSpPr>
          <p:nvPr/>
        </p:nvSpPr>
        <p:spPr bwMode="auto">
          <a:xfrm>
            <a:off x="2020888" y="99218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MS</a:t>
            </a:r>
          </a:p>
        </p:txBody>
      </p:sp>
      <p:sp>
        <p:nvSpPr>
          <p:cNvPr id="94221" name="Freeform 13"/>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22" name="Rectangle 14"/>
          <p:cNvSpPr>
            <a:spLocks noChangeArrowheads="1"/>
          </p:cNvSpPr>
          <p:nvPr/>
        </p:nvSpPr>
        <p:spPr bwMode="auto">
          <a:xfrm>
            <a:off x="4630738" y="2649538"/>
            <a:ext cx="15208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ER</a:t>
            </a:r>
          </a:p>
        </p:txBody>
      </p:sp>
      <p:sp>
        <p:nvSpPr>
          <p:cNvPr id="94220" name="Oval 12"/>
          <p:cNvSpPr>
            <a:spLocks noChangeArrowheads="1"/>
          </p:cNvSpPr>
          <p:nvPr/>
        </p:nvSpPr>
        <p:spPr bwMode="auto">
          <a:xfrm>
            <a:off x="4513263" y="2538413"/>
            <a:ext cx="881062" cy="830262"/>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37"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4229" name="Rectangle 2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49</a:t>
            </a:r>
          </a:p>
        </p:txBody>
      </p:sp>
      <p:sp>
        <p:nvSpPr>
          <p:cNvPr id="103439" name="Text Box 22"/>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03440" name="Rectangle 23"/>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2"/>
          <p:cNvSpPr>
            <a:spLocks noChangeArrowheads="1"/>
          </p:cNvSpPr>
          <p:nvPr/>
        </p:nvSpPr>
        <p:spPr bwMode="auto">
          <a:xfrm>
            <a:off x="0" y="0"/>
            <a:ext cx="9144000" cy="6858000"/>
          </a:xfrm>
          <a:prstGeom prst="rect">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4659" name="Rectangle 3"/>
          <p:cNvSpPr>
            <a:spLocks noChangeArrowheads="1"/>
          </p:cNvSpPr>
          <p:nvPr/>
        </p:nvSpPr>
        <p:spPr bwMode="auto">
          <a:xfrm>
            <a:off x="-1047750" y="1225550"/>
            <a:ext cx="7870825" cy="5640388"/>
          </a:xfrm>
          <a:prstGeom prst="rect">
            <a:avLst/>
          </a:prstGeom>
          <a:noFill/>
          <a:ln w="1905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71" name="Text Box 4"/>
          <p:cNvSpPr txBox="1">
            <a:spLocks noChangeArrowheads="1"/>
          </p:cNvSpPr>
          <p:nvPr/>
        </p:nvSpPr>
        <p:spPr bwMode="auto">
          <a:xfrm>
            <a:off x="8080375" y="6518275"/>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000" i="0">
                <a:solidFill>
                  <a:srgbClr val="FFFFFF"/>
                </a:solidFill>
                <a:latin typeface="Arial" charset="0"/>
              </a:rPr>
              <a:t>02</a:t>
            </a:r>
            <a:endParaRPr lang="en-US" sz="1400" i="0">
              <a:solidFill>
                <a:srgbClr val="FFFFFF"/>
              </a:solidFill>
              <a:latin typeface="Arial" charset="0"/>
            </a:endParaRPr>
          </a:p>
        </p:txBody>
      </p:sp>
      <p:sp>
        <p:nvSpPr>
          <p:cNvPr id="7172" name="Text Box 5"/>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900" b="1" i="0">
                <a:solidFill>
                  <a:srgbClr val="FFFFFF"/>
                </a:solidFill>
                <a:latin typeface="Arial" charset="0"/>
              </a:rPr>
              <a:t>©2006 TBBMI</a:t>
            </a:r>
          </a:p>
        </p:txBody>
      </p:sp>
      <p:sp>
        <p:nvSpPr>
          <p:cNvPr id="454663" name="Rectangle 7"/>
          <p:cNvSpPr>
            <a:spLocks noChangeArrowheads="1"/>
          </p:cNvSpPr>
          <p:nvPr/>
        </p:nvSpPr>
        <p:spPr bwMode="auto">
          <a:xfrm>
            <a:off x="-1082675" y="1217613"/>
            <a:ext cx="7870825" cy="5640387"/>
          </a:xfrm>
          <a:prstGeom prst="rect">
            <a:avLst/>
          </a:prstGeom>
          <a:noFill/>
          <a:ln w="1905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4664" name="Rectangle 8"/>
          <p:cNvSpPr>
            <a:spLocks noChangeArrowheads="1"/>
          </p:cNvSpPr>
          <p:nvPr/>
        </p:nvSpPr>
        <p:spPr bwMode="auto">
          <a:xfrm>
            <a:off x="692150" y="622300"/>
            <a:ext cx="8086725" cy="5915025"/>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pic>
        <p:nvPicPr>
          <p:cNvPr id="7175"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563" y="612775"/>
            <a:ext cx="7854950" cy="564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454666" name="Rectangle 10"/>
          <p:cNvSpPr>
            <a:spLocks noChangeArrowheads="1"/>
          </p:cNvSpPr>
          <p:nvPr/>
        </p:nvSpPr>
        <p:spPr bwMode="auto">
          <a:xfrm>
            <a:off x="596900" y="615950"/>
            <a:ext cx="7870825" cy="5640388"/>
          </a:xfrm>
          <a:prstGeom prst="rect">
            <a:avLst/>
          </a:prstGeom>
          <a:noFill/>
          <a:ln w="190500">
            <a:solidFill>
              <a:srgbClr val="790015"/>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pic>
        <p:nvPicPr>
          <p:cNvPr id="7177" name="Picture 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1538" y="687388"/>
            <a:ext cx="7499350" cy="549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454668" name="Picture 1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0725" y="687388"/>
            <a:ext cx="7693025" cy="551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454669" name="Rectangle 13"/>
          <p:cNvSpPr>
            <a:spLocks noChangeArrowheads="1"/>
          </p:cNvSpPr>
          <p:nvPr/>
        </p:nvSpPr>
        <p:spPr bwMode="auto">
          <a:xfrm>
            <a:off x="665163" y="649288"/>
            <a:ext cx="7758112" cy="5581650"/>
          </a:xfrm>
          <a:prstGeom prst="rect">
            <a:avLst/>
          </a:prstGeom>
          <a:solidFill>
            <a:srgbClr val="080808">
              <a:alpha val="50000"/>
            </a:srgbClr>
          </a:solidFill>
          <a:ln w="762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14"/>
          <p:cNvGrpSpPr>
            <a:grpSpLocks/>
          </p:cNvGrpSpPr>
          <p:nvPr/>
        </p:nvGrpSpPr>
        <p:grpSpPr bwMode="auto">
          <a:xfrm>
            <a:off x="1001713" y="1903413"/>
            <a:ext cx="7051675" cy="1920875"/>
            <a:chOff x="631" y="1199"/>
            <a:chExt cx="4442" cy="1210"/>
          </a:xfrm>
        </p:grpSpPr>
        <p:sp>
          <p:nvSpPr>
            <p:cNvPr id="454671" name="Text Box 15"/>
            <p:cNvSpPr txBox="1">
              <a:spLocks noChangeArrowheads="1"/>
            </p:cNvSpPr>
            <p:nvPr/>
          </p:nvSpPr>
          <p:spPr bwMode="auto">
            <a:xfrm>
              <a:off x="631" y="1199"/>
              <a:ext cx="4442" cy="121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6000" b="1">
                  <a:solidFill>
                    <a:srgbClr val="FFFC1E"/>
                  </a:solidFill>
                  <a:latin typeface="Arial" charset="0"/>
                </a:rPr>
                <a:t>THE BIBLE…</a:t>
              </a:r>
              <a:br>
                <a:rPr lang="en-US" sz="6000" b="1">
                  <a:solidFill>
                    <a:srgbClr val="FFFC1E"/>
                  </a:solidFill>
                  <a:latin typeface="Arial" charset="0"/>
                </a:rPr>
              </a:br>
              <a:r>
                <a:rPr lang="en-US" sz="6000" b="1">
                  <a:solidFill>
                    <a:srgbClr val="FFFC1E"/>
                  </a:solidFill>
                  <a:latin typeface="Arial" charset="0"/>
                </a:rPr>
                <a:t>BASICALLY</a:t>
              </a:r>
              <a:endParaRPr lang="en-US" sz="6000" b="1" baseline="100000">
                <a:solidFill>
                  <a:srgbClr val="27FC31"/>
                </a:solidFill>
                <a:latin typeface="Arial" charset="0"/>
              </a:endParaRPr>
            </a:p>
          </p:txBody>
        </p:sp>
        <p:sp>
          <p:nvSpPr>
            <p:cNvPr id="7187" name="Text Box 16"/>
            <p:cNvSpPr txBox="1">
              <a:spLocks noChangeArrowheads="1"/>
            </p:cNvSpPr>
            <p:nvPr/>
          </p:nvSpPr>
          <p:spPr bwMode="auto">
            <a:xfrm>
              <a:off x="4285" y="1870"/>
              <a:ext cx="234"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b="1">
                  <a:solidFill>
                    <a:srgbClr val="FFFC1E"/>
                  </a:solidFill>
                  <a:latin typeface="Arial" charset="0"/>
                </a:rPr>
                <a:t>®</a:t>
              </a:r>
            </a:p>
          </p:txBody>
        </p:sp>
      </p:grpSp>
      <p:sp>
        <p:nvSpPr>
          <p:cNvPr id="454673" name="Text Box 17"/>
          <p:cNvSpPr txBox="1">
            <a:spLocks noChangeArrowheads="1"/>
          </p:cNvSpPr>
          <p:nvPr/>
        </p:nvSpPr>
        <p:spPr bwMode="auto">
          <a:xfrm>
            <a:off x="636588" y="1263650"/>
            <a:ext cx="8061325" cy="488950"/>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2600" b="1">
                <a:solidFill>
                  <a:schemeClr val="tx1"/>
                </a:solidFill>
                <a:effectLst>
                  <a:outerShdw blurRad="38100" dist="38100" dir="2700000" algn="tl">
                    <a:srgbClr val="000000"/>
                  </a:outerShdw>
                </a:effectLst>
              </a:rPr>
              <a:t>(Where is that place, anyway?)</a:t>
            </a:r>
          </a:p>
        </p:txBody>
      </p:sp>
      <p:grpSp>
        <p:nvGrpSpPr>
          <p:cNvPr id="3" name="Group 18"/>
          <p:cNvGrpSpPr>
            <a:grpSpLocks/>
          </p:cNvGrpSpPr>
          <p:nvPr/>
        </p:nvGrpSpPr>
        <p:grpSpPr bwMode="auto">
          <a:xfrm>
            <a:off x="1744663" y="3811588"/>
            <a:ext cx="5780087" cy="2205037"/>
            <a:chOff x="1099" y="2518"/>
            <a:chExt cx="3641" cy="1389"/>
          </a:xfrm>
        </p:grpSpPr>
        <p:sp>
          <p:nvSpPr>
            <p:cNvPr id="454675" name="Text Box 19"/>
            <p:cNvSpPr txBox="1">
              <a:spLocks noChangeArrowheads="1"/>
            </p:cNvSpPr>
            <p:nvPr/>
          </p:nvSpPr>
          <p:spPr bwMode="auto">
            <a:xfrm>
              <a:off x="2074" y="2518"/>
              <a:ext cx="1481" cy="36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200" b="1" i="0">
                  <a:solidFill>
                    <a:schemeClr val="tx1"/>
                  </a:solidFill>
                  <a:effectLst>
                    <a:outerShdw blurRad="38100" dist="38100" dir="2700000" algn="tl">
                      <a:srgbClr val="000000"/>
                    </a:outerShdw>
                  </a:effectLst>
                  <a:latin typeface="Arial" charset="0"/>
                </a:rPr>
                <a:t>PART TWO</a:t>
              </a:r>
            </a:p>
          </p:txBody>
        </p:sp>
        <p:sp>
          <p:nvSpPr>
            <p:cNvPr id="454676" name="Text Box 20"/>
            <p:cNvSpPr txBox="1">
              <a:spLocks noChangeArrowheads="1"/>
            </p:cNvSpPr>
            <p:nvPr/>
          </p:nvSpPr>
          <p:spPr bwMode="auto">
            <a:xfrm>
              <a:off x="1099" y="2918"/>
              <a:ext cx="3641" cy="989"/>
            </a:xfrm>
            <a:prstGeom prst="rect">
              <a:avLst/>
            </a:prstGeom>
            <a:noFill/>
            <a:ln w="12700">
              <a:noFill/>
              <a:miter lim="800000"/>
              <a:headEnd/>
              <a:tailEnd/>
            </a:ln>
            <a:effectLst>
              <a:outerShdw blurRad="63500" dist="53882" dir="2700000" algn="ctr" rotWithShape="0">
                <a:schemeClr val="bg2">
                  <a:alpha val="74998"/>
                </a:schemeClr>
              </a:outerShdw>
            </a:effectLst>
          </p:spPr>
          <p:txBody>
            <a:bodyPr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200" b="1">
                  <a:solidFill>
                    <a:srgbClr val="77FD68"/>
                  </a:solidFill>
                  <a:effectLst>
                    <a:outerShdw blurRad="38100" dist="38100" dir="2700000" algn="tl">
                      <a:srgbClr val="000000"/>
                    </a:outerShdw>
                  </a:effectLst>
                  <a:latin typeface="Arial" charset="0"/>
                </a:rPr>
                <a:t>DRESSING THE STAGE:</a:t>
              </a:r>
              <a:br>
                <a:rPr lang="en-US" sz="3200" b="1">
                  <a:solidFill>
                    <a:srgbClr val="77FD68"/>
                  </a:solidFill>
                  <a:effectLst>
                    <a:outerShdw blurRad="38100" dist="38100" dir="2700000" algn="tl">
                      <a:srgbClr val="000000"/>
                    </a:outerShdw>
                  </a:effectLst>
                  <a:latin typeface="Arial" charset="0"/>
                </a:rPr>
              </a:br>
              <a:r>
                <a:rPr lang="en-US" sz="3200" b="1">
                  <a:solidFill>
                    <a:srgbClr val="77FD68"/>
                  </a:solidFill>
                  <a:effectLst>
                    <a:outerShdw blurRad="38100" dist="38100" dir="2700000" algn="tl">
                      <a:srgbClr val="000000"/>
                    </a:outerShdw>
                  </a:effectLst>
                  <a:latin typeface="Arial" charset="0"/>
                </a:rPr>
                <a:t>MAKING A MAP OF THE ANCIENT NEAR EAST</a:t>
              </a:r>
              <a:endParaRPr lang="en-US" b="1" i="0">
                <a:solidFill>
                  <a:srgbClr val="FFFFFF"/>
                </a:solidFill>
                <a:effectLst>
                  <a:outerShdw blurRad="38100" dist="38100" dir="2700000" algn="tl">
                    <a:srgbClr val="000000"/>
                  </a:outerShdw>
                </a:effectLst>
                <a:latin typeface="Arial" charset="0"/>
              </a:endParaRPr>
            </a:p>
          </p:txBody>
        </p:sp>
      </p:grpSp>
      <p:sp>
        <p:nvSpPr>
          <p:cNvPr id="454677" name="Rectangle 21"/>
          <p:cNvSpPr>
            <a:spLocks noChangeArrowheads="1"/>
          </p:cNvSpPr>
          <p:nvPr/>
        </p:nvSpPr>
        <p:spPr bwMode="auto">
          <a:xfrm>
            <a:off x="7515225" y="6518275"/>
            <a:ext cx="742950" cy="247650"/>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9.65.02.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54668"/>
                                        </p:tgtEl>
                                        <p:attrNameLst>
                                          <p:attrName>style.visibility</p:attrName>
                                        </p:attrNameLst>
                                      </p:cBhvr>
                                      <p:to>
                                        <p:strVal val="visible"/>
                                      </p:to>
                                    </p:set>
                                    <p:animEffect transition="in" filter="fade">
                                      <p:cBhvr>
                                        <p:cTn id="7" dur="1000"/>
                                        <p:tgtEl>
                                          <p:spTgt spid="454668"/>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54669"/>
                                        </p:tgtEl>
                                        <p:attrNameLst>
                                          <p:attrName>style.visibility</p:attrName>
                                        </p:attrNameLst>
                                      </p:cBhvr>
                                      <p:to>
                                        <p:strVal val="visible"/>
                                      </p:to>
                                    </p:set>
                                    <p:animEffect transition="in" filter="fade">
                                      <p:cBhvr>
                                        <p:cTn id="11" dur="1000"/>
                                        <p:tgtEl>
                                          <p:spTgt spid="454669"/>
                                        </p:tgtEl>
                                      </p:cBhvr>
                                    </p:animEffect>
                                  </p:childTnLst>
                                </p:cTn>
                              </p:par>
                            </p:childTnLst>
                          </p:cTn>
                        </p:par>
                        <p:par>
                          <p:cTn id="12" fill="hold" nodeType="afterGroup">
                            <p:stCondLst>
                              <p:cond delay="2000"/>
                            </p:stCondLst>
                            <p:childTnLst>
                              <p:par>
                                <p:cTn id="13" presetID="2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childTnLst>
                                </p:cTn>
                              </p:par>
                            </p:childTnLst>
                          </p:cTn>
                        </p:par>
                        <p:par>
                          <p:cTn id="17" fill="hold" nodeType="afterGroup">
                            <p:stCondLst>
                              <p:cond delay="30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childTnLst>
                                </p:cTn>
                              </p:par>
                            </p:childTnLst>
                          </p:cTn>
                        </p:par>
                        <p:par>
                          <p:cTn id="21" fill="hold" nodeType="afterGroup">
                            <p:stCondLst>
                              <p:cond delay="4000"/>
                            </p:stCondLst>
                            <p:childTnLst>
                              <p:par>
                                <p:cTn id="22" presetID="22" presetClass="entr" presetSubtype="8" fill="hold" grpId="0" nodeType="afterEffect">
                                  <p:stCondLst>
                                    <p:cond delay="0"/>
                                  </p:stCondLst>
                                  <p:childTnLst>
                                    <p:set>
                                      <p:cBhvr>
                                        <p:cTn id="23" dur="1" fill="hold">
                                          <p:stCondLst>
                                            <p:cond delay="0"/>
                                          </p:stCondLst>
                                        </p:cTn>
                                        <p:tgtEl>
                                          <p:spTgt spid="454673"/>
                                        </p:tgtEl>
                                        <p:attrNameLst>
                                          <p:attrName>style.visibility</p:attrName>
                                        </p:attrNameLst>
                                      </p:cBhvr>
                                      <p:to>
                                        <p:strVal val="visible"/>
                                      </p:to>
                                    </p:set>
                                    <p:animEffect transition="in" filter="wipe(left)">
                                      <p:cBhvr>
                                        <p:cTn id="24" dur="2000"/>
                                        <p:tgtEl>
                                          <p:spTgt spid="4546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669" grpId="0" animBg="1"/>
      <p:bldP spid="45467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5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6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6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62"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63"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64"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66"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67" name="Rectangle 11"/>
          <p:cNvSpPr>
            <a:spLocks noChangeArrowheads="1"/>
          </p:cNvSpPr>
          <p:nvPr/>
        </p:nvSpPr>
        <p:spPr bwMode="auto">
          <a:xfrm>
            <a:off x="7259638" y="5259388"/>
            <a:ext cx="131127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PG</a:t>
            </a:r>
          </a:p>
        </p:txBody>
      </p:sp>
      <p:sp>
        <p:nvSpPr>
          <p:cNvPr id="96268" name="Rectangle 12"/>
          <p:cNvSpPr>
            <a:spLocks noChangeArrowheads="1"/>
          </p:cNvSpPr>
          <p:nvPr/>
        </p:nvSpPr>
        <p:spPr bwMode="auto">
          <a:xfrm>
            <a:off x="2020888" y="99218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MS</a:t>
            </a:r>
          </a:p>
        </p:txBody>
      </p:sp>
      <p:sp>
        <p:nvSpPr>
          <p:cNvPr id="96269" name="Oval 13"/>
          <p:cNvSpPr>
            <a:spLocks noChangeArrowheads="1"/>
          </p:cNvSpPr>
          <p:nvPr/>
        </p:nvSpPr>
        <p:spPr bwMode="auto">
          <a:xfrm>
            <a:off x="7137400" y="5111750"/>
            <a:ext cx="881063"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70" name="Freeform 14"/>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71" name="Rectangle 15"/>
          <p:cNvSpPr>
            <a:spLocks noChangeArrowheads="1"/>
          </p:cNvSpPr>
          <p:nvPr/>
        </p:nvSpPr>
        <p:spPr bwMode="auto">
          <a:xfrm>
            <a:off x="4630738" y="2649538"/>
            <a:ext cx="15208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ER</a:t>
            </a:r>
          </a:p>
        </p:txBody>
      </p:sp>
      <p:sp>
        <p:nvSpPr>
          <p:cNvPr id="105486"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6278"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50</a:t>
            </a:r>
          </a:p>
        </p:txBody>
      </p:sp>
      <p:sp>
        <p:nvSpPr>
          <p:cNvPr id="105488" name="Text Box 23"/>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05489" name="Rectangle 24"/>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6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6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6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70"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71"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72"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74"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75" name="Rectangle 11"/>
          <p:cNvSpPr>
            <a:spLocks noChangeArrowheads="1"/>
          </p:cNvSpPr>
          <p:nvPr/>
        </p:nvSpPr>
        <p:spPr bwMode="auto">
          <a:xfrm>
            <a:off x="7259638" y="5259388"/>
            <a:ext cx="131127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PG</a:t>
            </a:r>
          </a:p>
        </p:txBody>
      </p:sp>
      <p:sp>
        <p:nvSpPr>
          <p:cNvPr id="216076" name="Rectangle 12"/>
          <p:cNvSpPr>
            <a:spLocks noChangeArrowheads="1"/>
          </p:cNvSpPr>
          <p:nvPr/>
        </p:nvSpPr>
        <p:spPr bwMode="auto">
          <a:xfrm>
            <a:off x="2020888" y="99218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MS</a:t>
            </a:r>
          </a:p>
        </p:txBody>
      </p:sp>
      <p:sp>
        <p:nvSpPr>
          <p:cNvPr id="216078" name="Freeform 14"/>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79" name="Rectangle 15"/>
          <p:cNvSpPr>
            <a:spLocks noChangeArrowheads="1"/>
          </p:cNvSpPr>
          <p:nvPr/>
        </p:nvSpPr>
        <p:spPr bwMode="auto">
          <a:xfrm>
            <a:off x="4630738" y="2649538"/>
            <a:ext cx="15208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ER</a:t>
            </a:r>
          </a:p>
        </p:txBody>
      </p:sp>
      <p:sp>
        <p:nvSpPr>
          <p:cNvPr id="216082" name="Text Box 18"/>
          <p:cNvSpPr txBox="1">
            <a:spLocks noChangeArrowheads="1"/>
          </p:cNvSpPr>
          <p:nvPr/>
        </p:nvSpPr>
        <p:spPr bwMode="auto">
          <a:xfrm>
            <a:off x="2590800" y="1022350"/>
            <a:ext cx="49530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a:solidFill>
                  <a:srgbClr val="66FF99"/>
                </a:solidFill>
                <a:effectLst>
                  <a:outerShdw blurRad="38100" dist="38100" dir="2700000" algn="tl">
                    <a:srgbClr val="000000"/>
                  </a:outerShdw>
                </a:effectLst>
              </a:rPr>
              <a:t>(MEDITERRANEAN SEA)</a:t>
            </a:r>
          </a:p>
        </p:txBody>
      </p:sp>
      <p:sp>
        <p:nvSpPr>
          <p:cNvPr id="216083" name="Text Box 19"/>
          <p:cNvSpPr txBox="1">
            <a:spLocks noChangeArrowheads="1"/>
          </p:cNvSpPr>
          <p:nvPr/>
        </p:nvSpPr>
        <p:spPr bwMode="auto">
          <a:xfrm>
            <a:off x="2514600" y="3076575"/>
            <a:ext cx="49530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a:solidFill>
                  <a:srgbClr val="66FF99"/>
                </a:solidFill>
                <a:effectLst>
                  <a:outerShdw blurRad="38100" dist="38100" dir="2700000" algn="tl">
                    <a:srgbClr val="000000"/>
                  </a:outerShdw>
                </a:effectLst>
              </a:rPr>
              <a:t>(EUPHRATES RIVER)</a:t>
            </a:r>
          </a:p>
        </p:txBody>
      </p:sp>
      <p:sp>
        <p:nvSpPr>
          <p:cNvPr id="216084" name="Text Box 20"/>
          <p:cNvSpPr txBox="1">
            <a:spLocks noChangeArrowheads="1"/>
          </p:cNvSpPr>
          <p:nvPr/>
        </p:nvSpPr>
        <p:spPr bwMode="auto">
          <a:xfrm>
            <a:off x="4714875" y="5618163"/>
            <a:ext cx="4024313"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a:solidFill>
                  <a:srgbClr val="66FF99"/>
                </a:solidFill>
                <a:effectLst>
                  <a:outerShdw blurRad="38100" dist="38100" dir="2700000" algn="tl">
                    <a:srgbClr val="000000"/>
                  </a:outerShdw>
                </a:effectLst>
              </a:rPr>
              <a:t>(PERSIAN GULF)</a:t>
            </a:r>
          </a:p>
        </p:txBody>
      </p:sp>
      <p:sp>
        <p:nvSpPr>
          <p:cNvPr id="107536" name="Text Box 2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16090" name="Rectangle 2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51</a:t>
            </a:r>
          </a:p>
        </p:txBody>
      </p:sp>
      <p:sp>
        <p:nvSpPr>
          <p:cNvPr id="107538" name="Text Box 27"/>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07539" name="Rectangle 28"/>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6082"/>
                                        </p:tgtEl>
                                        <p:attrNameLst>
                                          <p:attrName>style.visibility</p:attrName>
                                        </p:attrNameLst>
                                      </p:cBhvr>
                                      <p:to>
                                        <p:strVal val="visible"/>
                                      </p:to>
                                    </p:set>
                                    <p:animEffect transition="in" filter="fade">
                                      <p:cBhvr>
                                        <p:cTn id="7" dur="1000"/>
                                        <p:tgtEl>
                                          <p:spTgt spid="21608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16083"/>
                                        </p:tgtEl>
                                        <p:attrNameLst>
                                          <p:attrName>style.visibility</p:attrName>
                                        </p:attrNameLst>
                                      </p:cBhvr>
                                      <p:to>
                                        <p:strVal val="visible"/>
                                      </p:to>
                                    </p:set>
                                    <p:animEffect transition="in" filter="fade">
                                      <p:cBhvr>
                                        <p:cTn id="11" dur="1000"/>
                                        <p:tgtEl>
                                          <p:spTgt spid="216083"/>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16084"/>
                                        </p:tgtEl>
                                        <p:attrNameLst>
                                          <p:attrName>style.visibility</p:attrName>
                                        </p:attrNameLst>
                                      </p:cBhvr>
                                      <p:to>
                                        <p:strVal val="visible"/>
                                      </p:to>
                                    </p:set>
                                    <p:animEffect transition="in" filter="fade">
                                      <p:cBhvr>
                                        <p:cTn id="15" dur="1000"/>
                                        <p:tgtEl>
                                          <p:spTgt spid="21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82" grpId="0" autoUpdateAnimBg="0"/>
      <p:bldP spid="216083" grpId="0" autoUpdateAnimBg="0"/>
      <p:bldP spid="216084"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6"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7"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8"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9"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91"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92" name="Rectangle 12"/>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97293" name="Rectangle 13"/>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97294" name="Rectangle 14"/>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97295"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96" name="Oval 16"/>
          <p:cNvSpPr>
            <a:spLocks noChangeArrowheads="1"/>
          </p:cNvSpPr>
          <p:nvPr/>
        </p:nvSpPr>
        <p:spPr bwMode="auto">
          <a:xfrm>
            <a:off x="1230313" y="4181475"/>
            <a:ext cx="3471862" cy="21510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9583" name="Text Box 1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7303" name="Rectangle 2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52</a:t>
            </a:r>
          </a:p>
        </p:txBody>
      </p:sp>
      <p:sp>
        <p:nvSpPr>
          <p:cNvPr id="109585"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09586" name="Rectangle 25"/>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0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0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0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10"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11"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12"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13"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15"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16" name="Rectangle 12"/>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98317" name="Rectangle 13"/>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98318" name="Rectangle 14"/>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98319"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20" name="Rectangle 16"/>
          <p:cNvSpPr>
            <a:spLocks noChangeArrowheads="1"/>
          </p:cNvSpPr>
          <p:nvPr/>
        </p:nvSpPr>
        <p:spPr bwMode="auto">
          <a:xfrm>
            <a:off x="2516188" y="5640388"/>
            <a:ext cx="70167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RS</a:t>
            </a:r>
          </a:p>
        </p:txBody>
      </p:sp>
      <p:sp>
        <p:nvSpPr>
          <p:cNvPr id="98321" name="Oval 17"/>
          <p:cNvSpPr>
            <a:spLocks noChangeArrowheads="1"/>
          </p:cNvSpPr>
          <p:nvPr/>
        </p:nvSpPr>
        <p:spPr bwMode="auto">
          <a:xfrm>
            <a:off x="2413000" y="5516563"/>
            <a:ext cx="881063" cy="830262"/>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32" name="Text Box 1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8328" name="Rectangle 2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53</a:t>
            </a:r>
          </a:p>
        </p:txBody>
      </p:sp>
      <p:sp>
        <p:nvSpPr>
          <p:cNvPr id="111634" name="Text Box 2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11635" name="Rectangle 26"/>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4"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5"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6"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7"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9"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40" name="Rectangle 12"/>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99341" name="Rectangle 13"/>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99342" name="Rectangle 14"/>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99343"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44" name="Rectangle 16"/>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99345" name="Freeform 17"/>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46" name="Freeform 18"/>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47" name="Freeform 19"/>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48" name="Oval 20"/>
          <p:cNvSpPr>
            <a:spLocks noChangeArrowheads="1"/>
          </p:cNvSpPr>
          <p:nvPr/>
        </p:nvSpPr>
        <p:spPr bwMode="auto">
          <a:xfrm>
            <a:off x="2751138" y="2303463"/>
            <a:ext cx="1066800" cy="23193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3683"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9355" name="Rectangle 2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54</a:t>
            </a:r>
          </a:p>
        </p:txBody>
      </p:sp>
      <p:sp>
        <p:nvSpPr>
          <p:cNvPr id="113685" name="Text Box 2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13686" name="Rectangle 2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5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5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5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58"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59"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60"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61"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63"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64" name="Rectangle 12"/>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100365" name="Rectangle 13"/>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00366" name="Rectangle 14"/>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100367"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68" name="Rectangle 16"/>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100369" name="Oval 17"/>
          <p:cNvSpPr>
            <a:spLocks noChangeArrowheads="1"/>
          </p:cNvSpPr>
          <p:nvPr/>
        </p:nvSpPr>
        <p:spPr bwMode="auto">
          <a:xfrm>
            <a:off x="2971800" y="2376488"/>
            <a:ext cx="955675" cy="8064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70" name="Freeform 18"/>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71" name="Freeform 19"/>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72" name="Freeform 20"/>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31"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00379" name="Rectangle 2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55</a:t>
            </a:r>
          </a:p>
        </p:txBody>
      </p:sp>
      <p:sp>
        <p:nvSpPr>
          <p:cNvPr id="115733" name="Text Box 2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15734" name="Rectangle 2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7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2"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3"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4"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5"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7"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8" name="Rectangle 12"/>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101389" name="Rectangle 13"/>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01390" name="Rectangle 14"/>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101391"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92" name="Rectangle 16"/>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101393" name="Oval 17"/>
          <p:cNvSpPr>
            <a:spLocks noChangeArrowheads="1"/>
          </p:cNvSpPr>
          <p:nvPr/>
        </p:nvSpPr>
        <p:spPr bwMode="auto">
          <a:xfrm>
            <a:off x="2840038" y="3149600"/>
            <a:ext cx="955675" cy="1285875"/>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94" name="Freeform 18"/>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95" name="Freeform 19"/>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96" name="Freeform 20"/>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79"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01403" name="Rectangle 2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56</a:t>
            </a:r>
          </a:p>
        </p:txBody>
      </p:sp>
      <p:sp>
        <p:nvSpPr>
          <p:cNvPr id="117781" name="Text Box 2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17782" name="Rectangle 2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0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0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0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06"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07"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08"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09"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11"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12" name="Rectangle 12"/>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102413" name="Rectangle 13"/>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02414" name="Rectangle 14"/>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102415"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16" name="Rectangle 16"/>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102417" name="Freeform 17"/>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18" name="Freeform 18"/>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19" name="Freeform 19"/>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20" name="Rectangle 20"/>
          <p:cNvSpPr>
            <a:spLocks noChangeArrowheads="1"/>
          </p:cNvSpPr>
          <p:nvPr/>
        </p:nvSpPr>
        <p:spPr bwMode="auto">
          <a:xfrm>
            <a:off x="3449638" y="2382838"/>
            <a:ext cx="127317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SG</a:t>
            </a:r>
          </a:p>
        </p:txBody>
      </p:sp>
      <p:sp>
        <p:nvSpPr>
          <p:cNvPr id="102421" name="Oval 21"/>
          <p:cNvSpPr>
            <a:spLocks noChangeArrowheads="1"/>
          </p:cNvSpPr>
          <p:nvPr/>
        </p:nvSpPr>
        <p:spPr bwMode="auto">
          <a:xfrm>
            <a:off x="3346450" y="2251075"/>
            <a:ext cx="881063"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28"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02428"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57</a:t>
            </a:r>
          </a:p>
        </p:txBody>
      </p:sp>
      <p:sp>
        <p:nvSpPr>
          <p:cNvPr id="119830" name="Text Box 2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19831" name="Rectangle 30"/>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2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2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2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30"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31"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32"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33"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35"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36" name="Rectangle 12"/>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103437" name="Rectangle 13"/>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03438" name="Rectangle 14"/>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103439"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40" name="Rectangle 16"/>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103441" name="Freeform 17"/>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42" name="Freeform 18"/>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43" name="Freeform 19"/>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44" name="Rectangle 20"/>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103445" name="Rectangle 21"/>
          <p:cNvSpPr>
            <a:spLocks noChangeArrowheads="1"/>
          </p:cNvSpPr>
          <p:nvPr/>
        </p:nvSpPr>
        <p:spPr bwMode="auto">
          <a:xfrm>
            <a:off x="2613025" y="3613150"/>
            <a:ext cx="1730375"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DS</a:t>
            </a:r>
          </a:p>
        </p:txBody>
      </p:sp>
      <p:sp>
        <p:nvSpPr>
          <p:cNvPr id="103446" name="Oval 22"/>
          <p:cNvSpPr>
            <a:spLocks noChangeArrowheads="1"/>
          </p:cNvSpPr>
          <p:nvPr/>
        </p:nvSpPr>
        <p:spPr bwMode="auto">
          <a:xfrm>
            <a:off x="2516188" y="3486150"/>
            <a:ext cx="881062"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77"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03453"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58</a:t>
            </a:r>
          </a:p>
        </p:txBody>
      </p:sp>
      <p:sp>
        <p:nvSpPr>
          <p:cNvPr id="121879" name="Text Box 30"/>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21880" name="Rectangle 31"/>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1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2"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3"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4"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5"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7"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8" name="Rectangle 12"/>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111629" name="Rectangle 13"/>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11630" name="Rectangle 14"/>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111631"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32" name="Rectangle 16"/>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111633" name="Freeform 17"/>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34" name="Freeform 18"/>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35" name="Freeform 19"/>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FAF2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36" name="Rectangle 20"/>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11163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111638" name="Rectangle 22"/>
          <p:cNvSpPr>
            <a:spLocks noChangeArrowheads="1"/>
          </p:cNvSpPr>
          <p:nvPr/>
        </p:nvSpPr>
        <p:spPr bwMode="auto">
          <a:xfrm>
            <a:off x="3879850" y="3130550"/>
            <a:ext cx="2779713"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a:solidFill>
                  <a:srgbClr val="FAF200"/>
                </a:solidFill>
                <a:effectLst>
                  <a:outerShdw blurRad="38100" dist="38100" dir="2700000" algn="tl">
                    <a:srgbClr val="000000"/>
                  </a:outerShdw>
                </a:effectLst>
                <a:latin typeface="Times" charset="0"/>
              </a:rPr>
              <a:t>JORDAN RIVER</a:t>
            </a:r>
          </a:p>
        </p:txBody>
      </p:sp>
      <p:sp>
        <p:nvSpPr>
          <p:cNvPr id="111639" name="Line 23"/>
          <p:cNvSpPr>
            <a:spLocks noChangeShapeType="1"/>
          </p:cNvSpPr>
          <p:nvPr/>
        </p:nvSpPr>
        <p:spPr bwMode="auto">
          <a:xfrm>
            <a:off x="3446463" y="3167063"/>
            <a:ext cx="508000" cy="134937"/>
          </a:xfrm>
          <a:prstGeom prst="line">
            <a:avLst/>
          </a:prstGeom>
          <a:noFill/>
          <a:ln w="50800">
            <a:solidFill>
              <a:srgbClr val="FAF200"/>
            </a:solidFill>
            <a:round/>
            <a:headEnd type="triangle" w="med" len="me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41" name="Oval 25"/>
          <p:cNvSpPr>
            <a:spLocks noChangeArrowheads="1"/>
          </p:cNvSpPr>
          <p:nvPr/>
        </p:nvSpPr>
        <p:spPr bwMode="auto">
          <a:xfrm>
            <a:off x="1963738" y="866775"/>
            <a:ext cx="750887" cy="692150"/>
          </a:xfrm>
          <a:prstGeom prst="ellipse">
            <a:avLst/>
          </a:prstGeom>
          <a:noFill/>
          <a:ln w="57150">
            <a:solidFill>
              <a:srgbClr val="FFFFFF"/>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42" name="Oval 26"/>
          <p:cNvSpPr>
            <a:spLocks noChangeArrowheads="1"/>
          </p:cNvSpPr>
          <p:nvPr/>
        </p:nvSpPr>
        <p:spPr bwMode="auto">
          <a:xfrm>
            <a:off x="3346450" y="2232025"/>
            <a:ext cx="750888" cy="692150"/>
          </a:xfrm>
          <a:prstGeom prst="ellipse">
            <a:avLst/>
          </a:prstGeom>
          <a:noFill/>
          <a:ln w="57150">
            <a:solidFill>
              <a:srgbClr val="FFFFFF"/>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43" name="Oval 27"/>
          <p:cNvSpPr>
            <a:spLocks noChangeArrowheads="1"/>
          </p:cNvSpPr>
          <p:nvPr/>
        </p:nvSpPr>
        <p:spPr bwMode="auto">
          <a:xfrm>
            <a:off x="4533900" y="2500313"/>
            <a:ext cx="750888" cy="692150"/>
          </a:xfrm>
          <a:prstGeom prst="ellipse">
            <a:avLst/>
          </a:prstGeom>
          <a:noFill/>
          <a:ln w="57150">
            <a:solidFill>
              <a:srgbClr val="FFFFFF"/>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44" name="Oval 28"/>
          <p:cNvSpPr>
            <a:spLocks noChangeArrowheads="1"/>
          </p:cNvSpPr>
          <p:nvPr/>
        </p:nvSpPr>
        <p:spPr bwMode="auto">
          <a:xfrm>
            <a:off x="7173913" y="5133975"/>
            <a:ext cx="750887" cy="692150"/>
          </a:xfrm>
          <a:prstGeom prst="ellipse">
            <a:avLst/>
          </a:prstGeom>
          <a:noFill/>
          <a:ln w="57150">
            <a:solidFill>
              <a:srgbClr val="FFFFFF"/>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45" name="Oval 29"/>
          <p:cNvSpPr>
            <a:spLocks noChangeArrowheads="1"/>
          </p:cNvSpPr>
          <p:nvPr/>
        </p:nvSpPr>
        <p:spPr bwMode="auto">
          <a:xfrm>
            <a:off x="2535238" y="3460750"/>
            <a:ext cx="750887" cy="692150"/>
          </a:xfrm>
          <a:prstGeom prst="ellipse">
            <a:avLst/>
          </a:prstGeom>
          <a:noFill/>
          <a:ln w="57150">
            <a:solidFill>
              <a:srgbClr val="FFFFFF"/>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46" name="Oval 30"/>
          <p:cNvSpPr>
            <a:spLocks noChangeArrowheads="1"/>
          </p:cNvSpPr>
          <p:nvPr/>
        </p:nvSpPr>
        <p:spPr bwMode="auto">
          <a:xfrm>
            <a:off x="2417763" y="5535613"/>
            <a:ext cx="750887" cy="692150"/>
          </a:xfrm>
          <a:prstGeom prst="ellipse">
            <a:avLst/>
          </a:prstGeom>
          <a:noFill/>
          <a:ln w="57150">
            <a:solidFill>
              <a:srgbClr val="FFFFFF"/>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32" name="Text Box 3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11652" name="Rectangle 3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59</a:t>
            </a:r>
          </a:p>
        </p:txBody>
      </p:sp>
      <p:sp>
        <p:nvSpPr>
          <p:cNvPr id="123934" name="Text Box 37"/>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23935" name="Rectangle 38"/>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123936" name="Text Box 39"/>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11641"/>
                                        </p:tgtEl>
                                        <p:attrNameLst>
                                          <p:attrName>style.visibility</p:attrName>
                                        </p:attrNameLst>
                                      </p:cBhvr>
                                      <p:to>
                                        <p:strVal val="visible"/>
                                      </p:to>
                                    </p:set>
                                    <p:anim calcmode="lin" valueType="num">
                                      <p:cBhvr>
                                        <p:cTn id="7" dur="500" fill="hold"/>
                                        <p:tgtEl>
                                          <p:spTgt spid="111641"/>
                                        </p:tgtEl>
                                        <p:attrNameLst>
                                          <p:attrName>ppt_w</p:attrName>
                                        </p:attrNameLst>
                                      </p:cBhvr>
                                      <p:tavLst>
                                        <p:tav tm="0">
                                          <p:val>
                                            <p:fltVal val="0"/>
                                          </p:val>
                                        </p:tav>
                                        <p:tav tm="100000">
                                          <p:val>
                                            <p:strVal val="#ppt_w"/>
                                          </p:val>
                                        </p:tav>
                                      </p:tavLst>
                                    </p:anim>
                                    <p:anim calcmode="lin" valueType="num">
                                      <p:cBhvr>
                                        <p:cTn id="8" dur="500" fill="hold"/>
                                        <p:tgtEl>
                                          <p:spTgt spid="111641"/>
                                        </p:tgtEl>
                                        <p:attrNameLst>
                                          <p:attrName>ppt_h</p:attrName>
                                        </p:attrNameLst>
                                      </p:cBhvr>
                                      <p:tavLst>
                                        <p:tav tm="0">
                                          <p:val>
                                            <p:fltVal val="0"/>
                                          </p:val>
                                        </p:tav>
                                        <p:tav tm="100000">
                                          <p:val>
                                            <p:strVal val="#ppt_h"/>
                                          </p:val>
                                        </p:tav>
                                      </p:tavLst>
                                    </p:anim>
                                    <p:anim calcmode="lin" valueType="num">
                                      <p:cBhvr>
                                        <p:cTn id="9" dur="500" fill="hold"/>
                                        <p:tgtEl>
                                          <p:spTgt spid="111641"/>
                                        </p:tgtEl>
                                        <p:attrNameLst>
                                          <p:attrName>ppt_x</p:attrName>
                                        </p:attrNameLst>
                                      </p:cBhvr>
                                      <p:tavLst>
                                        <p:tav tm="0">
                                          <p:val>
                                            <p:fltVal val="0.5"/>
                                          </p:val>
                                        </p:tav>
                                        <p:tav tm="100000">
                                          <p:val>
                                            <p:strVal val="#ppt_x"/>
                                          </p:val>
                                        </p:tav>
                                      </p:tavLst>
                                    </p:anim>
                                    <p:anim calcmode="lin" valueType="num">
                                      <p:cBhvr>
                                        <p:cTn id="10" dur="500" fill="hold"/>
                                        <p:tgtEl>
                                          <p:spTgt spid="111641"/>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111643"/>
                                        </p:tgtEl>
                                        <p:attrNameLst>
                                          <p:attrName>style.visibility</p:attrName>
                                        </p:attrNameLst>
                                      </p:cBhvr>
                                      <p:to>
                                        <p:strVal val="visible"/>
                                      </p:to>
                                    </p:set>
                                    <p:anim calcmode="lin" valueType="num">
                                      <p:cBhvr>
                                        <p:cTn id="14" dur="500" fill="hold"/>
                                        <p:tgtEl>
                                          <p:spTgt spid="111643"/>
                                        </p:tgtEl>
                                        <p:attrNameLst>
                                          <p:attrName>ppt_w</p:attrName>
                                        </p:attrNameLst>
                                      </p:cBhvr>
                                      <p:tavLst>
                                        <p:tav tm="0">
                                          <p:val>
                                            <p:fltVal val="0"/>
                                          </p:val>
                                        </p:tav>
                                        <p:tav tm="100000">
                                          <p:val>
                                            <p:strVal val="#ppt_w"/>
                                          </p:val>
                                        </p:tav>
                                      </p:tavLst>
                                    </p:anim>
                                    <p:anim calcmode="lin" valueType="num">
                                      <p:cBhvr>
                                        <p:cTn id="15" dur="500" fill="hold"/>
                                        <p:tgtEl>
                                          <p:spTgt spid="111643"/>
                                        </p:tgtEl>
                                        <p:attrNameLst>
                                          <p:attrName>ppt_h</p:attrName>
                                        </p:attrNameLst>
                                      </p:cBhvr>
                                      <p:tavLst>
                                        <p:tav tm="0">
                                          <p:val>
                                            <p:fltVal val="0"/>
                                          </p:val>
                                        </p:tav>
                                        <p:tav tm="100000">
                                          <p:val>
                                            <p:strVal val="#ppt_h"/>
                                          </p:val>
                                        </p:tav>
                                      </p:tavLst>
                                    </p:anim>
                                    <p:anim calcmode="lin" valueType="num">
                                      <p:cBhvr>
                                        <p:cTn id="16" dur="500" fill="hold"/>
                                        <p:tgtEl>
                                          <p:spTgt spid="111643"/>
                                        </p:tgtEl>
                                        <p:attrNameLst>
                                          <p:attrName>ppt_x</p:attrName>
                                        </p:attrNameLst>
                                      </p:cBhvr>
                                      <p:tavLst>
                                        <p:tav tm="0">
                                          <p:val>
                                            <p:fltVal val="0.5"/>
                                          </p:val>
                                        </p:tav>
                                        <p:tav tm="100000">
                                          <p:val>
                                            <p:strVal val="#ppt_x"/>
                                          </p:val>
                                        </p:tav>
                                      </p:tavLst>
                                    </p:anim>
                                    <p:anim calcmode="lin" valueType="num">
                                      <p:cBhvr>
                                        <p:cTn id="17" dur="500" fill="hold"/>
                                        <p:tgtEl>
                                          <p:spTgt spid="111643"/>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111644"/>
                                        </p:tgtEl>
                                        <p:attrNameLst>
                                          <p:attrName>style.visibility</p:attrName>
                                        </p:attrNameLst>
                                      </p:cBhvr>
                                      <p:to>
                                        <p:strVal val="visible"/>
                                      </p:to>
                                    </p:set>
                                    <p:anim calcmode="lin" valueType="num">
                                      <p:cBhvr>
                                        <p:cTn id="21" dur="500" fill="hold"/>
                                        <p:tgtEl>
                                          <p:spTgt spid="111644"/>
                                        </p:tgtEl>
                                        <p:attrNameLst>
                                          <p:attrName>ppt_w</p:attrName>
                                        </p:attrNameLst>
                                      </p:cBhvr>
                                      <p:tavLst>
                                        <p:tav tm="0">
                                          <p:val>
                                            <p:fltVal val="0"/>
                                          </p:val>
                                        </p:tav>
                                        <p:tav tm="100000">
                                          <p:val>
                                            <p:strVal val="#ppt_w"/>
                                          </p:val>
                                        </p:tav>
                                      </p:tavLst>
                                    </p:anim>
                                    <p:anim calcmode="lin" valueType="num">
                                      <p:cBhvr>
                                        <p:cTn id="22" dur="500" fill="hold"/>
                                        <p:tgtEl>
                                          <p:spTgt spid="111644"/>
                                        </p:tgtEl>
                                        <p:attrNameLst>
                                          <p:attrName>ppt_h</p:attrName>
                                        </p:attrNameLst>
                                      </p:cBhvr>
                                      <p:tavLst>
                                        <p:tav tm="0">
                                          <p:val>
                                            <p:fltVal val="0"/>
                                          </p:val>
                                        </p:tav>
                                        <p:tav tm="100000">
                                          <p:val>
                                            <p:strVal val="#ppt_h"/>
                                          </p:val>
                                        </p:tav>
                                      </p:tavLst>
                                    </p:anim>
                                    <p:anim calcmode="lin" valueType="num">
                                      <p:cBhvr>
                                        <p:cTn id="23" dur="500" fill="hold"/>
                                        <p:tgtEl>
                                          <p:spTgt spid="111644"/>
                                        </p:tgtEl>
                                        <p:attrNameLst>
                                          <p:attrName>ppt_x</p:attrName>
                                        </p:attrNameLst>
                                      </p:cBhvr>
                                      <p:tavLst>
                                        <p:tav tm="0">
                                          <p:val>
                                            <p:fltVal val="0.5"/>
                                          </p:val>
                                        </p:tav>
                                        <p:tav tm="100000">
                                          <p:val>
                                            <p:strVal val="#ppt_x"/>
                                          </p:val>
                                        </p:tav>
                                      </p:tavLst>
                                    </p:anim>
                                    <p:anim calcmode="lin" valueType="num">
                                      <p:cBhvr>
                                        <p:cTn id="24" dur="500" fill="hold"/>
                                        <p:tgtEl>
                                          <p:spTgt spid="111644"/>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111646"/>
                                        </p:tgtEl>
                                        <p:attrNameLst>
                                          <p:attrName>style.visibility</p:attrName>
                                        </p:attrNameLst>
                                      </p:cBhvr>
                                      <p:to>
                                        <p:strVal val="visible"/>
                                      </p:to>
                                    </p:set>
                                    <p:anim calcmode="lin" valueType="num">
                                      <p:cBhvr>
                                        <p:cTn id="28" dur="500" fill="hold"/>
                                        <p:tgtEl>
                                          <p:spTgt spid="111646"/>
                                        </p:tgtEl>
                                        <p:attrNameLst>
                                          <p:attrName>ppt_w</p:attrName>
                                        </p:attrNameLst>
                                      </p:cBhvr>
                                      <p:tavLst>
                                        <p:tav tm="0">
                                          <p:val>
                                            <p:fltVal val="0"/>
                                          </p:val>
                                        </p:tav>
                                        <p:tav tm="100000">
                                          <p:val>
                                            <p:strVal val="#ppt_w"/>
                                          </p:val>
                                        </p:tav>
                                      </p:tavLst>
                                    </p:anim>
                                    <p:anim calcmode="lin" valueType="num">
                                      <p:cBhvr>
                                        <p:cTn id="29" dur="500" fill="hold"/>
                                        <p:tgtEl>
                                          <p:spTgt spid="111646"/>
                                        </p:tgtEl>
                                        <p:attrNameLst>
                                          <p:attrName>ppt_h</p:attrName>
                                        </p:attrNameLst>
                                      </p:cBhvr>
                                      <p:tavLst>
                                        <p:tav tm="0">
                                          <p:val>
                                            <p:fltVal val="0"/>
                                          </p:val>
                                        </p:tav>
                                        <p:tav tm="100000">
                                          <p:val>
                                            <p:strVal val="#ppt_h"/>
                                          </p:val>
                                        </p:tav>
                                      </p:tavLst>
                                    </p:anim>
                                    <p:anim calcmode="lin" valueType="num">
                                      <p:cBhvr>
                                        <p:cTn id="30" dur="500" fill="hold"/>
                                        <p:tgtEl>
                                          <p:spTgt spid="111646"/>
                                        </p:tgtEl>
                                        <p:attrNameLst>
                                          <p:attrName>ppt_x</p:attrName>
                                        </p:attrNameLst>
                                      </p:cBhvr>
                                      <p:tavLst>
                                        <p:tav tm="0">
                                          <p:val>
                                            <p:fltVal val="0.5"/>
                                          </p:val>
                                        </p:tav>
                                        <p:tav tm="100000">
                                          <p:val>
                                            <p:strVal val="#ppt_x"/>
                                          </p:val>
                                        </p:tav>
                                      </p:tavLst>
                                    </p:anim>
                                    <p:anim calcmode="lin" valueType="num">
                                      <p:cBhvr>
                                        <p:cTn id="31" dur="500" fill="hold"/>
                                        <p:tgtEl>
                                          <p:spTgt spid="111646"/>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grpId="0" nodeType="afterEffect">
                                  <p:stCondLst>
                                    <p:cond delay="0"/>
                                  </p:stCondLst>
                                  <p:childTnLst>
                                    <p:set>
                                      <p:cBhvr>
                                        <p:cTn id="34" dur="1" fill="hold">
                                          <p:stCondLst>
                                            <p:cond delay="0"/>
                                          </p:stCondLst>
                                        </p:cTn>
                                        <p:tgtEl>
                                          <p:spTgt spid="111642"/>
                                        </p:tgtEl>
                                        <p:attrNameLst>
                                          <p:attrName>style.visibility</p:attrName>
                                        </p:attrNameLst>
                                      </p:cBhvr>
                                      <p:to>
                                        <p:strVal val="visible"/>
                                      </p:to>
                                    </p:set>
                                    <p:anim calcmode="lin" valueType="num">
                                      <p:cBhvr>
                                        <p:cTn id="35" dur="500" fill="hold"/>
                                        <p:tgtEl>
                                          <p:spTgt spid="111642"/>
                                        </p:tgtEl>
                                        <p:attrNameLst>
                                          <p:attrName>ppt_w</p:attrName>
                                        </p:attrNameLst>
                                      </p:cBhvr>
                                      <p:tavLst>
                                        <p:tav tm="0">
                                          <p:val>
                                            <p:fltVal val="0"/>
                                          </p:val>
                                        </p:tav>
                                        <p:tav tm="100000">
                                          <p:val>
                                            <p:strVal val="#ppt_w"/>
                                          </p:val>
                                        </p:tav>
                                      </p:tavLst>
                                    </p:anim>
                                    <p:anim calcmode="lin" valueType="num">
                                      <p:cBhvr>
                                        <p:cTn id="36" dur="500" fill="hold"/>
                                        <p:tgtEl>
                                          <p:spTgt spid="111642"/>
                                        </p:tgtEl>
                                        <p:attrNameLst>
                                          <p:attrName>ppt_h</p:attrName>
                                        </p:attrNameLst>
                                      </p:cBhvr>
                                      <p:tavLst>
                                        <p:tav tm="0">
                                          <p:val>
                                            <p:fltVal val="0"/>
                                          </p:val>
                                        </p:tav>
                                        <p:tav tm="100000">
                                          <p:val>
                                            <p:strVal val="#ppt_h"/>
                                          </p:val>
                                        </p:tav>
                                      </p:tavLst>
                                    </p:anim>
                                    <p:anim calcmode="lin" valueType="num">
                                      <p:cBhvr>
                                        <p:cTn id="37" dur="500" fill="hold"/>
                                        <p:tgtEl>
                                          <p:spTgt spid="111642"/>
                                        </p:tgtEl>
                                        <p:attrNameLst>
                                          <p:attrName>ppt_x</p:attrName>
                                        </p:attrNameLst>
                                      </p:cBhvr>
                                      <p:tavLst>
                                        <p:tav tm="0">
                                          <p:val>
                                            <p:fltVal val="0.5"/>
                                          </p:val>
                                        </p:tav>
                                        <p:tav tm="100000">
                                          <p:val>
                                            <p:strVal val="#ppt_x"/>
                                          </p:val>
                                        </p:tav>
                                      </p:tavLst>
                                    </p:anim>
                                    <p:anim calcmode="lin" valueType="num">
                                      <p:cBhvr>
                                        <p:cTn id="38" dur="500" fill="hold"/>
                                        <p:tgtEl>
                                          <p:spTgt spid="111642"/>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grpId="0" nodeType="afterEffect">
                                  <p:stCondLst>
                                    <p:cond delay="0"/>
                                  </p:stCondLst>
                                  <p:childTnLst>
                                    <p:set>
                                      <p:cBhvr>
                                        <p:cTn id="41" dur="1" fill="hold">
                                          <p:stCondLst>
                                            <p:cond delay="0"/>
                                          </p:stCondLst>
                                        </p:cTn>
                                        <p:tgtEl>
                                          <p:spTgt spid="111645"/>
                                        </p:tgtEl>
                                        <p:attrNameLst>
                                          <p:attrName>style.visibility</p:attrName>
                                        </p:attrNameLst>
                                      </p:cBhvr>
                                      <p:to>
                                        <p:strVal val="visible"/>
                                      </p:to>
                                    </p:set>
                                    <p:anim calcmode="lin" valueType="num">
                                      <p:cBhvr>
                                        <p:cTn id="42" dur="500" fill="hold"/>
                                        <p:tgtEl>
                                          <p:spTgt spid="111645"/>
                                        </p:tgtEl>
                                        <p:attrNameLst>
                                          <p:attrName>ppt_w</p:attrName>
                                        </p:attrNameLst>
                                      </p:cBhvr>
                                      <p:tavLst>
                                        <p:tav tm="0">
                                          <p:val>
                                            <p:fltVal val="0"/>
                                          </p:val>
                                        </p:tav>
                                        <p:tav tm="100000">
                                          <p:val>
                                            <p:strVal val="#ppt_w"/>
                                          </p:val>
                                        </p:tav>
                                      </p:tavLst>
                                    </p:anim>
                                    <p:anim calcmode="lin" valueType="num">
                                      <p:cBhvr>
                                        <p:cTn id="43" dur="500" fill="hold"/>
                                        <p:tgtEl>
                                          <p:spTgt spid="111645"/>
                                        </p:tgtEl>
                                        <p:attrNameLst>
                                          <p:attrName>ppt_h</p:attrName>
                                        </p:attrNameLst>
                                      </p:cBhvr>
                                      <p:tavLst>
                                        <p:tav tm="0">
                                          <p:val>
                                            <p:fltVal val="0"/>
                                          </p:val>
                                        </p:tav>
                                        <p:tav tm="100000">
                                          <p:val>
                                            <p:strVal val="#ppt_h"/>
                                          </p:val>
                                        </p:tav>
                                      </p:tavLst>
                                    </p:anim>
                                    <p:anim calcmode="lin" valueType="num">
                                      <p:cBhvr>
                                        <p:cTn id="44" dur="500" fill="hold"/>
                                        <p:tgtEl>
                                          <p:spTgt spid="111645"/>
                                        </p:tgtEl>
                                        <p:attrNameLst>
                                          <p:attrName>ppt_x</p:attrName>
                                        </p:attrNameLst>
                                      </p:cBhvr>
                                      <p:tavLst>
                                        <p:tav tm="0">
                                          <p:val>
                                            <p:fltVal val="0.5"/>
                                          </p:val>
                                        </p:tav>
                                        <p:tav tm="100000">
                                          <p:val>
                                            <p:strVal val="#ppt_x"/>
                                          </p:val>
                                        </p:tav>
                                      </p:tavLst>
                                    </p:anim>
                                    <p:anim calcmode="lin" valueType="num">
                                      <p:cBhvr>
                                        <p:cTn id="45" dur="500" fill="hold"/>
                                        <p:tgtEl>
                                          <p:spTgt spid="11164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41" grpId="0" animBg="1"/>
      <p:bldP spid="111642" grpId="0" animBg="1"/>
      <p:bldP spid="111643" grpId="0" animBg="1"/>
      <p:bldP spid="111644" grpId="0" animBg="1"/>
      <p:bldP spid="111645" grpId="0" animBg="1"/>
      <p:bldP spid="11164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70018" name="Text Box 2"/>
          <p:cNvSpPr txBox="1">
            <a:spLocks noChangeArrowheads="1"/>
          </p:cNvSpPr>
          <p:nvPr/>
        </p:nvSpPr>
        <p:spPr bwMode="auto">
          <a:xfrm>
            <a:off x="11945938" y="812165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sp>
        <p:nvSpPr>
          <p:cNvPr id="470020" name="Text Box 4"/>
          <p:cNvSpPr txBox="1">
            <a:spLocks noChangeArrowheads="1"/>
          </p:cNvSpPr>
          <p:nvPr/>
        </p:nvSpPr>
        <p:spPr bwMode="auto">
          <a:xfrm>
            <a:off x="11963400" y="8137525"/>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sp>
        <p:nvSpPr>
          <p:cNvPr id="9219" name="Text Box 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70023" name="Rectangle 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03</a:t>
            </a:r>
          </a:p>
        </p:txBody>
      </p:sp>
      <p:sp>
        <p:nvSpPr>
          <p:cNvPr id="9221" name="Text Box 8"/>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4</a:t>
            </a:r>
          </a:p>
        </p:txBody>
      </p:sp>
      <p:sp>
        <p:nvSpPr>
          <p:cNvPr id="470026" name="Rectangle 10"/>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27" name="Rectangle 11"/>
          <p:cNvSpPr>
            <a:spLocks noChangeArrowheads="1"/>
          </p:cNvSpPr>
          <p:nvPr/>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28" name="Rectangle 12"/>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29" name="Freeform 13"/>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30" name="Freeform 14"/>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31" name="Freeform 15"/>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33" name="Freeform 17"/>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34" name="Freeform 18"/>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pic>
        <p:nvPicPr>
          <p:cNvPr id="470068" name="Picture 52"/>
          <p:cNvPicPr>
            <a:picLocks noChangeAspect="1" noChangeArrowheads="1"/>
          </p:cNvPicPr>
          <p:nvPr/>
        </p:nvPicPr>
        <p:blipFill>
          <a:blip r:embed="rId4" cstate="screen">
            <a:lum contrast="-10000"/>
            <a:extLst>
              <a:ext uri="{28A0092B-C50C-407E-A947-70E740481C1C}">
                <a14:useLocalDpi xmlns:a14="http://schemas.microsoft.com/office/drawing/2010/main"/>
              </a:ext>
            </a:extLst>
          </a:blip>
          <a:srcRect l="9019" r="11223"/>
          <a:stretch>
            <a:fillRect/>
          </a:stretch>
        </p:blipFill>
        <p:spPr bwMode="auto">
          <a:xfrm>
            <a:off x="2282825" y="609600"/>
            <a:ext cx="6107062" cy="5794491"/>
          </a:xfrm>
          <a:prstGeom prst="rect">
            <a:avLst/>
          </a:prstGeom>
          <a:noFill/>
          <a:ln w="6985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70035" name="Freeform 19"/>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pic>
        <p:nvPicPr>
          <p:cNvPr id="470074" name="Picture 5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1876" y="630814"/>
            <a:ext cx="7972803" cy="5533593"/>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70036" name="Freeform 20"/>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37" name="Freeform 21"/>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38" name="Freeform 22"/>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39" name="Freeform 23"/>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40" name="Freeform 24"/>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48" name="Rectangle 32"/>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41" name="Text Box 34"/>
          <p:cNvSpPr txBox="1">
            <a:spLocks noChangeArrowheads="1"/>
          </p:cNvSpPr>
          <p:nvPr/>
        </p:nvSpPr>
        <p:spPr bwMode="auto">
          <a:xfrm>
            <a:off x="263525" y="6542088"/>
            <a:ext cx="10334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000" b="1" i="0">
                <a:solidFill>
                  <a:srgbClr val="FFFFFF"/>
                </a:solidFill>
                <a:latin typeface="Arial" charset="0"/>
              </a:rPr>
              <a:t>© 2006 TBBMI</a:t>
            </a:r>
          </a:p>
        </p:txBody>
      </p:sp>
      <p:sp>
        <p:nvSpPr>
          <p:cNvPr id="470051" name="Rectangle 35"/>
          <p:cNvSpPr>
            <a:spLocks noChangeArrowheads="1"/>
          </p:cNvSpPr>
          <p:nvPr/>
        </p:nvSpPr>
        <p:spPr bwMode="auto">
          <a:xfrm>
            <a:off x="7539038" y="6519863"/>
            <a:ext cx="736600"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9.65.02.</a:t>
            </a:r>
          </a:p>
        </p:txBody>
      </p:sp>
      <p:sp>
        <p:nvSpPr>
          <p:cNvPr id="470058" name="Oval 42"/>
          <p:cNvSpPr>
            <a:spLocks noChangeArrowheads="1"/>
          </p:cNvSpPr>
          <p:nvPr/>
        </p:nvSpPr>
        <p:spPr bwMode="auto">
          <a:xfrm>
            <a:off x="7342188" y="3078163"/>
            <a:ext cx="947737" cy="2293937"/>
          </a:xfrm>
          <a:prstGeom prst="ellipse">
            <a:avLst/>
          </a:prstGeom>
          <a:noFill/>
          <a:ln w="76200">
            <a:solidFill>
              <a:srgbClr val="FF020B"/>
            </a:solidFill>
            <a:round/>
            <a:headEnd/>
            <a:tailEnd/>
          </a:ln>
          <a:effectLst>
            <a:outerShdw blurRad="63500" dist="91581" dir="337859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59" name="Oval 43"/>
          <p:cNvSpPr>
            <a:spLocks noChangeArrowheads="1"/>
          </p:cNvSpPr>
          <p:nvPr/>
        </p:nvSpPr>
        <p:spPr bwMode="auto">
          <a:xfrm>
            <a:off x="7018338" y="2763838"/>
            <a:ext cx="1570037" cy="2901950"/>
          </a:xfrm>
          <a:prstGeom prst="ellipse">
            <a:avLst/>
          </a:prstGeom>
          <a:noFill/>
          <a:ln w="76200">
            <a:solidFill>
              <a:srgbClr val="2EF9FF"/>
            </a:solidFill>
            <a:round/>
            <a:headEnd/>
            <a:tailEnd/>
          </a:ln>
          <a:effectLst>
            <a:outerShdw blurRad="63500" dist="91581" dir="3378596" algn="ctr" rotWithShape="0">
              <a:schemeClr val="bg2">
                <a:alpha val="74998"/>
              </a:schemeClr>
            </a:outerShdw>
          </a:effectLst>
        </p:spPr>
        <p:txBody>
          <a:bodyPr wrap="none" anchor="ctr"/>
          <a:lstStyle/>
          <a:p>
            <a:pPr>
              <a:defRPr/>
            </a:pPr>
            <a:endParaRPr lang="en-US">
              <a:solidFill>
                <a:schemeClr val="tx1"/>
              </a:solidFill>
              <a:effectLst>
                <a:outerShdw blurRad="38100" dist="38100" dir="2700000" algn="tl">
                  <a:srgbClr val="000000"/>
                </a:outerShdw>
              </a:effectLst>
              <a:latin typeface="Comic Sans MS" pitchFamily="-110" charset="0"/>
              <a:ea typeface="+mn-ea"/>
              <a:cs typeface="+mn-cs"/>
            </a:endParaRPr>
          </a:p>
        </p:txBody>
      </p:sp>
      <p:sp>
        <p:nvSpPr>
          <p:cNvPr id="470060" name="Oval 44"/>
          <p:cNvSpPr>
            <a:spLocks noChangeArrowheads="1"/>
          </p:cNvSpPr>
          <p:nvPr/>
        </p:nvSpPr>
        <p:spPr bwMode="auto">
          <a:xfrm>
            <a:off x="7170738" y="2932113"/>
            <a:ext cx="1284287" cy="2592387"/>
          </a:xfrm>
          <a:prstGeom prst="ellipse">
            <a:avLst/>
          </a:prstGeom>
          <a:noFill/>
          <a:ln w="76200">
            <a:solidFill>
              <a:schemeClr val="tx1"/>
            </a:solidFill>
            <a:round/>
            <a:headEnd/>
            <a:tailEnd/>
          </a:ln>
          <a:effectLst>
            <a:outerShdw blurRad="63500" dist="91581" dir="337859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61" name="Oval 45"/>
          <p:cNvSpPr>
            <a:spLocks noChangeArrowheads="1"/>
          </p:cNvSpPr>
          <p:nvPr/>
        </p:nvSpPr>
        <p:spPr bwMode="auto">
          <a:xfrm rot="995914">
            <a:off x="1069975" y="1200150"/>
            <a:ext cx="8061325" cy="4738688"/>
          </a:xfrm>
          <a:prstGeom prst="ellipse">
            <a:avLst/>
          </a:prstGeom>
          <a:noFill/>
          <a:ln w="76200" cmpd="tri">
            <a:solidFill>
              <a:srgbClr val="00FF00"/>
            </a:solidFill>
            <a:round/>
            <a:headEnd/>
            <a:tailEnd/>
          </a:ln>
          <a:effectLst>
            <a:outerShdw blurRad="63500" dist="142274" dir="474509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62" name="Text Box 46"/>
          <p:cNvSpPr txBox="1">
            <a:spLocks noChangeArrowheads="1"/>
          </p:cNvSpPr>
          <p:nvPr/>
        </p:nvSpPr>
        <p:spPr bwMode="auto">
          <a:xfrm>
            <a:off x="3546475" y="563563"/>
            <a:ext cx="1100138" cy="52133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3600" b="1" i="0" dirty="0">
                <a:solidFill>
                  <a:srgbClr val="FF020B"/>
                </a:solidFill>
                <a:effectLst>
                  <a:outerShdw blurRad="38100" dist="38100" dir="2700000" algn="tl">
                    <a:srgbClr val="000000"/>
                  </a:outerShdw>
                </a:effectLst>
                <a:latin typeface="Arial" charset="0"/>
              </a:rPr>
              <a:t>?</a:t>
            </a:r>
          </a:p>
        </p:txBody>
      </p:sp>
      <p:sp>
        <p:nvSpPr>
          <p:cNvPr id="470063" name="Text Box 47"/>
          <p:cNvSpPr txBox="1">
            <a:spLocks noChangeArrowheads="1"/>
          </p:cNvSpPr>
          <p:nvPr/>
        </p:nvSpPr>
        <p:spPr bwMode="auto">
          <a:xfrm>
            <a:off x="2103438" y="4921250"/>
            <a:ext cx="4683125" cy="946150"/>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a:solidFill>
                  <a:srgbClr val="FFEA18"/>
                </a:solidFill>
                <a:effectLst>
                  <a:outerShdw blurRad="38100" dist="38100" dir="2700000" algn="tl">
                    <a:srgbClr val="000000"/>
                  </a:outerShdw>
                </a:effectLst>
              </a:rPr>
              <a:t>The Mediterranean Stage of the Biblical Action</a:t>
            </a:r>
          </a:p>
        </p:txBody>
      </p:sp>
      <p:sp>
        <p:nvSpPr>
          <p:cNvPr id="470072" name="Rectangle 56"/>
          <p:cNvSpPr>
            <a:spLocks noChangeArrowheads="1"/>
          </p:cNvSpPr>
          <p:nvPr/>
        </p:nvSpPr>
        <p:spPr bwMode="auto">
          <a:xfrm>
            <a:off x="8086725" y="6519863"/>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03</a:t>
            </a:r>
          </a:p>
        </p:txBody>
      </p:sp>
      <p:sp>
        <p:nvSpPr>
          <p:cNvPr id="9250" name="Text Box 57"/>
          <p:cNvSpPr txBox="1">
            <a:spLocks noChangeArrowheads="1"/>
          </p:cNvSpPr>
          <p:nvPr/>
        </p:nvSpPr>
        <p:spPr bwMode="auto">
          <a:xfrm>
            <a:off x="8743950" y="639445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4</a:t>
            </a:r>
          </a:p>
        </p:txBody>
      </p:sp>
      <p:sp>
        <p:nvSpPr>
          <p:cNvPr id="470032" name="Freeform 16"/>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57" name="Oval 41"/>
          <p:cNvSpPr>
            <a:spLocks noChangeArrowheads="1"/>
          </p:cNvSpPr>
          <p:nvPr/>
        </p:nvSpPr>
        <p:spPr bwMode="auto">
          <a:xfrm>
            <a:off x="5351462" y="960437"/>
            <a:ext cx="2005013" cy="1158875"/>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47" name="Rectangle 31"/>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9254" name="Group 27"/>
          <p:cNvGrpSpPr>
            <a:grpSpLocks/>
          </p:cNvGrpSpPr>
          <p:nvPr/>
        </p:nvGrpSpPr>
        <p:grpSpPr bwMode="auto">
          <a:xfrm>
            <a:off x="0" y="0"/>
            <a:ext cx="1978025" cy="1955800"/>
            <a:chOff x="0" y="0"/>
            <a:chExt cx="1246" cy="1232"/>
          </a:xfrm>
        </p:grpSpPr>
        <p:sp>
          <p:nvSpPr>
            <p:cNvPr id="470044"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45" name="Rectangle 29"/>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46"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470049" name="Rectangle 33"/>
          <p:cNvSpPr>
            <a:spLocks noChangeArrowheads="1"/>
          </p:cNvSpPr>
          <p:nvPr/>
        </p:nvSpPr>
        <p:spPr bwMode="auto">
          <a:xfrm>
            <a:off x="171450" y="438150"/>
            <a:ext cx="1892300" cy="10128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i="0" dirty="0">
                <a:solidFill>
                  <a:schemeClr val="tx2"/>
                </a:solidFill>
                <a:latin typeface="Times" charset="0"/>
              </a:rPr>
              <a:t>DRESSING</a:t>
            </a:r>
            <a:br>
              <a:rPr lang="en-US" sz="2000" b="1" i="0" dirty="0">
                <a:solidFill>
                  <a:schemeClr val="tx2"/>
                </a:solidFill>
                <a:latin typeface="Times" charset="0"/>
              </a:rPr>
            </a:br>
            <a:r>
              <a:rPr lang="en-US" sz="2000" b="1" i="0" dirty="0">
                <a:solidFill>
                  <a:schemeClr val="tx2"/>
                </a:solidFill>
                <a:latin typeface="Times" charset="0"/>
              </a:rPr>
              <a:t>THE</a:t>
            </a:r>
            <a:br>
              <a:rPr lang="en-US" sz="2000" b="1" i="0" dirty="0">
                <a:solidFill>
                  <a:schemeClr val="tx2"/>
                </a:solidFill>
                <a:latin typeface="Times" charset="0"/>
              </a:rPr>
            </a:br>
            <a:r>
              <a:rPr lang="en-US" sz="2000" b="1" i="0" dirty="0">
                <a:solidFill>
                  <a:schemeClr val="tx2"/>
                </a:solidFill>
                <a:latin typeface="Times" charset="0"/>
              </a:rPr>
              <a:t>STAGE</a:t>
            </a:r>
          </a:p>
        </p:txBody>
      </p:sp>
    </p:spTree>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470068"/>
                                        </p:tgtEl>
                                        <p:attrNameLst>
                                          <p:attrName>style.visibility</p:attrName>
                                        </p:attrNameLst>
                                      </p:cBhvr>
                                      <p:to>
                                        <p:strVal val="visible"/>
                                      </p:to>
                                    </p:set>
                                    <p:anim calcmode="lin" valueType="num">
                                      <p:cBhvr>
                                        <p:cTn id="7" dur="500" fill="hold"/>
                                        <p:tgtEl>
                                          <p:spTgt spid="470068"/>
                                        </p:tgtEl>
                                        <p:attrNameLst>
                                          <p:attrName>ppt_w</p:attrName>
                                        </p:attrNameLst>
                                      </p:cBhvr>
                                      <p:tavLst>
                                        <p:tav tm="0">
                                          <p:val>
                                            <p:fltVal val="0"/>
                                          </p:val>
                                        </p:tav>
                                        <p:tav tm="100000">
                                          <p:val>
                                            <p:strVal val="#ppt_w"/>
                                          </p:val>
                                        </p:tav>
                                      </p:tavLst>
                                    </p:anim>
                                    <p:anim calcmode="lin" valueType="num">
                                      <p:cBhvr>
                                        <p:cTn id="8" dur="500" fill="hold"/>
                                        <p:tgtEl>
                                          <p:spTgt spid="47006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70062"/>
                                        </p:tgtEl>
                                        <p:attrNameLst>
                                          <p:attrName>style.visibility</p:attrName>
                                        </p:attrNameLst>
                                      </p:cBhvr>
                                      <p:to>
                                        <p:strVal val="visible"/>
                                      </p:to>
                                    </p:set>
                                    <p:animEffect transition="in" filter="fade">
                                      <p:cBhvr>
                                        <p:cTn id="13" dur="500"/>
                                        <p:tgtEl>
                                          <p:spTgt spid="470062"/>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36" fill="hold" grpId="0" nodeType="clickEffect">
                                  <p:stCondLst>
                                    <p:cond delay="0"/>
                                  </p:stCondLst>
                                  <p:childTnLst>
                                    <p:set>
                                      <p:cBhvr>
                                        <p:cTn id="17" dur="1" fill="hold">
                                          <p:stCondLst>
                                            <p:cond delay="0"/>
                                          </p:stCondLst>
                                        </p:cTn>
                                        <p:tgtEl>
                                          <p:spTgt spid="470057"/>
                                        </p:tgtEl>
                                        <p:attrNameLst>
                                          <p:attrName>style.visibility</p:attrName>
                                        </p:attrNameLst>
                                      </p:cBhvr>
                                      <p:to>
                                        <p:strVal val="visible"/>
                                      </p:to>
                                    </p:set>
                                    <p:anim calcmode="lin" valueType="num">
                                      <p:cBhvr>
                                        <p:cTn id="18" dur="500" fill="hold"/>
                                        <p:tgtEl>
                                          <p:spTgt spid="470057"/>
                                        </p:tgtEl>
                                        <p:attrNameLst>
                                          <p:attrName>ppt_w</p:attrName>
                                        </p:attrNameLst>
                                      </p:cBhvr>
                                      <p:tavLst>
                                        <p:tav tm="0">
                                          <p:val>
                                            <p:strVal val="(6*min(max(#ppt_w*#ppt_h,.3),1)-7.4)/-.7*#ppt_w"/>
                                          </p:val>
                                        </p:tav>
                                        <p:tav tm="100000">
                                          <p:val>
                                            <p:strVal val="#ppt_w"/>
                                          </p:val>
                                        </p:tav>
                                      </p:tavLst>
                                    </p:anim>
                                    <p:anim calcmode="lin" valueType="num">
                                      <p:cBhvr>
                                        <p:cTn id="19" dur="500" fill="hold"/>
                                        <p:tgtEl>
                                          <p:spTgt spid="470057"/>
                                        </p:tgtEl>
                                        <p:attrNameLst>
                                          <p:attrName>ppt_h</p:attrName>
                                        </p:attrNameLst>
                                      </p:cBhvr>
                                      <p:tavLst>
                                        <p:tav tm="0">
                                          <p:val>
                                            <p:strVal val="(6*min(max(#ppt_w*#ppt_h,.3),1)-7.4)/-.7*#ppt_h"/>
                                          </p:val>
                                        </p:tav>
                                        <p:tav tm="100000">
                                          <p:val>
                                            <p:strVal val="#ppt_h"/>
                                          </p:val>
                                        </p:tav>
                                      </p:tavLst>
                                    </p:anim>
                                    <p:anim calcmode="lin" valueType="num">
                                      <p:cBhvr>
                                        <p:cTn id="20" dur="500" fill="hold"/>
                                        <p:tgtEl>
                                          <p:spTgt spid="470057"/>
                                        </p:tgtEl>
                                        <p:attrNameLst>
                                          <p:attrName>ppt_x</p:attrName>
                                        </p:attrNameLst>
                                      </p:cBhvr>
                                      <p:tavLst>
                                        <p:tav tm="0">
                                          <p:val>
                                            <p:fltVal val="0.5"/>
                                          </p:val>
                                        </p:tav>
                                        <p:tav tm="100000">
                                          <p:val>
                                            <p:strVal val="#ppt_x"/>
                                          </p:val>
                                        </p:tav>
                                      </p:tavLst>
                                    </p:anim>
                                    <p:anim calcmode="lin" valueType="num">
                                      <p:cBhvr>
                                        <p:cTn id="21" dur="500" fill="hold"/>
                                        <p:tgtEl>
                                          <p:spTgt spid="470057"/>
                                        </p:tgtEl>
                                        <p:attrNameLst>
                                          <p:attrName>ppt_y</p:attrName>
                                        </p:attrNameLst>
                                      </p:cBhvr>
                                      <p:tavLst>
                                        <p:tav tm="0">
                                          <p:val>
                                            <p:strVal val="1+(6*min(max(#ppt_w*#ppt_h,.3),1)-7.4)/-.7*#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2000"/>
                                        <p:tgtEl>
                                          <p:spTgt spid="470057"/>
                                        </p:tgtEl>
                                      </p:cBhvr>
                                    </p:animEffect>
                                    <p:set>
                                      <p:cBhvr>
                                        <p:cTn id="26" dur="1" fill="hold">
                                          <p:stCondLst>
                                            <p:cond delay="1999"/>
                                          </p:stCondLst>
                                        </p:cTn>
                                        <p:tgtEl>
                                          <p:spTgt spid="47005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2000"/>
                                        <p:tgtEl>
                                          <p:spTgt spid="470062"/>
                                        </p:tgtEl>
                                      </p:cBhvr>
                                    </p:animEffect>
                                    <p:set>
                                      <p:cBhvr>
                                        <p:cTn id="29" dur="1" fill="hold">
                                          <p:stCondLst>
                                            <p:cond delay="1999"/>
                                          </p:stCondLst>
                                        </p:cTn>
                                        <p:tgtEl>
                                          <p:spTgt spid="470062"/>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470074"/>
                                        </p:tgtEl>
                                        <p:attrNameLst>
                                          <p:attrName>style.visibility</p:attrName>
                                        </p:attrNameLst>
                                      </p:cBhvr>
                                      <p:to>
                                        <p:strVal val="visible"/>
                                      </p:to>
                                    </p:set>
                                    <p:animEffect transition="in" filter="fade">
                                      <p:cBhvr>
                                        <p:cTn id="32" dur="2000"/>
                                        <p:tgtEl>
                                          <p:spTgt spid="470074"/>
                                        </p:tgtEl>
                                      </p:cBhvr>
                                    </p:animEffect>
                                  </p:childTnLst>
                                </p:cTn>
                              </p:par>
                            </p:childTnLst>
                          </p:cTn>
                        </p:par>
                        <p:par>
                          <p:cTn id="33" fill="hold" nodeType="afterGroup">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470058"/>
                                        </p:tgtEl>
                                        <p:attrNameLst>
                                          <p:attrName>style.visibility</p:attrName>
                                        </p:attrNameLst>
                                      </p:cBhvr>
                                      <p:to>
                                        <p:strVal val="visible"/>
                                      </p:to>
                                    </p:set>
                                    <p:animEffect transition="in" filter="fade">
                                      <p:cBhvr>
                                        <p:cTn id="36" dur="500"/>
                                        <p:tgtEl>
                                          <p:spTgt spid="470058"/>
                                        </p:tgtEl>
                                      </p:cBhvr>
                                    </p:animEffect>
                                  </p:childTnLst>
                                </p:cTn>
                              </p:par>
                            </p:childTnLst>
                          </p:cTn>
                        </p:par>
                        <p:par>
                          <p:cTn id="37" fill="hold" nodeType="afterGroup">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470060"/>
                                        </p:tgtEl>
                                        <p:attrNameLst>
                                          <p:attrName>style.visibility</p:attrName>
                                        </p:attrNameLst>
                                      </p:cBhvr>
                                      <p:to>
                                        <p:strVal val="visible"/>
                                      </p:to>
                                    </p:set>
                                    <p:animEffect transition="in" filter="fade">
                                      <p:cBhvr>
                                        <p:cTn id="40" dur="500"/>
                                        <p:tgtEl>
                                          <p:spTgt spid="470060"/>
                                        </p:tgtEl>
                                      </p:cBhvr>
                                    </p:animEffect>
                                  </p:childTnLst>
                                </p:cTn>
                              </p:par>
                            </p:childTnLst>
                          </p:cTn>
                        </p:par>
                        <p:par>
                          <p:cTn id="41" fill="hold" nodeType="afterGroup">
                            <p:stCondLst>
                              <p:cond delay="3000"/>
                            </p:stCondLst>
                            <p:childTnLst>
                              <p:par>
                                <p:cTn id="42" presetID="10" presetClass="entr" presetSubtype="0" fill="hold" grpId="0" nodeType="afterEffect">
                                  <p:stCondLst>
                                    <p:cond delay="0"/>
                                  </p:stCondLst>
                                  <p:childTnLst>
                                    <p:set>
                                      <p:cBhvr>
                                        <p:cTn id="43" dur="1" fill="hold">
                                          <p:stCondLst>
                                            <p:cond delay="0"/>
                                          </p:stCondLst>
                                        </p:cTn>
                                        <p:tgtEl>
                                          <p:spTgt spid="470059"/>
                                        </p:tgtEl>
                                        <p:attrNameLst>
                                          <p:attrName>style.visibility</p:attrName>
                                        </p:attrNameLst>
                                      </p:cBhvr>
                                      <p:to>
                                        <p:strVal val="visible"/>
                                      </p:to>
                                    </p:set>
                                    <p:animEffect transition="in" filter="fade">
                                      <p:cBhvr>
                                        <p:cTn id="44" dur="500"/>
                                        <p:tgtEl>
                                          <p:spTgt spid="47005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470061"/>
                                        </p:tgtEl>
                                        <p:attrNameLst>
                                          <p:attrName>style.visibility</p:attrName>
                                        </p:attrNameLst>
                                      </p:cBhvr>
                                      <p:to>
                                        <p:strVal val="visible"/>
                                      </p:to>
                                    </p:set>
                                    <p:anim calcmode="lin" valueType="num">
                                      <p:cBhvr>
                                        <p:cTn id="49" dur="500" fill="hold"/>
                                        <p:tgtEl>
                                          <p:spTgt spid="470061"/>
                                        </p:tgtEl>
                                        <p:attrNameLst>
                                          <p:attrName>ppt_w</p:attrName>
                                        </p:attrNameLst>
                                      </p:cBhvr>
                                      <p:tavLst>
                                        <p:tav tm="0">
                                          <p:val>
                                            <p:fltVal val="0"/>
                                          </p:val>
                                        </p:tav>
                                        <p:tav tm="100000">
                                          <p:val>
                                            <p:strVal val="#ppt_w"/>
                                          </p:val>
                                        </p:tav>
                                      </p:tavLst>
                                    </p:anim>
                                    <p:anim calcmode="lin" valueType="num">
                                      <p:cBhvr>
                                        <p:cTn id="50" dur="500" fill="hold"/>
                                        <p:tgtEl>
                                          <p:spTgt spid="470061"/>
                                        </p:tgtEl>
                                        <p:attrNameLst>
                                          <p:attrName>ppt_h</p:attrName>
                                        </p:attrNameLst>
                                      </p:cBhvr>
                                      <p:tavLst>
                                        <p:tav tm="0">
                                          <p:val>
                                            <p:fltVal val="0"/>
                                          </p:val>
                                        </p:tav>
                                        <p:tav tm="100000">
                                          <p:val>
                                            <p:strVal val="#ppt_h"/>
                                          </p:val>
                                        </p:tav>
                                      </p:tavLst>
                                    </p:anim>
                                  </p:childTnLst>
                                </p:cTn>
                              </p:par>
                              <p:par>
                                <p:cTn id="51" presetID="10" presetClass="entr" presetSubtype="0" fill="hold" grpId="0" nodeType="withEffect">
                                  <p:stCondLst>
                                    <p:cond delay="0"/>
                                  </p:stCondLst>
                                  <p:childTnLst>
                                    <p:set>
                                      <p:cBhvr>
                                        <p:cTn id="52" dur="1" fill="hold">
                                          <p:stCondLst>
                                            <p:cond delay="0"/>
                                          </p:stCondLst>
                                        </p:cTn>
                                        <p:tgtEl>
                                          <p:spTgt spid="470063"/>
                                        </p:tgtEl>
                                        <p:attrNameLst>
                                          <p:attrName>style.visibility</p:attrName>
                                        </p:attrNameLst>
                                      </p:cBhvr>
                                      <p:to>
                                        <p:strVal val="visible"/>
                                      </p:to>
                                    </p:set>
                                    <p:animEffect transition="in" filter="fade">
                                      <p:cBhvr>
                                        <p:cTn id="53" dur="2000"/>
                                        <p:tgtEl>
                                          <p:spTgt spid="470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58" grpId="0" animBg="1"/>
      <p:bldP spid="470059" grpId="0" animBg="1" autoUpdateAnimBg="0"/>
      <p:bldP spid="470060" grpId="0" animBg="1"/>
      <p:bldP spid="470061" grpId="0" animBg="1"/>
      <p:bldP spid="470062" grpId="0"/>
      <p:bldP spid="470062" grpId="1"/>
      <p:bldP spid="470063" grpId="0"/>
      <p:bldP spid="470057" grpId="0" animBg="1"/>
      <p:bldP spid="470057"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4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4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4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46"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47"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112648"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49"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12650"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51"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52"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53"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112654"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112655"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112656"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57"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58"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60"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112661"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62" name="Rectangle 22"/>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pitchFamily="-110" charset="0"/>
                <a:ea typeface="+mn-ea"/>
                <a:cs typeface="+mn-cs"/>
              </a:rPr>
              <a:t>10 PLACES</a:t>
            </a:r>
          </a:p>
        </p:txBody>
      </p:sp>
      <p:sp>
        <p:nvSpPr>
          <p:cNvPr id="112663" name="Oval 23"/>
          <p:cNvSpPr>
            <a:spLocks noChangeArrowheads="1"/>
          </p:cNvSpPr>
          <p:nvPr/>
        </p:nvSpPr>
        <p:spPr bwMode="auto">
          <a:xfrm>
            <a:off x="3598863" y="654050"/>
            <a:ext cx="2624137" cy="612775"/>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74" name="Text Box 2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12670" name="Rectangle 3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60</a:t>
            </a:r>
          </a:p>
        </p:txBody>
      </p:sp>
      <p:sp>
        <p:nvSpPr>
          <p:cNvPr id="125976" name="Text Box 31"/>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25977" name="Rectangle 32"/>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69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69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69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694"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695"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114696"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697"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14698"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699"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00"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01"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114702"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114703" name="AutoShape 15"/>
          <p:cNvSpPr>
            <a:spLocks noChangeArrowheads="1"/>
          </p:cNvSpPr>
          <p:nvPr/>
        </p:nvSpPr>
        <p:spPr bwMode="auto">
          <a:xfrm>
            <a:off x="5626100"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04"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114705"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06"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07"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09"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11471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11" name="Line 23"/>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12" name="Rectangle 24"/>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pitchFamily="-110" charset="0"/>
                <a:ea typeface="+mn-ea"/>
                <a:cs typeface="+mn-cs"/>
              </a:rPr>
              <a:t>10 PLACES</a:t>
            </a:r>
          </a:p>
        </p:txBody>
      </p:sp>
      <p:sp>
        <p:nvSpPr>
          <p:cNvPr id="114713" name="Oval 25"/>
          <p:cNvSpPr>
            <a:spLocks noChangeArrowheads="1"/>
          </p:cNvSpPr>
          <p:nvPr/>
        </p:nvSpPr>
        <p:spPr bwMode="auto">
          <a:xfrm>
            <a:off x="5035550" y="909638"/>
            <a:ext cx="1066800" cy="10350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14" name="Rectangle 26"/>
          <p:cNvSpPr>
            <a:spLocks noChangeArrowheads="1"/>
          </p:cNvSpPr>
          <p:nvPr/>
        </p:nvSpPr>
        <p:spPr bwMode="auto">
          <a:xfrm>
            <a:off x="4329113" y="1201738"/>
            <a:ext cx="15938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400" b="1" i="0">
                <a:solidFill>
                  <a:srgbClr val="FAF200"/>
                </a:solidFill>
                <a:latin typeface="Times" pitchFamily="-110" charset="0"/>
                <a:ea typeface="+mn-ea"/>
                <a:cs typeface="+mn-cs"/>
              </a:rPr>
              <a:t>    </a:t>
            </a:r>
            <a:r>
              <a:rPr lang="en-US" sz="2400" b="1" i="0">
                <a:solidFill>
                  <a:schemeClr val="folHlink"/>
                </a:solidFill>
                <a:latin typeface="Times" pitchFamily="-110" charset="0"/>
                <a:ea typeface="+mn-ea"/>
                <a:cs typeface="+mn-cs"/>
              </a:rPr>
              <a:t>         </a:t>
            </a:r>
          </a:p>
        </p:txBody>
      </p:sp>
      <p:sp>
        <p:nvSpPr>
          <p:cNvPr id="114715" name="Rectangle 27"/>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8026" name="Text Box 2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14722" name="Rectangle 3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61</a:t>
            </a:r>
          </a:p>
        </p:txBody>
      </p:sp>
      <p:sp>
        <p:nvSpPr>
          <p:cNvPr id="128028" name="Text Box 3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28029" name="Rectangle 36"/>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1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1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1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18"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19"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115720"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21"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15722"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23"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24"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25"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115726"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115727" name="AutoShape 15"/>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28" name="AutoShape 16"/>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29" name="Rectangle 17"/>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115730" name="Rectangle 1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31" name="Line 1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32" name="Line 2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34" name="Rectangle 22"/>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115735" name="Line 2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36" name="Line 24"/>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37" name="Rectangle 25"/>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pitchFamily="-110" charset="0"/>
                <a:ea typeface="+mn-ea"/>
                <a:cs typeface="+mn-cs"/>
              </a:rPr>
              <a:t>10 PLACES</a:t>
            </a:r>
          </a:p>
        </p:txBody>
      </p:sp>
      <p:sp>
        <p:nvSpPr>
          <p:cNvPr id="115738" name="Oval 26"/>
          <p:cNvSpPr>
            <a:spLocks noChangeArrowheads="1"/>
          </p:cNvSpPr>
          <p:nvPr/>
        </p:nvSpPr>
        <p:spPr bwMode="auto">
          <a:xfrm>
            <a:off x="3751263" y="893763"/>
            <a:ext cx="1066800" cy="10350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39"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15740"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30075" name="Text Box 3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15747" name="Rectangle 3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62</a:t>
            </a:r>
          </a:p>
        </p:txBody>
      </p:sp>
      <p:sp>
        <p:nvSpPr>
          <p:cNvPr id="130077" name="Text Box 36"/>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30078" name="Rectangle 37"/>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6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6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6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66"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67"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117768"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69"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17770"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71"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72"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73"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117774"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117775"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117776"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77"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78"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80"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117781"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82"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83"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84"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85"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86" name="Rectangle 26"/>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pitchFamily="-110" charset="0"/>
                <a:ea typeface="+mn-ea"/>
                <a:cs typeface="+mn-cs"/>
              </a:rPr>
              <a:t>10 PLACES</a:t>
            </a:r>
          </a:p>
        </p:txBody>
      </p:sp>
      <p:sp>
        <p:nvSpPr>
          <p:cNvPr id="117787"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17788"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17789" name="Oval 29"/>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91" name="Rectangle 31"/>
          <p:cNvSpPr>
            <a:spLocks noChangeArrowheads="1"/>
          </p:cNvSpPr>
          <p:nvPr/>
        </p:nvSpPr>
        <p:spPr bwMode="auto">
          <a:xfrm>
            <a:off x="6896100" y="439578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U</a:t>
            </a:r>
          </a:p>
        </p:txBody>
      </p:sp>
      <p:sp>
        <p:nvSpPr>
          <p:cNvPr id="132125" name="Text Box 3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17790" name="Oval 30"/>
          <p:cNvSpPr>
            <a:spLocks noChangeArrowheads="1"/>
          </p:cNvSpPr>
          <p:nvPr/>
        </p:nvSpPr>
        <p:spPr bwMode="auto">
          <a:xfrm>
            <a:off x="6596063" y="4298950"/>
            <a:ext cx="728662" cy="731838"/>
          </a:xfrm>
          <a:prstGeom prst="ellipse">
            <a:avLst/>
          </a:prstGeom>
          <a:noFill/>
          <a:ln w="50800">
            <a:solidFill>
              <a:srgbClr val="FAF200"/>
            </a:solidFill>
            <a:round/>
            <a:headEnd/>
            <a:tailEnd/>
          </a:ln>
          <a:effectLst>
            <a:outerShdw blurRad="63500" dist="109250" dir="3267739"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98" name="Rectangle 3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63</a:t>
            </a:r>
          </a:p>
        </p:txBody>
      </p:sp>
      <p:sp>
        <p:nvSpPr>
          <p:cNvPr id="132128" name="Text Box 3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32129" name="Rectangle 40"/>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8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8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8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90"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91"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118792"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93"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18794"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95"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96"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97"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118798"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118799"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118800"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01"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02"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04"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11880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06"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07"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08"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09"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10" name="Rectangle 26"/>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pitchFamily="-110" charset="0"/>
                <a:ea typeface="+mn-ea"/>
                <a:cs typeface="+mn-cs"/>
              </a:rPr>
              <a:t>10 PLACES</a:t>
            </a:r>
          </a:p>
        </p:txBody>
      </p:sp>
      <p:sp>
        <p:nvSpPr>
          <p:cNvPr id="118811"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18812"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18813" name="Oval 29"/>
          <p:cNvSpPr>
            <a:spLocks noChangeArrowheads="1"/>
          </p:cNvSpPr>
          <p:nvPr/>
        </p:nvSpPr>
        <p:spPr bwMode="auto">
          <a:xfrm>
            <a:off x="5599113" y="2808288"/>
            <a:ext cx="728662"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14" name="Rectangle 30"/>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18815" name="Rectangle 31"/>
          <p:cNvSpPr>
            <a:spLocks noChangeArrowheads="1"/>
          </p:cNvSpPr>
          <p:nvPr/>
        </p:nvSpPr>
        <p:spPr bwMode="auto">
          <a:xfrm>
            <a:off x="5830888" y="288448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B</a:t>
            </a:r>
          </a:p>
        </p:txBody>
      </p:sp>
      <p:sp>
        <p:nvSpPr>
          <p:cNvPr id="118816"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17" name="Oval 33"/>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4176" name="Text Box 3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18824" name="Rectangle 4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64</a:t>
            </a:r>
          </a:p>
        </p:txBody>
      </p:sp>
      <p:sp>
        <p:nvSpPr>
          <p:cNvPr id="134178" name="Text Box 41"/>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34179" name="Rectangle 42"/>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1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1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1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14"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15"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119816"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17"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19818"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19"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20"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21"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119822"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119823"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119824"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25"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26"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28"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119829"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30"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31"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32"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33"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34" name="Rectangle 26"/>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pitchFamily="-110" charset="0"/>
                <a:ea typeface="+mn-ea"/>
                <a:cs typeface="+mn-cs"/>
              </a:rPr>
              <a:t>10 PLACES</a:t>
            </a:r>
          </a:p>
        </p:txBody>
      </p:sp>
      <p:sp>
        <p:nvSpPr>
          <p:cNvPr id="119835"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19836"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19838" name="Rectangle 30"/>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19839" name="Rectangle 31"/>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19840"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41" name="Rectangle 33"/>
          <p:cNvSpPr>
            <a:spLocks noChangeArrowheads="1"/>
          </p:cNvSpPr>
          <p:nvPr/>
        </p:nvSpPr>
        <p:spPr bwMode="auto">
          <a:xfrm>
            <a:off x="5487988" y="181133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H</a:t>
            </a:r>
          </a:p>
        </p:txBody>
      </p:sp>
      <p:sp>
        <p:nvSpPr>
          <p:cNvPr id="119842" name="Oval 3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43" name="Oval 35"/>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6225" name="Text Box 3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19837" name="Oval 29"/>
          <p:cNvSpPr>
            <a:spLocks noChangeArrowheads="1"/>
          </p:cNvSpPr>
          <p:nvPr/>
        </p:nvSpPr>
        <p:spPr bwMode="auto">
          <a:xfrm>
            <a:off x="5208588" y="1720850"/>
            <a:ext cx="728662"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50" name="Rectangle 4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65</a:t>
            </a:r>
          </a:p>
        </p:txBody>
      </p:sp>
      <p:sp>
        <p:nvSpPr>
          <p:cNvPr id="136228" name="Text Box 43"/>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36229" name="Rectangle 44"/>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3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3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3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38"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39"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120840"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41"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20842"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43"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44"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45"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120846"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120847"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120848"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49"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50"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52"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120853"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54"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55"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56"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57"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58" name="Rectangle 26"/>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pitchFamily="-110" charset="0"/>
                <a:ea typeface="+mn-ea"/>
                <a:cs typeface="+mn-cs"/>
              </a:rPr>
              <a:t>10 PLACES</a:t>
            </a:r>
          </a:p>
        </p:txBody>
      </p:sp>
      <p:sp>
        <p:nvSpPr>
          <p:cNvPr id="120859"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20860"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0862" name="Rectangle 30"/>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0863" name="Rectangle 31"/>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0864"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65" name="Rectangle 33"/>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0866" name="Oval 3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67" name="Rectangle 35"/>
          <p:cNvSpPr>
            <a:spLocks noChangeArrowheads="1"/>
          </p:cNvSpPr>
          <p:nvPr/>
        </p:nvSpPr>
        <p:spPr bwMode="auto">
          <a:xfrm>
            <a:off x="7088188" y="1525588"/>
            <a:ext cx="12922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N(A)</a:t>
            </a:r>
          </a:p>
        </p:txBody>
      </p:sp>
      <p:sp>
        <p:nvSpPr>
          <p:cNvPr id="120868" name="Oval 36"/>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69" name="Oval 37"/>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8275" name="Text Box 3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0861" name="Oval 29"/>
          <p:cNvSpPr>
            <a:spLocks noChangeArrowheads="1"/>
          </p:cNvSpPr>
          <p:nvPr/>
        </p:nvSpPr>
        <p:spPr bwMode="auto">
          <a:xfrm>
            <a:off x="6697663" y="1417638"/>
            <a:ext cx="1503362"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76" name="Rectangle 4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66</a:t>
            </a:r>
          </a:p>
        </p:txBody>
      </p:sp>
      <p:sp>
        <p:nvSpPr>
          <p:cNvPr id="138278" name="Text Box 4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38279" name="Rectangle 46"/>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5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2"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3"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121864"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5"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21866"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7"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8"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9"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121870"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121871"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121872"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73"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74"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76"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121877"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78"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79"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80"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81"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82" name="Rectangle 26"/>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pitchFamily="-110" charset="0"/>
                <a:ea typeface="+mn-ea"/>
                <a:cs typeface="+mn-cs"/>
              </a:rPr>
              <a:t>10 PLACES</a:t>
            </a:r>
          </a:p>
        </p:txBody>
      </p:sp>
      <p:sp>
        <p:nvSpPr>
          <p:cNvPr id="121883"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21884"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1885" name="Rectangle 29"/>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1886"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1887" name="Oval 31"/>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88"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1889" name="Oval 33"/>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90" name="Rectangle 34"/>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1891" name="Oval 35"/>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92" name="Oval 36"/>
          <p:cNvSpPr>
            <a:spLocks noChangeArrowheads="1"/>
          </p:cNvSpPr>
          <p:nvPr/>
        </p:nvSpPr>
        <p:spPr bwMode="auto">
          <a:xfrm>
            <a:off x="5189538" y="1012825"/>
            <a:ext cx="728662"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93" name="Text Box 37"/>
          <p:cNvSpPr txBox="1">
            <a:spLocks noChangeArrowheads="1"/>
          </p:cNvSpPr>
          <p:nvPr/>
        </p:nvSpPr>
        <p:spPr bwMode="auto">
          <a:xfrm>
            <a:off x="7620000" y="5954713"/>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sp>
        <p:nvSpPr>
          <p:cNvPr id="121894" name="Oval 38"/>
          <p:cNvSpPr>
            <a:spLocks noChangeArrowheads="1"/>
          </p:cNvSpPr>
          <p:nvPr/>
        </p:nvSpPr>
        <p:spPr bwMode="auto">
          <a:xfrm>
            <a:off x="6713538" y="1368425"/>
            <a:ext cx="1338262"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95" name="Oval 39"/>
          <p:cNvSpPr>
            <a:spLocks noChangeArrowheads="1"/>
          </p:cNvSpPr>
          <p:nvPr/>
        </p:nvSpPr>
        <p:spPr bwMode="auto">
          <a:xfrm>
            <a:off x="5172075" y="1673225"/>
            <a:ext cx="728663"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96" name="Oval 40"/>
          <p:cNvSpPr>
            <a:spLocks noChangeArrowheads="1"/>
          </p:cNvSpPr>
          <p:nvPr/>
        </p:nvSpPr>
        <p:spPr bwMode="auto">
          <a:xfrm>
            <a:off x="5545138" y="2722563"/>
            <a:ext cx="728662"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97" name="Oval 41"/>
          <p:cNvSpPr>
            <a:spLocks noChangeArrowheads="1"/>
          </p:cNvSpPr>
          <p:nvPr/>
        </p:nvSpPr>
        <p:spPr bwMode="auto">
          <a:xfrm>
            <a:off x="6561138" y="4213225"/>
            <a:ext cx="728662"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40328" name="Text Box 4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1903" name="Rectangle 4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67</a:t>
            </a:r>
          </a:p>
        </p:txBody>
      </p:sp>
      <p:sp>
        <p:nvSpPr>
          <p:cNvPr id="140330" name="Text Box 4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40331" name="Rectangle 4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8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8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8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86"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87"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122888"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89"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22890"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91"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92"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93"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122894"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122895"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122896"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97"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98"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00"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122901"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02"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03"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04"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05"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06" name="Rectangle 26"/>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pitchFamily="-110" charset="0"/>
                <a:ea typeface="+mn-ea"/>
                <a:cs typeface="+mn-cs"/>
              </a:rPr>
              <a:t>10 PLACES</a:t>
            </a:r>
          </a:p>
        </p:txBody>
      </p:sp>
      <p:sp>
        <p:nvSpPr>
          <p:cNvPr id="122907"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22908"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2909" name="Rectangle 29"/>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2910"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2911" name="Oval 31"/>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12"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2913" name="Oval 33"/>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14" name="Rectangle 34"/>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2915" name="Oval 35"/>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16" name="Oval 36"/>
          <p:cNvSpPr>
            <a:spLocks noChangeArrowheads="1"/>
          </p:cNvSpPr>
          <p:nvPr/>
        </p:nvSpPr>
        <p:spPr bwMode="auto">
          <a:xfrm>
            <a:off x="3914775" y="1012825"/>
            <a:ext cx="728663" cy="731838"/>
          </a:xfrm>
          <a:prstGeom prst="ellipse">
            <a:avLst/>
          </a:prstGeom>
          <a:noFill/>
          <a:ln w="508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17" name="Oval 37"/>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18" name="Rectangle 38"/>
          <p:cNvSpPr>
            <a:spLocks noChangeArrowheads="1"/>
          </p:cNvSpPr>
          <p:nvPr/>
        </p:nvSpPr>
        <p:spPr bwMode="auto">
          <a:xfrm>
            <a:off x="3046413" y="2478088"/>
            <a:ext cx="474662"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C</a:t>
            </a:r>
          </a:p>
        </p:txBody>
      </p:sp>
      <p:sp>
        <p:nvSpPr>
          <p:cNvPr id="122919" name="Oval 39"/>
          <p:cNvSpPr>
            <a:spLocks noChangeArrowheads="1"/>
          </p:cNvSpPr>
          <p:nvPr/>
        </p:nvSpPr>
        <p:spPr bwMode="auto">
          <a:xfrm>
            <a:off x="2767013" y="2457450"/>
            <a:ext cx="728662"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42374" name="Text Box 4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2926" name="Rectangle 4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68</a:t>
            </a:r>
          </a:p>
        </p:txBody>
      </p:sp>
      <p:sp>
        <p:nvSpPr>
          <p:cNvPr id="142376" name="Text Box 47"/>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42377" name="Rectangle 48"/>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0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0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0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10"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11"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123912"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13"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23914"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15"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16"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17"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123918"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123919"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123920"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21"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22"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24"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12392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26"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27"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28"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29"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30" name="Rectangle 26"/>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pitchFamily="-110" charset="0"/>
                <a:ea typeface="+mn-ea"/>
                <a:cs typeface="+mn-cs"/>
              </a:rPr>
              <a:t>10 PLACES</a:t>
            </a:r>
          </a:p>
        </p:txBody>
      </p:sp>
      <p:sp>
        <p:nvSpPr>
          <p:cNvPr id="123931"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23932"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3933" name="Rectangle 29"/>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3934"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3935" name="Oval 31"/>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36"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3937" name="Oval 33"/>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38" name="Rectangle 34"/>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3939" name="Oval 35"/>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40" name="Oval 36"/>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41" name="Oval 37"/>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42" name="Rectangle 38"/>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123943" name="Oval 39"/>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44" name="Rectangle 40"/>
          <p:cNvSpPr>
            <a:spLocks noChangeArrowheads="1"/>
          </p:cNvSpPr>
          <p:nvPr/>
        </p:nvSpPr>
        <p:spPr bwMode="auto">
          <a:xfrm>
            <a:off x="2701925" y="2987675"/>
            <a:ext cx="384175"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J</a:t>
            </a:r>
          </a:p>
        </p:txBody>
      </p:sp>
      <p:sp>
        <p:nvSpPr>
          <p:cNvPr id="123945" name="Oval 41"/>
          <p:cNvSpPr>
            <a:spLocks noChangeArrowheads="1"/>
          </p:cNvSpPr>
          <p:nvPr/>
        </p:nvSpPr>
        <p:spPr bwMode="auto">
          <a:xfrm>
            <a:off x="2609850" y="2927350"/>
            <a:ext cx="728663"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44424" name="Text Box 4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3952" name="Rectangle 4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69</a:t>
            </a:r>
          </a:p>
        </p:txBody>
      </p:sp>
      <p:sp>
        <p:nvSpPr>
          <p:cNvPr id="144426" name="Text Box 4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44427" name="Rectangle 50"/>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26" name="Text Box 14"/>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sp>
        <p:nvSpPr>
          <p:cNvPr id="218128" name="Freeform 16"/>
          <p:cNvSpPr>
            <a:spLocks/>
          </p:cNvSpPr>
          <p:nvPr/>
        </p:nvSpPr>
        <p:spPr bwMode="auto">
          <a:xfrm>
            <a:off x="1676400" y="901700"/>
            <a:ext cx="2349500" cy="2959100"/>
          </a:xfrm>
          <a:custGeom>
            <a:avLst/>
            <a:gdLst/>
            <a:ahLst/>
            <a:cxnLst>
              <a:cxn ang="0">
                <a:pos x="1480" y="0"/>
              </a:cxn>
              <a:cxn ang="0">
                <a:pos x="1416" y="48"/>
              </a:cxn>
              <a:cxn ang="0">
                <a:pos x="1376" y="144"/>
              </a:cxn>
              <a:cxn ang="0">
                <a:pos x="1360" y="192"/>
              </a:cxn>
              <a:cxn ang="0">
                <a:pos x="1320" y="240"/>
              </a:cxn>
              <a:cxn ang="0">
                <a:pos x="1296" y="320"/>
              </a:cxn>
              <a:cxn ang="0">
                <a:pos x="1224" y="416"/>
              </a:cxn>
              <a:cxn ang="0">
                <a:pos x="1152" y="552"/>
              </a:cxn>
              <a:cxn ang="0">
                <a:pos x="1120" y="664"/>
              </a:cxn>
              <a:cxn ang="0">
                <a:pos x="1112" y="688"/>
              </a:cxn>
              <a:cxn ang="0">
                <a:pos x="1080" y="768"/>
              </a:cxn>
              <a:cxn ang="0">
                <a:pos x="1056" y="752"/>
              </a:cxn>
              <a:cxn ang="0">
                <a:pos x="1032" y="744"/>
              </a:cxn>
              <a:cxn ang="0">
                <a:pos x="1016" y="792"/>
              </a:cxn>
              <a:cxn ang="0">
                <a:pos x="1008" y="816"/>
              </a:cxn>
              <a:cxn ang="0">
                <a:pos x="944" y="1080"/>
              </a:cxn>
              <a:cxn ang="0">
                <a:pos x="912" y="1200"/>
              </a:cxn>
              <a:cxn ang="0">
                <a:pos x="880" y="1248"/>
              </a:cxn>
              <a:cxn ang="0">
                <a:pos x="816" y="1360"/>
              </a:cxn>
              <a:cxn ang="0">
                <a:pos x="784" y="1456"/>
              </a:cxn>
              <a:cxn ang="0">
                <a:pos x="776" y="1480"/>
              </a:cxn>
              <a:cxn ang="0">
                <a:pos x="704" y="1536"/>
              </a:cxn>
              <a:cxn ang="0">
                <a:pos x="656" y="1632"/>
              </a:cxn>
              <a:cxn ang="0">
                <a:pos x="632" y="1640"/>
              </a:cxn>
              <a:cxn ang="0">
                <a:pos x="608" y="1656"/>
              </a:cxn>
              <a:cxn ang="0">
                <a:pos x="560" y="1672"/>
              </a:cxn>
              <a:cxn ang="0">
                <a:pos x="472" y="1752"/>
              </a:cxn>
              <a:cxn ang="0">
                <a:pos x="376" y="1808"/>
              </a:cxn>
              <a:cxn ang="0">
                <a:pos x="304" y="1832"/>
              </a:cxn>
              <a:cxn ang="0">
                <a:pos x="104" y="1864"/>
              </a:cxn>
              <a:cxn ang="0">
                <a:pos x="0" y="1856"/>
              </a:cxn>
            </a:cxnLst>
            <a:rect l="0" t="0" r="r" b="b"/>
            <a:pathLst>
              <a:path w="1480" h="1864">
                <a:moveTo>
                  <a:pt x="1480" y="0"/>
                </a:moveTo>
                <a:cubicBezTo>
                  <a:pt x="1460" y="28"/>
                  <a:pt x="1444" y="29"/>
                  <a:pt x="1416" y="48"/>
                </a:cubicBezTo>
                <a:cubicBezTo>
                  <a:pt x="1404" y="82"/>
                  <a:pt x="1387" y="108"/>
                  <a:pt x="1376" y="144"/>
                </a:cubicBezTo>
                <a:cubicBezTo>
                  <a:pt x="1370" y="160"/>
                  <a:pt x="1371" y="180"/>
                  <a:pt x="1360" y="192"/>
                </a:cubicBezTo>
                <a:cubicBezTo>
                  <a:pt x="1344" y="207"/>
                  <a:pt x="1328" y="219"/>
                  <a:pt x="1320" y="240"/>
                </a:cubicBezTo>
                <a:cubicBezTo>
                  <a:pt x="1308" y="265"/>
                  <a:pt x="1308" y="295"/>
                  <a:pt x="1296" y="320"/>
                </a:cubicBezTo>
                <a:cubicBezTo>
                  <a:pt x="1278" y="355"/>
                  <a:pt x="1252" y="387"/>
                  <a:pt x="1224" y="416"/>
                </a:cubicBezTo>
                <a:cubicBezTo>
                  <a:pt x="1204" y="473"/>
                  <a:pt x="1206" y="515"/>
                  <a:pt x="1152" y="552"/>
                </a:cubicBezTo>
                <a:cubicBezTo>
                  <a:pt x="1139" y="589"/>
                  <a:pt x="1132" y="626"/>
                  <a:pt x="1120" y="664"/>
                </a:cubicBezTo>
                <a:cubicBezTo>
                  <a:pt x="1117" y="672"/>
                  <a:pt x="1112" y="688"/>
                  <a:pt x="1112" y="688"/>
                </a:cubicBezTo>
                <a:cubicBezTo>
                  <a:pt x="1109" y="702"/>
                  <a:pt x="1112" y="762"/>
                  <a:pt x="1080" y="768"/>
                </a:cubicBezTo>
                <a:cubicBezTo>
                  <a:pt x="1070" y="769"/>
                  <a:pt x="1064" y="756"/>
                  <a:pt x="1056" y="752"/>
                </a:cubicBezTo>
                <a:cubicBezTo>
                  <a:pt x="1048" y="748"/>
                  <a:pt x="1040" y="746"/>
                  <a:pt x="1032" y="744"/>
                </a:cubicBezTo>
                <a:cubicBezTo>
                  <a:pt x="1026" y="760"/>
                  <a:pt x="1021" y="776"/>
                  <a:pt x="1016" y="792"/>
                </a:cubicBezTo>
                <a:cubicBezTo>
                  <a:pt x="1013" y="800"/>
                  <a:pt x="1008" y="816"/>
                  <a:pt x="1008" y="816"/>
                </a:cubicBezTo>
                <a:cubicBezTo>
                  <a:pt x="996" y="906"/>
                  <a:pt x="961" y="990"/>
                  <a:pt x="944" y="1080"/>
                </a:cubicBezTo>
                <a:cubicBezTo>
                  <a:pt x="936" y="1115"/>
                  <a:pt x="931" y="1170"/>
                  <a:pt x="912" y="1200"/>
                </a:cubicBezTo>
                <a:cubicBezTo>
                  <a:pt x="901" y="1216"/>
                  <a:pt x="886" y="1229"/>
                  <a:pt x="880" y="1248"/>
                </a:cubicBezTo>
                <a:cubicBezTo>
                  <a:pt x="866" y="1289"/>
                  <a:pt x="853" y="1335"/>
                  <a:pt x="816" y="1360"/>
                </a:cubicBezTo>
                <a:cubicBezTo>
                  <a:pt x="805" y="1392"/>
                  <a:pt x="794" y="1424"/>
                  <a:pt x="784" y="1456"/>
                </a:cubicBezTo>
                <a:cubicBezTo>
                  <a:pt x="781" y="1464"/>
                  <a:pt x="783" y="1475"/>
                  <a:pt x="776" y="1480"/>
                </a:cubicBezTo>
                <a:cubicBezTo>
                  <a:pt x="750" y="1497"/>
                  <a:pt x="729" y="1518"/>
                  <a:pt x="704" y="1536"/>
                </a:cubicBezTo>
                <a:cubicBezTo>
                  <a:pt x="697" y="1555"/>
                  <a:pt x="671" y="1619"/>
                  <a:pt x="656" y="1632"/>
                </a:cubicBezTo>
                <a:cubicBezTo>
                  <a:pt x="649" y="1637"/>
                  <a:pt x="639" y="1636"/>
                  <a:pt x="632" y="1640"/>
                </a:cubicBezTo>
                <a:cubicBezTo>
                  <a:pt x="623" y="1644"/>
                  <a:pt x="616" y="1652"/>
                  <a:pt x="608" y="1656"/>
                </a:cubicBezTo>
                <a:cubicBezTo>
                  <a:pt x="592" y="1662"/>
                  <a:pt x="560" y="1672"/>
                  <a:pt x="560" y="1672"/>
                </a:cubicBezTo>
                <a:cubicBezTo>
                  <a:pt x="534" y="1710"/>
                  <a:pt x="516" y="1737"/>
                  <a:pt x="472" y="1752"/>
                </a:cubicBezTo>
                <a:cubicBezTo>
                  <a:pt x="445" y="1791"/>
                  <a:pt x="419" y="1794"/>
                  <a:pt x="376" y="1808"/>
                </a:cubicBezTo>
                <a:cubicBezTo>
                  <a:pt x="351" y="1815"/>
                  <a:pt x="329" y="1829"/>
                  <a:pt x="304" y="1832"/>
                </a:cubicBezTo>
                <a:cubicBezTo>
                  <a:pt x="232" y="1837"/>
                  <a:pt x="172" y="1846"/>
                  <a:pt x="104" y="1864"/>
                </a:cubicBezTo>
                <a:cubicBezTo>
                  <a:pt x="21" y="1854"/>
                  <a:pt x="56" y="1856"/>
                  <a:pt x="0" y="185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29" name="Freeform 17"/>
          <p:cNvSpPr>
            <a:spLocks/>
          </p:cNvSpPr>
          <p:nvPr/>
        </p:nvSpPr>
        <p:spPr bwMode="auto">
          <a:xfrm>
            <a:off x="3517900" y="901700"/>
            <a:ext cx="1233488" cy="965200"/>
          </a:xfrm>
          <a:custGeom>
            <a:avLst/>
            <a:gdLst/>
            <a:ahLst/>
            <a:cxnLst>
              <a:cxn ang="0">
                <a:pos x="0" y="568"/>
              </a:cxn>
              <a:cxn ang="0">
                <a:pos x="80" y="576"/>
              </a:cxn>
              <a:cxn ang="0">
                <a:pos x="128" y="608"/>
              </a:cxn>
              <a:cxn ang="0">
                <a:pos x="232" y="576"/>
              </a:cxn>
              <a:cxn ang="0">
                <a:pos x="256" y="544"/>
              </a:cxn>
              <a:cxn ang="0">
                <a:pos x="264" y="456"/>
              </a:cxn>
              <a:cxn ang="0">
                <a:pos x="336" y="448"/>
              </a:cxn>
              <a:cxn ang="0">
                <a:pos x="432" y="416"/>
              </a:cxn>
              <a:cxn ang="0">
                <a:pos x="472" y="344"/>
              </a:cxn>
              <a:cxn ang="0">
                <a:pos x="520" y="320"/>
              </a:cxn>
              <a:cxn ang="0">
                <a:pos x="584" y="280"/>
              </a:cxn>
              <a:cxn ang="0">
                <a:pos x="576" y="232"/>
              </a:cxn>
              <a:cxn ang="0">
                <a:pos x="528" y="216"/>
              </a:cxn>
              <a:cxn ang="0">
                <a:pos x="584" y="144"/>
              </a:cxn>
              <a:cxn ang="0">
                <a:pos x="608" y="128"/>
              </a:cxn>
              <a:cxn ang="0">
                <a:pos x="656" y="112"/>
              </a:cxn>
              <a:cxn ang="0">
                <a:pos x="680" y="104"/>
              </a:cxn>
              <a:cxn ang="0">
                <a:pos x="768" y="104"/>
              </a:cxn>
              <a:cxn ang="0">
                <a:pos x="752" y="80"/>
              </a:cxn>
              <a:cxn ang="0">
                <a:pos x="744" y="56"/>
              </a:cxn>
              <a:cxn ang="0">
                <a:pos x="776" y="0"/>
              </a:cxn>
            </a:cxnLst>
            <a:rect l="0" t="0" r="r" b="b"/>
            <a:pathLst>
              <a:path w="777" h="608">
                <a:moveTo>
                  <a:pt x="0" y="568"/>
                </a:moveTo>
                <a:cubicBezTo>
                  <a:pt x="26" y="570"/>
                  <a:pt x="54" y="568"/>
                  <a:pt x="80" y="576"/>
                </a:cubicBezTo>
                <a:cubicBezTo>
                  <a:pt x="98" y="581"/>
                  <a:pt x="128" y="608"/>
                  <a:pt x="128" y="608"/>
                </a:cubicBezTo>
                <a:cubicBezTo>
                  <a:pt x="164" y="583"/>
                  <a:pt x="185" y="582"/>
                  <a:pt x="232" y="576"/>
                </a:cubicBezTo>
                <a:cubicBezTo>
                  <a:pt x="240" y="565"/>
                  <a:pt x="252" y="556"/>
                  <a:pt x="256" y="544"/>
                </a:cubicBezTo>
                <a:cubicBezTo>
                  <a:pt x="263" y="515"/>
                  <a:pt x="245" y="478"/>
                  <a:pt x="264" y="456"/>
                </a:cubicBezTo>
                <a:cubicBezTo>
                  <a:pt x="279" y="437"/>
                  <a:pt x="312" y="450"/>
                  <a:pt x="336" y="448"/>
                </a:cubicBezTo>
                <a:cubicBezTo>
                  <a:pt x="392" y="391"/>
                  <a:pt x="315" y="458"/>
                  <a:pt x="432" y="416"/>
                </a:cubicBezTo>
                <a:cubicBezTo>
                  <a:pt x="453" y="408"/>
                  <a:pt x="453" y="358"/>
                  <a:pt x="472" y="344"/>
                </a:cubicBezTo>
                <a:cubicBezTo>
                  <a:pt x="485" y="332"/>
                  <a:pt x="505" y="329"/>
                  <a:pt x="520" y="320"/>
                </a:cubicBezTo>
                <a:cubicBezTo>
                  <a:pt x="532" y="281"/>
                  <a:pt x="545" y="289"/>
                  <a:pt x="584" y="280"/>
                </a:cubicBezTo>
                <a:cubicBezTo>
                  <a:pt x="600" y="255"/>
                  <a:pt x="613" y="252"/>
                  <a:pt x="576" y="232"/>
                </a:cubicBezTo>
                <a:cubicBezTo>
                  <a:pt x="561" y="223"/>
                  <a:pt x="528" y="216"/>
                  <a:pt x="528" y="216"/>
                </a:cubicBezTo>
                <a:cubicBezTo>
                  <a:pt x="510" y="163"/>
                  <a:pt x="546" y="162"/>
                  <a:pt x="584" y="144"/>
                </a:cubicBezTo>
                <a:cubicBezTo>
                  <a:pt x="592" y="139"/>
                  <a:pt x="599" y="131"/>
                  <a:pt x="608" y="128"/>
                </a:cubicBezTo>
                <a:cubicBezTo>
                  <a:pt x="623" y="121"/>
                  <a:pt x="640" y="117"/>
                  <a:pt x="656" y="112"/>
                </a:cubicBezTo>
                <a:cubicBezTo>
                  <a:pt x="664" y="109"/>
                  <a:pt x="680" y="104"/>
                  <a:pt x="680" y="104"/>
                </a:cubicBezTo>
                <a:cubicBezTo>
                  <a:pt x="709" y="113"/>
                  <a:pt x="734" y="126"/>
                  <a:pt x="768" y="104"/>
                </a:cubicBezTo>
                <a:cubicBezTo>
                  <a:pt x="776" y="98"/>
                  <a:pt x="756" y="88"/>
                  <a:pt x="752" y="80"/>
                </a:cubicBezTo>
                <a:cubicBezTo>
                  <a:pt x="748" y="72"/>
                  <a:pt x="746" y="64"/>
                  <a:pt x="744" y="56"/>
                </a:cubicBezTo>
                <a:cubicBezTo>
                  <a:pt x="777" y="5"/>
                  <a:pt x="776" y="27"/>
                  <a:pt x="776" y="0"/>
                </a:cubicBezTo>
              </a:path>
            </a:pathLst>
          </a:custGeom>
          <a:noFill/>
          <a:ln w="38100" cap="flat" cmpd="sng">
            <a:solidFill>
              <a:srgbClr val="0066FF"/>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30" name="Line 18"/>
          <p:cNvSpPr>
            <a:spLocks noChangeShapeType="1"/>
          </p:cNvSpPr>
          <p:nvPr/>
        </p:nvSpPr>
        <p:spPr bwMode="auto">
          <a:xfrm>
            <a:off x="2501900" y="3632200"/>
            <a:ext cx="685800" cy="1917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36" name="Line 24"/>
          <p:cNvSpPr>
            <a:spLocks noChangeShapeType="1"/>
          </p:cNvSpPr>
          <p:nvPr/>
        </p:nvSpPr>
        <p:spPr bwMode="auto">
          <a:xfrm flipH="1">
            <a:off x="4572000" y="5575300"/>
            <a:ext cx="330200" cy="2984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41" name="Line 29"/>
          <p:cNvSpPr>
            <a:spLocks noChangeShapeType="1"/>
          </p:cNvSpPr>
          <p:nvPr/>
        </p:nvSpPr>
        <p:spPr bwMode="auto">
          <a:xfrm flipH="1">
            <a:off x="7556500" y="2628900"/>
            <a:ext cx="406400" cy="279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49" name="Freeform 37"/>
          <p:cNvSpPr>
            <a:spLocks/>
          </p:cNvSpPr>
          <p:nvPr/>
        </p:nvSpPr>
        <p:spPr bwMode="auto">
          <a:xfrm>
            <a:off x="3695700" y="3086100"/>
            <a:ext cx="212725" cy="1035050"/>
          </a:xfrm>
          <a:custGeom>
            <a:avLst/>
            <a:gdLst/>
            <a:ahLst/>
            <a:cxnLst>
              <a:cxn ang="0">
                <a:pos x="124" y="0"/>
              </a:cxn>
              <a:cxn ang="0">
                <a:pos x="124" y="84"/>
              </a:cxn>
              <a:cxn ang="0">
                <a:pos x="92" y="180"/>
              </a:cxn>
              <a:cxn ang="0">
                <a:pos x="104" y="244"/>
              </a:cxn>
              <a:cxn ang="0">
                <a:pos x="68" y="332"/>
              </a:cxn>
              <a:cxn ang="0">
                <a:pos x="48" y="384"/>
              </a:cxn>
              <a:cxn ang="0">
                <a:pos x="28" y="420"/>
              </a:cxn>
              <a:cxn ang="0">
                <a:pos x="52" y="488"/>
              </a:cxn>
              <a:cxn ang="0">
                <a:pos x="68" y="524"/>
              </a:cxn>
              <a:cxn ang="0">
                <a:pos x="64" y="536"/>
              </a:cxn>
              <a:cxn ang="0">
                <a:pos x="52" y="544"/>
              </a:cxn>
              <a:cxn ang="0">
                <a:pos x="44" y="568"/>
              </a:cxn>
              <a:cxn ang="0">
                <a:pos x="40" y="580"/>
              </a:cxn>
              <a:cxn ang="0">
                <a:pos x="36" y="616"/>
              </a:cxn>
              <a:cxn ang="0">
                <a:pos x="24" y="624"/>
              </a:cxn>
              <a:cxn ang="0">
                <a:pos x="0" y="652"/>
              </a:cxn>
            </a:cxnLst>
            <a:rect l="0" t="0" r="r" b="b"/>
            <a:pathLst>
              <a:path w="134" h="652">
                <a:moveTo>
                  <a:pt x="124" y="0"/>
                </a:moveTo>
                <a:cubicBezTo>
                  <a:pt x="127" y="33"/>
                  <a:pt x="134" y="52"/>
                  <a:pt x="124" y="84"/>
                </a:cubicBezTo>
                <a:cubicBezTo>
                  <a:pt x="120" y="137"/>
                  <a:pt x="123" y="148"/>
                  <a:pt x="92" y="180"/>
                </a:cubicBezTo>
                <a:cubicBezTo>
                  <a:pt x="94" y="203"/>
                  <a:pt x="96" y="221"/>
                  <a:pt x="104" y="244"/>
                </a:cubicBezTo>
                <a:cubicBezTo>
                  <a:pt x="96" y="272"/>
                  <a:pt x="93" y="314"/>
                  <a:pt x="68" y="332"/>
                </a:cubicBezTo>
                <a:cubicBezTo>
                  <a:pt x="64" y="358"/>
                  <a:pt x="68" y="370"/>
                  <a:pt x="48" y="384"/>
                </a:cubicBezTo>
                <a:cubicBezTo>
                  <a:pt x="29" y="411"/>
                  <a:pt x="35" y="398"/>
                  <a:pt x="28" y="420"/>
                </a:cubicBezTo>
                <a:cubicBezTo>
                  <a:pt x="31" y="447"/>
                  <a:pt x="32" y="468"/>
                  <a:pt x="52" y="488"/>
                </a:cubicBezTo>
                <a:cubicBezTo>
                  <a:pt x="56" y="501"/>
                  <a:pt x="63" y="510"/>
                  <a:pt x="68" y="524"/>
                </a:cubicBezTo>
                <a:cubicBezTo>
                  <a:pt x="66" y="528"/>
                  <a:pt x="66" y="532"/>
                  <a:pt x="64" y="536"/>
                </a:cubicBezTo>
                <a:cubicBezTo>
                  <a:pt x="60" y="539"/>
                  <a:pt x="54" y="539"/>
                  <a:pt x="52" y="544"/>
                </a:cubicBezTo>
                <a:cubicBezTo>
                  <a:pt x="47" y="551"/>
                  <a:pt x="46" y="560"/>
                  <a:pt x="44" y="568"/>
                </a:cubicBezTo>
                <a:cubicBezTo>
                  <a:pt x="42" y="572"/>
                  <a:pt x="40" y="580"/>
                  <a:pt x="40" y="580"/>
                </a:cubicBezTo>
                <a:cubicBezTo>
                  <a:pt x="38" y="592"/>
                  <a:pt x="40" y="604"/>
                  <a:pt x="36" y="616"/>
                </a:cubicBezTo>
                <a:cubicBezTo>
                  <a:pt x="34" y="620"/>
                  <a:pt x="27" y="620"/>
                  <a:pt x="24" y="624"/>
                </a:cubicBezTo>
                <a:cubicBezTo>
                  <a:pt x="13" y="632"/>
                  <a:pt x="9" y="642"/>
                  <a:pt x="0" y="652"/>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51" name="Freeform 39"/>
          <p:cNvSpPr>
            <a:spLocks/>
          </p:cNvSpPr>
          <p:nvPr/>
        </p:nvSpPr>
        <p:spPr bwMode="auto">
          <a:xfrm>
            <a:off x="3195638" y="2327275"/>
            <a:ext cx="741362" cy="1330325"/>
          </a:xfrm>
          <a:custGeom>
            <a:avLst/>
            <a:gdLst/>
            <a:ahLst/>
            <a:cxnLst>
              <a:cxn ang="0">
                <a:pos x="467" y="130"/>
              </a:cxn>
              <a:cxn ang="0">
                <a:pos x="423" y="122"/>
              </a:cxn>
              <a:cxn ang="0">
                <a:pos x="415" y="110"/>
              </a:cxn>
              <a:cxn ang="0">
                <a:pos x="355" y="102"/>
              </a:cxn>
              <a:cxn ang="0">
                <a:pos x="363" y="54"/>
              </a:cxn>
              <a:cxn ang="0">
                <a:pos x="331" y="46"/>
              </a:cxn>
              <a:cxn ang="0">
                <a:pos x="271" y="26"/>
              </a:cxn>
              <a:cxn ang="0">
                <a:pos x="235" y="6"/>
              </a:cxn>
              <a:cxn ang="0">
                <a:pos x="143" y="50"/>
              </a:cxn>
              <a:cxn ang="0">
                <a:pos x="103" y="138"/>
              </a:cxn>
              <a:cxn ang="0">
                <a:pos x="79" y="222"/>
              </a:cxn>
              <a:cxn ang="0">
                <a:pos x="75" y="234"/>
              </a:cxn>
              <a:cxn ang="0">
                <a:pos x="63" y="242"/>
              </a:cxn>
              <a:cxn ang="0">
                <a:pos x="87" y="306"/>
              </a:cxn>
              <a:cxn ang="0">
                <a:pos x="95" y="398"/>
              </a:cxn>
              <a:cxn ang="0">
                <a:pos x="123" y="466"/>
              </a:cxn>
              <a:cxn ang="0">
                <a:pos x="139" y="478"/>
              </a:cxn>
              <a:cxn ang="0">
                <a:pos x="163" y="486"/>
              </a:cxn>
              <a:cxn ang="0">
                <a:pos x="219" y="490"/>
              </a:cxn>
              <a:cxn ang="0">
                <a:pos x="227" y="530"/>
              </a:cxn>
              <a:cxn ang="0">
                <a:pos x="191" y="542"/>
              </a:cxn>
              <a:cxn ang="0">
                <a:pos x="119" y="590"/>
              </a:cxn>
              <a:cxn ang="0">
                <a:pos x="79" y="622"/>
              </a:cxn>
              <a:cxn ang="0">
                <a:pos x="59" y="658"/>
              </a:cxn>
              <a:cxn ang="0">
                <a:pos x="39" y="706"/>
              </a:cxn>
              <a:cxn ang="0">
                <a:pos x="3" y="790"/>
              </a:cxn>
              <a:cxn ang="0">
                <a:pos x="27" y="838"/>
              </a:cxn>
              <a:cxn ang="0">
                <a:pos x="87" y="814"/>
              </a:cxn>
              <a:cxn ang="0">
                <a:pos x="151" y="830"/>
              </a:cxn>
              <a:cxn ang="0">
                <a:pos x="195" y="818"/>
              </a:cxn>
              <a:cxn ang="0">
                <a:pos x="231" y="822"/>
              </a:cxn>
              <a:cxn ang="0">
                <a:pos x="267" y="790"/>
              </a:cxn>
              <a:cxn ang="0">
                <a:pos x="339" y="734"/>
              </a:cxn>
              <a:cxn ang="0">
                <a:pos x="411" y="726"/>
              </a:cxn>
            </a:cxnLst>
            <a:rect l="0" t="0" r="r" b="b"/>
            <a:pathLst>
              <a:path w="467" h="838">
                <a:moveTo>
                  <a:pt x="467" y="130"/>
                </a:moveTo>
                <a:cubicBezTo>
                  <a:pt x="452" y="125"/>
                  <a:pt x="436" y="127"/>
                  <a:pt x="423" y="122"/>
                </a:cubicBezTo>
                <a:cubicBezTo>
                  <a:pt x="418" y="120"/>
                  <a:pt x="418" y="113"/>
                  <a:pt x="415" y="110"/>
                </a:cubicBezTo>
                <a:cubicBezTo>
                  <a:pt x="399" y="97"/>
                  <a:pt x="375" y="103"/>
                  <a:pt x="355" y="102"/>
                </a:cubicBezTo>
                <a:cubicBezTo>
                  <a:pt x="359" y="85"/>
                  <a:pt x="374" y="70"/>
                  <a:pt x="363" y="54"/>
                </a:cubicBezTo>
                <a:cubicBezTo>
                  <a:pt x="356" y="44"/>
                  <a:pt x="341" y="48"/>
                  <a:pt x="331" y="46"/>
                </a:cubicBezTo>
                <a:cubicBezTo>
                  <a:pt x="309" y="41"/>
                  <a:pt x="292" y="30"/>
                  <a:pt x="271" y="26"/>
                </a:cubicBezTo>
                <a:cubicBezTo>
                  <a:pt x="260" y="5"/>
                  <a:pt x="257" y="0"/>
                  <a:pt x="235" y="6"/>
                </a:cubicBezTo>
                <a:cubicBezTo>
                  <a:pt x="207" y="33"/>
                  <a:pt x="179" y="40"/>
                  <a:pt x="143" y="50"/>
                </a:cubicBezTo>
                <a:cubicBezTo>
                  <a:pt x="116" y="89"/>
                  <a:pt x="147" y="108"/>
                  <a:pt x="103" y="138"/>
                </a:cubicBezTo>
                <a:cubicBezTo>
                  <a:pt x="93" y="165"/>
                  <a:pt x="102" y="206"/>
                  <a:pt x="79" y="222"/>
                </a:cubicBezTo>
                <a:cubicBezTo>
                  <a:pt x="77" y="226"/>
                  <a:pt x="77" y="230"/>
                  <a:pt x="75" y="234"/>
                </a:cubicBezTo>
                <a:cubicBezTo>
                  <a:pt x="71" y="237"/>
                  <a:pt x="64" y="237"/>
                  <a:pt x="63" y="242"/>
                </a:cubicBezTo>
                <a:cubicBezTo>
                  <a:pt x="57" y="264"/>
                  <a:pt x="80" y="286"/>
                  <a:pt x="87" y="306"/>
                </a:cubicBezTo>
                <a:cubicBezTo>
                  <a:pt x="76" y="336"/>
                  <a:pt x="76" y="370"/>
                  <a:pt x="95" y="398"/>
                </a:cubicBezTo>
                <a:cubicBezTo>
                  <a:pt x="101" y="424"/>
                  <a:pt x="92" y="455"/>
                  <a:pt x="123" y="466"/>
                </a:cubicBezTo>
                <a:cubicBezTo>
                  <a:pt x="128" y="470"/>
                  <a:pt x="133" y="475"/>
                  <a:pt x="139" y="478"/>
                </a:cubicBezTo>
                <a:cubicBezTo>
                  <a:pt x="146" y="481"/>
                  <a:pt x="163" y="486"/>
                  <a:pt x="163" y="486"/>
                </a:cubicBezTo>
                <a:cubicBezTo>
                  <a:pt x="184" y="481"/>
                  <a:pt x="197" y="484"/>
                  <a:pt x="219" y="490"/>
                </a:cubicBezTo>
                <a:cubicBezTo>
                  <a:pt x="224" y="498"/>
                  <a:pt x="239" y="518"/>
                  <a:pt x="227" y="530"/>
                </a:cubicBezTo>
                <a:cubicBezTo>
                  <a:pt x="206" y="547"/>
                  <a:pt x="207" y="531"/>
                  <a:pt x="191" y="542"/>
                </a:cubicBezTo>
                <a:cubicBezTo>
                  <a:pt x="166" y="558"/>
                  <a:pt x="147" y="580"/>
                  <a:pt x="119" y="590"/>
                </a:cubicBezTo>
                <a:cubicBezTo>
                  <a:pt x="105" y="600"/>
                  <a:pt x="93" y="612"/>
                  <a:pt x="79" y="622"/>
                </a:cubicBezTo>
                <a:cubicBezTo>
                  <a:pt x="60" y="649"/>
                  <a:pt x="66" y="636"/>
                  <a:pt x="59" y="658"/>
                </a:cubicBezTo>
                <a:cubicBezTo>
                  <a:pt x="55" y="682"/>
                  <a:pt x="58" y="692"/>
                  <a:pt x="39" y="706"/>
                </a:cubicBezTo>
                <a:cubicBezTo>
                  <a:pt x="21" y="732"/>
                  <a:pt x="17" y="761"/>
                  <a:pt x="3" y="790"/>
                </a:cubicBezTo>
                <a:cubicBezTo>
                  <a:pt x="6" y="818"/>
                  <a:pt x="0" y="831"/>
                  <a:pt x="27" y="838"/>
                </a:cubicBezTo>
                <a:cubicBezTo>
                  <a:pt x="48" y="832"/>
                  <a:pt x="68" y="826"/>
                  <a:pt x="87" y="814"/>
                </a:cubicBezTo>
                <a:cubicBezTo>
                  <a:pt x="108" y="817"/>
                  <a:pt x="129" y="822"/>
                  <a:pt x="151" y="830"/>
                </a:cubicBezTo>
                <a:cubicBezTo>
                  <a:pt x="187" y="820"/>
                  <a:pt x="172" y="825"/>
                  <a:pt x="195" y="818"/>
                </a:cubicBezTo>
                <a:cubicBezTo>
                  <a:pt x="207" y="819"/>
                  <a:pt x="218" y="822"/>
                  <a:pt x="231" y="822"/>
                </a:cubicBezTo>
                <a:cubicBezTo>
                  <a:pt x="249" y="820"/>
                  <a:pt x="257" y="801"/>
                  <a:pt x="267" y="790"/>
                </a:cubicBezTo>
                <a:cubicBezTo>
                  <a:pt x="291" y="762"/>
                  <a:pt x="310" y="753"/>
                  <a:pt x="339" y="734"/>
                </a:cubicBezTo>
                <a:cubicBezTo>
                  <a:pt x="353" y="712"/>
                  <a:pt x="386" y="726"/>
                  <a:pt x="411" y="72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52" name="Freeform 40"/>
          <p:cNvSpPr>
            <a:spLocks/>
          </p:cNvSpPr>
          <p:nvPr/>
        </p:nvSpPr>
        <p:spPr bwMode="auto">
          <a:xfrm>
            <a:off x="2546350" y="3454400"/>
            <a:ext cx="241300" cy="304800"/>
          </a:xfrm>
          <a:custGeom>
            <a:avLst/>
            <a:gdLst/>
            <a:ahLst/>
            <a:cxnLst>
              <a:cxn ang="0">
                <a:pos x="0" y="192"/>
              </a:cxn>
              <a:cxn ang="0">
                <a:pos x="40" y="176"/>
              </a:cxn>
              <a:cxn ang="0">
                <a:pos x="64" y="168"/>
              </a:cxn>
              <a:cxn ang="0">
                <a:pos x="96" y="80"/>
              </a:cxn>
              <a:cxn ang="0">
                <a:pos x="132" y="60"/>
              </a:cxn>
              <a:cxn ang="0">
                <a:pos x="152" y="24"/>
              </a:cxn>
              <a:cxn ang="0">
                <a:pos x="148" y="8"/>
              </a:cxn>
              <a:cxn ang="0">
                <a:pos x="136" y="0"/>
              </a:cxn>
            </a:cxnLst>
            <a:rect l="0" t="0" r="r" b="b"/>
            <a:pathLst>
              <a:path w="152" h="192">
                <a:moveTo>
                  <a:pt x="0" y="192"/>
                </a:moveTo>
                <a:cubicBezTo>
                  <a:pt x="14" y="187"/>
                  <a:pt x="26" y="182"/>
                  <a:pt x="40" y="176"/>
                </a:cubicBezTo>
                <a:cubicBezTo>
                  <a:pt x="47" y="172"/>
                  <a:pt x="64" y="168"/>
                  <a:pt x="64" y="168"/>
                </a:cubicBezTo>
                <a:cubicBezTo>
                  <a:pt x="72" y="150"/>
                  <a:pt x="77" y="86"/>
                  <a:pt x="96" y="80"/>
                </a:cubicBezTo>
                <a:cubicBezTo>
                  <a:pt x="109" y="75"/>
                  <a:pt x="132" y="60"/>
                  <a:pt x="132" y="60"/>
                </a:cubicBezTo>
                <a:cubicBezTo>
                  <a:pt x="150" y="32"/>
                  <a:pt x="144" y="45"/>
                  <a:pt x="152" y="24"/>
                </a:cubicBezTo>
                <a:cubicBezTo>
                  <a:pt x="150" y="18"/>
                  <a:pt x="151" y="12"/>
                  <a:pt x="148" y="8"/>
                </a:cubicBezTo>
                <a:cubicBezTo>
                  <a:pt x="145" y="4"/>
                  <a:pt x="136" y="0"/>
                  <a:pt x="136" y="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56" name="Freeform 44"/>
          <p:cNvSpPr>
            <a:spLocks/>
          </p:cNvSpPr>
          <p:nvPr/>
        </p:nvSpPr>
        <p:spPr bwMode="auto">
          <a:xfrm>
            <a:off x="3736975" y="3257550"/>
            <a:ext cx="179388" cy="508000"/>
          </a:xfrm>
          <a:custGeom>
            <a:avLst/>
            <a:gdLst/>
            <a:ahLst/>
            <a:cxnLst>
              <a:cxn ang="0">
                <a:pos x="98" y="0"/>
              </a:cxn>
              <a:cxn ang="0">
                <a:pos x="46" y="72"/>
              </a:cxn>
              <a:cxn ang="0">
                <a:pos x="50" y="116"/>
              </a:cxn>
              <a:cxn ang="0">
                <a:pos x="34" y="164"/>
              </a:cxn>
              <a:cxn ang="0">
                <a:pos x="22" y="244"/>
              </a:cxn>
              <a:cxn ang="0">
                <a:pos x="6" y="268"/>
              </a:cxn>
              <a:cxn ang="0">
                <a:pos x="2" y="280"/>
              </a:cxn>
              <a:cxn ang="0">
                <a:pos x="18" y="312"/>
              </a:cxn>
              <a:cxn ang="0">
                <a:pos x="42" y="320"/>
              </a:cxn>
              <a:cxn ang="0">
                <a:pos x="42" y="280"/>
              </a:cxn>
              <a:cxn ang="0">
                <a:pos x="46" y="244"/>
              </a:cxn>
              <a:cxn ang="0">
                <a:pos x="58" y="256"/>
              </a:cxn>
              <a:cxn ang="0">
                <a:pos x="70" y="252"/>
              </a:cxn>
              <a:cxn ang="0">
                <a:pos x="98" y="208"/>
              </a:cxn>
              <a:cxn ang="0">
                <a:pos x="74" y="132"/>
              </a:cxn>
              <a:cxn ang="0">
                <a:pos x="106" y="72"/>
              </a:cxn>
              <a:cxn ang="0">
                <a:pos x="102" y="16"/>
              </a:cxn>
              <a:cxn ang="0">
                <a:pos x="90" y="8"/>
              </a:cxn>
              <a:cxn ang="0">
                <a:pos x="98" y="0"/>
              </a:cxn>
            </a:cxnLst>
            <a:rect l="0" t="0" r="r" b="b"/>
            <a:pathLst>
              <a:path w="113" h="320">
                <a:moveTo>
                  <a:pt x="98" y="0"/>
                </a:moveTo>
                <a:cubicBezTo>
                  <a:pt x="56" y="8"/>
                  <a:pt x="69" y="40"/>
                  <a:pt x="46" y="72"/>
                </a:cubicBezTo>
                <a:cubicBezTo>
                  <a:pt x="41" y="89"/>
                  <a:pt x="44" y="98"/>
                  <a:pt x="50" y="116"/>
                </a:cubicBezTo>
                <a:cubicBezTo>
                  <a:pt x="46" y="136"/>
                  <a:pt x="40" y="145"/>
                  <a:pt x="34" y="164"/>
                </a:cubicBezTo>
                <a:cubicBezTo>
                  <a:pt x="32" y="181"/>
                  <a:pt x="30" y="224"/>
                  <a:pt x="22" y="244"/>
                </a:cubicBezTo>
                <a:cubicBezTo>
                  <a:pt x="18" y="252"/>
                  <a:pt x="9" y="258"/>
                  <a:pt x="6" y="268"/>
                </a:cubicBezTo>
                <a:cubicBezTo>
                  <a:pt x="4" y="272"/>
                  <a:pt x="3" y="276"/>
                  <a:pt x="2" y="280"/>
                </a:cubicBezTo>
                <a:cubicBezTo>
                  <a:pt x="5" y="301"/>
                  <a:pt x="0" y="304"/>
                  <a:pt x="18" y="312"/>
                </a:cubicBezTo>
                <a:cubicBezTo>
                  <a:pt x="25" y="315"/>
                  <a:pt x="42" y="320"/>
                  <a:pt x="42" y="320"/>
                </a:cubicBezTo>
                <a:cubicBezTo>
                  <a:pt x="67" y="311"/>
                  <a:pt x="56" y="294"/>
                  <a:pt x="42" y="280"/>
                </a:cubicBezTo>
                <a:cubicBezTo>
                  <a:pt x="43" y="268"/>
                  <a:pt x="39" y="254"/>
                  <a:pt x="46" y="244"/>
                </a:cubicBezTo>
                <a:cubicBezTo>
                  <a:pt x="49" y="239"/>
                  <a:pt x="52" y="254"/>
                  <a:pt x="58" y="256"/>
                </a:cubicBezTo>
                <a:cubicBezTo>
                  <a:pt x="62" y="257"/>
                  <a:pt x="66" y="253"/>
                  <a:pt x="70" y="252"/>
                </a:cubicBezTo>
                <a:cubicBezTo>
                  <a:pt x="75" y="234"/>
                  <a:pt x="83" y="217"/>
                  <a:pt x="98" y="208"/>
                </a:cubicBezTo>
                <a:cubicBezTo>
                  <a:pt x="108" y="177"/>
                  <a:pt x="82" y="158"/>
                  <a:pt x="74" y="132"/>
                </a:cubicBezTo>
                <a:cubicBezTo>
                  <a:pt x="80" y="112"/>
                  <a:pt x="94" y="89"/>
                  <a:pt x="106" y="72"/>
                </a:cubicBezTo>
                <a:cubicBezTo>
                  <a:pt x="109" y="55"/>
                  <a:pt x="113" y="30"/>
                  <a:pt x="102" y="16"/>
                </a:cubicBezTo>
                <a:cubicBezTo>
                  <a:pt x="98" y="12"/>
                  <a:pt x="91" y="12"/>
                  <a:pt x="90" y="8"/>
                </a:cubicBezTo>
                <a:cubicBezTo>
                  <a:pt x="89" y="4"/>
                  <a:pt x="95" y="2"/>
                  <a:pt x="98" y="0"/>
                </a:cubicBezTo>
                <a:close/>
              </a:path>
            </a:pathLst>
          </a:custGeom>
          <a:solidFill>
            <a:srgbClr val="00CCFF"/>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57" name="Freeform 45"/>
          <p:cNvSpPr>
            <a:spLocks/>
          </p:cNvSpPr>
          <p:nvPr/>
        </p:nvSpPr>
        <p:spPr bwMode="auto">
          <a:xfrm>
            <a:off x="3884613" y="2012950"/>
            <a:ext cx="173037" cy="273050"/>
          </a:xfrm>
          <a:custGeom>
            <a:avLst/>
            <a:gdLst/>
            <a:ahLst/>
            <a:cxnLst>
              <a:cxn ang="0">
                <a:pos x="73" y="0"/>
              </a:cxn>
              <a:cxn ang="0">
                <a:pos x="13" y="16"/>
              </a:cxn>
              <a:cxn ang="0">
                <a:pos x="5" y="40"/>
              </a:cxn>
              <a:cxn ang="0">
                <a:pos x="21" y="64"/>
              </a:cxn>
              <a:cxn ang="0">
                <a:pos x="53" y="132"/>
              </a:cxn>
              <a:cxn ang="0">
                <a:pos x="85" y="172"/>
              </a:cxn>
              <a:cxn ang="0">
                <a:pos x="93" y="148"/>
              </a:cxn>
              <a:cxn ang="0">
                <a:pos x="109" y="124"/>
              </a:cxn>
              <a:cxn ang="0">
                <a:pos x="89" y="32"/>
              </a:cxn>
              <a:cxn ang="0">
                <a:pos x="85" y="4"/>
              </a:cxn>
              <a:cxn ang="0">
                <a:pos x="73" y="0"/>
              </a:cxn>
            </a:cxnLst>
            <a:rect l="0" t="0" r="r" b="b"/>
            <a:pathLst>
              <a:path w="109" h="172">
                <a:moveTo>
                  <a:pt x="73" y="0"/>
                </a:moveTo>
                <a:cubicBezTo>
                  <a:pt x="53" y="4"/>
                  <a:pt x="32" y="9"/>
                  <a:pt x="13" y="16"/>
                </a:cubicBezTo>
                <a:cubicBezTo>
                  <a:pt x="10" y="24"/>
                  <a:pt x="0" y="32"/>
                  <a:pt x="5" y="40"/>
                </a:cubicBezTo>
                <a:cubicBezTo>
                  <a:pt x="10" y="48"/>
                  <a:pt x="21" y="64"/>
                  <a:pt x="21" y="64"/>
                </a:cubicBezTo>
                <a:cubicBezTo>
                  <a:pt x="27" y="89"/>
                  <a:pt x="24" y="122"/>
                  <a:pt x="53" y="132"/>
                </a:cubicBezTo>
                <a:cubicBezTo>
                  <a:pt x="60" y="155"/>
                  <a:pt x="60" y="165"/>
                  <a:pt x="85" y="172"/>
                </a:cubicBezTo>
                <a:cubicBezTo>
                  <a:pt x="87" y="164"/>
                  <a:pt x="88" y="155"/>
                  <a:pt x="93" y="148"/>
                </a:cubicBezTo>
                <a:cubicBezTo>
                  <a:pt x="98" y="140"/>
                  <a:pt x="109" y="124"/>
                  <a:pt x="109" y="124"/>
                </a:cubicBezTo>
                <a:cubicBezTo>
                  <a:pt x="104" y="85"/>
                  <a:pt x="100" y="66"/>
                  <a:pt x="89" y="32"/>
                </a:cubicBezTo>
                <a:cubicBezTo>
                  <a:pt x="87" y="22"/>
                  <a:pt x="89" y="12"/>
                  <a:pt x="85" y="4"/>
                </a:cubicBezTo>
                <a:cubicBezTo>
                  <a:pt x="83" y="0"/>
                  <a:pt x="73" y="0"/>
                  <a:pt x="73" y="0"/>
                </a:cubicBezTo>
                <a:close/>
              </a:path>
            </a:pathLst>
          </a:custGeom>
          <a:solidFill>
            <a:srgbClr val="00CCFF"/>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58" name="Freeform 46"/>
          <p:cNvSpPr>
            <a:spLocks/>
          </p:cNvSpPr>
          <p:nvPr/>
        </p:nvSpPr>
        <p:spPr bwMode="auto">
          <a:xfrm>
            <a:off x="2876550" y="5575300"/>
            <a:ext cx="376238" cy="520700"/>
          </a:xfrm>
          <a:custGeom>
            <a:avLst/>
            <a:gdLst/>
            <a:ahLst/>
            <a:cxnLst>
              <a:cxn ang="0">
                <a:pos x="0" y="320"/>
              </a:cxn>
              <a:cxn ang="0">
                <a:pos x="48" y="240"/>
              </a:cxn>
              <a:cxn ang="0">
                <a:pos x="64" y="196"/>
              </a:cxn>
              <a:cxn ang="0">
                <a:pos x="88" y="136"/>
              </a:cxn>
              <a:cxn ang="0">
                <a:pos x="108" y="72"/>
              </a:cxn>
              <a:cxn ang="0">
                <a:pos x="168" y="20"/>
              </a:cxn>
              <a:cxn ang="0">
                <a:pos x="176" y="8"/>
              </a:cxn>
              <a:cxn ang="0">
                <a:pos x="200" y="0"/>
              </a:cxn>
              <a:cxn ang="0">
                <a:pos x="220" y="52"/>
              </a:cxn>
              <a:cxn ang="0">
                <a:pos x="196" y="132"/>
              </a:cxn>
              <a:cxn ang="0">
                <a:pos x="176" y="228"/>
              </a:cxn>
              <a:cxn ang="0">
                <a:pos x="168" y="260"/>
              </a:cxn>
              <a:cxn ang="0">
                <a:pos x="156" y="284"/>
              </a:cxn>
              <a:cxn ang="0">
                <a:pos x="152" y="304"/>
              </a:cxn>
              <a:cxn ang="0">
                <a:pos x="144" y="328"/>
              </a:cxn>
            </a:cxnLst>
            <a:rect l="0" t="0" r="r" b="b"/>
            <a:pathLst>
              <a:path w="237" h="328">
                <a:moveTo>
                  <a:pt x="0" y="320"/>
                </a:moveTo>
                <a:cubicBezTo>
                  <a:pt x="18" y="291"/>
                  <a:pt x="17" y="260"/>
                  <a:pt x="48" y="240"/>
                </a:cubicBezTo>
                <a:cubicBezTo>
                  <a:pt x="53" y="223"/>
                  <a:pt x="61" y="214"/>
                  <a:pt x="64" y="196"/>
                </a:cubicBezTo>
                <a:cubicBezTo>
                  <a:pt x="68" y="161"/>
                  <a:pt x="61" y="153"/>
                  <a:pt x="88" y="136"/>
                </a:cubicBezTo>
                <a:cubicBezTo>
                  <a:pt x="100" y="116"/>
                  <a:pt x="96" y="89"/>
                  <a:pt x="108" y="72"/>
                </a:cubicBezTo>
                <a:cubicBezTo>
                  <a:pt x="121" y="51"/>
                  <a:pt x="147" y="33"/>
                  <a:pt x="168" y="20"/>
                </a:cubicBezTo>
                <a:cubicBezTo>
                  <a:pt x="170" y="16"/>
                  <a:pt x="171" y="10"/>
                  <a:pt x="176" y="8"/>
                </a:cubicBezTo>
                <a:cubicBezTo>
                  <a:pt x="183" y="3"/>
                  <a:pt x="200" y="0"/>
                  <a:pt x="200" y="0"/>
                </a:cubicBezTo>
                <a:cubicBezTo>
                  <a:pt x="237" y="7"/>
                  <a:pt x="230" y="19"/>
                  <a:pt x="220" y="52"/>
                </a:cubicBezTo>
                <a:cubicBezTo>
                  <a:pt x="216" y="102"/>
                  <a:pt x="223" y="104"/>
                  <a:pt x="196" y="132"/>
                </a:cubicBezTo>
                <a:cubicBezTo>
                  <a:pt x="199" y="179"/>
                  <a:pt x="207" y="196"/>
                  <a:pt x="176" y="228"/>
                </a:cubicBezTo>
                <a:cubicBezTo>
                  <a:pt x="172" y="238"/>
                  <a:pt x="171" y="249"/>
                  <a:pt x="168" y="260"/>
                </a:cubicBezTo>
                <a:cubicBezTo>
                  <a:pt x="153" y="299"/>
                  <a:pt x="165" y="246"/>
                  <a:pt x="156" y="284"/>
                </a:cubicBezTo>
                <a:cubicBezTo>
                  <a:pt x="154" y="290"/>
                  <a:pt x="153" y="297"/>
                  <a:pt x="152" y="304"/>
                </a:cubicBezTo>
                <a:cubicBezTo>
                  <a:pt x="149" y="312"/>
                  <a:pt x="144" y="328"/>
                  <a:pt x="144" y="328"/>
                </a:cubicBezTo>
              </a:path>
            </a:pathLst>
          </a:custGeom>
          <a:solidFill>
            <a:schemeClr val="accent1"/>
          </a:solidFill>
          <a:ln w="12700" cap="flat" cmpd="sng">
            <a:solidFill>
              <a:srgbClr val="000000"/>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61" name="Oval 49"/>
          <p:cNvSpPr>
            <a:spLocks noChangeArrowheads="1"/>
          </p:cNvSpPr>
          <p:nvPr/>
        </p:nvSpPr>
        <p:spPr bwMode="auto">
          <a:xfrm>
            <a:off x="4292600" y="2984500"/>
            <a:ext cx="146050" cy="139700"/>
          </a:xfrm>
          <a:prstGeom prst="ellipse">
            <a:avLst/>
          </a:prstGeom>
          <a:solidFill>
            <a:srgbClr val="00CC00"/>
          </a:solidFill>
          <a:ln w="38100">
            <a:solidFill>
              <a:srgbClr val="FF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78" name="Text Box 66"/>
          <p:cNvSpPr txBox="1">
            <a:spLocks noChangeArrowheads="1"/>
          </p:cNvSpPr>
          <p:nvPr/>
        </p:nvSpPr>
        <p:spPr bwMode="auto">
          <a:xfrm>
            <a:off x="1689100" y="1260475"/>
            <a:ext cx="1768475" cy="581025"/>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a:solidFill>
                  <a:srgbClr val="99CCFF"/>
                </a:solidFill>
                <a:effectLst>
                  <a:outerShdw blurRad="38100" dist="38100" dir="2700000" algn="tl">
                    <a:srgbClr val="000000"/>
                  </a:outerShdw>
                </a:effectLst>
                <a:latin typeface="Book Antiqua" charset="0"/>
              </a:rPr>
              <a:t> Mediterranean Sea</a:t>
            </a:r>
          </a:p>
        </p:txBody>
      </p:sp>
      <p:sp>
        <p:nvSpPr>
          <p:cNvPr id="218179" name="Oval 67"/>
          <p:cNvSpPr>
            <a:spLocks noChangeArrowheads="1"/>
          </p:cNvSpPr>
          <p:nvPr/>
        </p:nvSpPr>
        <p:spPr bwMode="auto">
          <a:xfrm>
            <a:off x="3460750" y="5632450"/>
            <a:ext cx="95250" cy="88900"/>
          </a:xfrm>
          <a:prstGeom prst="ellipse">
            <a:avLst/>
          </a:prstGeom>
          <a:solidFill>
            <a:srgbClr val="0000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83" name="Text Box 71"/>
          <p:cNvSpPr txBox="1">
            <a:spLocks noChangeArrowheads="1"/>
          </p:cNvSpPr>
          <p:nvPr/>
        </p:nvSpPr>
        <p:spPr bwMode="auto">
          <a:xfrm>
            <a:off x="2019300" y="5549900"/>
            <a:ext cx="1181100" cy="517525"/>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400">
                <a:solidFill>
                  <a:srgbClr val="99CCFF"/>
                </a:solidFill>
                <a:effectLst>
                  <a:outerShdw blurRad="38100" dist="38100" dir="2700000" algn="tl">
                    <a:srgbClr val="000000"/>
                  </a:outerShdw>
                </a:effectLst>
                <a:latin typeface="Book Antiqua" charset="0"/>
              </a:rPr>
              <a:t> Gulf of                    Aqaba</a:t>
            </a:r>
          </a:p>
        </p:txBody>
      </p:sp>
      <p:sp>
        <p:nvSpPr>
          <p:cNvPr id="218195" name="Text Box 83"/>
          <p:cNvSpPr txBox="1">
            <a:spLocks noChangeArrowheads="1"/>
          </p:cNvSpPr>
          <p:nvPr/>
        </p:nvSpPr>
        <p:spPr bwMode="auto">
          <a:xfrm>
            <a:off x="4406900" y="44196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i="0">
                <a:solidFill>
                  <a:srgbClr val="FF0000"/>
                </a:solidFill>
                <a:effectLst>
                  <a:outerShdw blurRad="38100" dist="38100" dir="2700000" algn="tl">
                    <a:srgbClr val="000000"/>
                  </a:outerShdw>
                </a:effectLst>
                <a:latin typeface="Times" charset="0"/>
              </a:rPr>
              <a:t>JORDAN</a:t>
            </a:r>
          </a:p>
        </p:txBody>
      </p:sp>
      <p:sp>
        <p:nvSpPr>
          <p:cNvPr id="218197" name="Text Box 85"/>
          <p:cNvSpPr txBox="1">
            <a:spLocks noChangeArrowheads="1"/>
          </p:cNvSpPr>
          <p:nvPr/>
        </p:nvSpPr>
        <p:spPr bwMode="auto">
          <a:xfrm>
            <a:off x="1587500" y="47244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i="0">
                <a:solidFill>
                  <a:srgbClr val="FF0000"/>
                </a:solidFill>
                <a:effectLst>
                  <a:outerShdw blurRad="38100" dist="38100" dir="2700000" algn="tl">
                    <a:srgbClr val="000000"/>
                  </a:outerShdw>
                </a:effectLst>
                <a:latin typeface="Times" charset="0"/>
              </a:rPr>
              <a:t>EGYPT</a:t>
            </a:r>
          </a:p>
        </p:txBody>
      </p:sp>
      <p:sp>
        <p:nvSpPr>
          <p:cNvPr id="218198" name="Text Box 86"/>
          <p:cNvSpPr txBox="1">
            <a:spLocks noChangeArrowheads="1"/>
          </p:cNvSpPr>
          <p:nvPr/>
        </p:nvSpPr>
        <p:spPr bwMode="auto">
          <a:xfrm>
            <a:off x="7391400" y="18161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i="0">
                <a:solidFill>
                  <a:srgbClr val="FF0000"/>
                </a:solidFill>
                <a:effectLst>
                  <a:outerShdw blurRad="38100" dist="38100" dir="2700000" algn="tl">
                    <a:srgbClr val="000000"/>
                  </a:outerShdw>
                </a:effectLst>
                <a:latin typeface="Times" charset="0"/>
              </a:rPr>
              <a:t>IRAQ</a:t>
            </a:r>
          </a:p>
        </p:txBody>
      </p:sp>
      <p:sp>
        <p:nvSpPr>
          <p:cNvPr id="218199" name="Text Box 87"/>
          <p:cNvSpPr txBox="1">
            <a:spLocks noChangeArrowheads="1"/>
          </p:cNvSpPr>
          <p:nvPr/>
        </p:nvSpPr>
        <p:spPr bwMode="auto">
          <a:xfrm>
            <a:off x="4572000" y="15113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i="0">
                <a:solidFill>
                  <a:srgbClr val="FF0000"/>
                </a:solidFill>
                <a:effectLst>
                  <a:outerShdw blurRad="38100" dist="38100" dir="2700000" algn="tl">
                    <a:srgbClr val="000000"/>
                  </a:outerShdw>
                </a:effectLst>
                <a:latin typeface="Times" charset="0"/>
              </a:rPr>
              <a:t>SYRIA</a:t>
            </a:r>
          </a:p>
        </p:txBody>
      </p:sp>
      <p:sp>
        <p:nvSpPr>
          <p:cNvPr id="218200" name="Text Box 88"/>
          <p:cNvSpPr txBox="1">
            <a:spLocks noChangeArrowheads="1"/>
          </p:cNvSpPr>
          <p:nvPr/>
        </p:nvSpPr>
        <p:spPr bwMode="auto">
          <a:xfrm>
            <a:off x="3111500" y="11938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i="0">
                <a:solidFill>
                  <a:srgbClr val="FF0000"/>
                </a:solidFill>
                <a:effectLst>
                  <a:outerShdw blurRad="38100" dist="38100" dir="2700000" algn="tl">
                    <a:srgbClr val="000000"/>
                  </a:outerShdw>
                </a:effectLst>
                <a:latin typeface="Times" charset="0"/>
              </a:rPr>
              <a:t>LEBANON</a:t>
            </a:r>
          </a:p>
        </p:txBody>
      </p:sp>
      <p:sp>
        <p:nvSpPr>
          <p:cNvPr id="218202" name="Line 90"/>
          <p:cNvSpPr>
            <a:spLocks noChangeShapeType="1"/>
          </p:cNvSpPr>
          <p:nvPr/>
        </p:nvSpPr>
        <p:spPr bwMode="auto">
          <a:xfrm>
            <a:off x="7759700" y="2768600"/>
            <a:ext cx="609600" cy="76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03" name="Text Box 91"/>
          <p:cNvSpPr txBox="1">
            <a:spLocks noChangeArrowheads="1"/>
          </p:cNvSpPr>
          <p:nvPr/>
        </p:nvSpPr>
        <p:spPr bwMode="auto">
          <a:xfrm>
            <a:off x="6375400" y="4699000"/>
            <a:ext cx="1460500" cy="581025"/>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i="0">
                <a:solidFill>
                  <a:srgbClr val="FF0000"/>
                </a:solidFill>
                <a:effectLst>
                  <a:outerShdw blurRad="38100" dist="38100" dir="2700000" algn="tl">
                    <a:srgbClr val="000000"/>
                  </a:outerShdw>
                </a:effectLst>
                <a:latin typeface="Times" charset="0"/>
              </a:rPr>
              <a:t>SAUDI ARABIA</a:t>
            </a:r>
          </a:p>
        </p:txBody>
      </p:sp>
      <p:sp>
        <p:nvSpPr>
          <p:cNvPr id="218206" name="Text Box 94"/>
          <p:cNvSpPr txBox="1">
            <a:spLocks noChangeArrowheads="1"/>
          </p:cNvSpPr>
          <p:nvPr/>
        </p:nvSpPr>
        <p:spPr bwMode="auto">
          <a:xfrm>
            <a:off x="4076700" y="2730500"/>
            <a:ext cx="1320800" cy="30480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400" b="1" i="0">
                <a:solidFill>
                  <a:srgbClr val="FAF200"/>
                </a:solidFill>
                <a:effectLst>
                  <a:outerShdw blurRad="38100" dist="38100" dir="2700000" algn="tl">
                    <a:srgbClr val="000000"/>
                  </a:outerShdw>
                </a:effectLst>
                <a:latin typeface="Helvetica" charset="0"/>
              </a:rPr>
              <a:t>AMMAN</a:t>
            </a:r>
          </a:p>
        </p:txBody>
      </p:sp>
      <p:sp>
        <p:nvSpPr>
          <p:cNvPr id="218234" name="Line 122"/>
          <p:cNvSpPr>
            <a:spLocks noChangeShapeType="1"/>
          </p:cNvSpPr>
          <p:nvPr/>
        </p:nvSpPr>
        <p:spPr bwMode="auto">
          <a:xfrm flipV="1">
            <a:off x="5295900" y="990600"/>
            <a:ext cx="3048000" cy="161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35" name="Line 123"/>
          <p:cNvSpPr>
            <a:spLocks noChangeShapeType="1"/>
          </p:cNvSpPr>
          <p:nvPr/>
        </p:nvSpPr>
        <p:spPr bwMode="auto">
          <a:xfrm flipV="1">
            <a:off x="5461000" y="2908300"/>
            <a:ext cx="2095500" cy="5080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36" name="Line 124"/>
          <p:cNvSpPr>
            <a:spLocks noChangeShapeType="1"/>
          </p:cNvSpPr>
          <p:nvPr/>
        </p:nvSpPr>
        <p:spPr bwMode="auto">
          <a:xfrm>
            <a:off x="5461000" y="3416300"/>
            <a:ext cx="1054100" cy="10668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37" name="Line 125"/>
          <p:cNvSpPr>
            <a:spLocks noChangeShapeType="1"/>
          </p:cNvSpPr>
          <p:nvPr/>
        </p:nvSpPr>
        <p:spPr bwMode="auto">
          <a:xfrm>
            <a:off x="3238500" y="5664200"/>
            <a:ext cx="1333500" cy="203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38" name="Line 126"/>
          <p:cNvSpPr>
            <a:spLocks noChangeShapeType="1"/>
          </p:cNvSpPr>
          <p:nvPr/>
        </p:nvSpPr>
        <p:spPr bwMode="auto">
          <a:xfrm flipH="1">
            <a:off x="4902200" y="5168900"/>
            <a:ext cx="254000" cy="406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39" name="Line 127"/>
          <p:cNvSpPr>
            <a:spLocks noChangeShapeType="1"/>
          </p:cNvSpPr>
          <p:nvPr/>
        </p:nvSpPr>
        <p:spPr bwMode="auto">
          <a:xfrm flipH="1">
            <a:off x="5137150" y="5029200"/>
            <a:ext cx="819150" cy="1333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0" name="Line 128"/>
          <p:cNvSpPr>
            <a:spLocks noChangeShapeType="1"/>
          </p:cNvSpPr>
          <p:nvPr/>
        </p:nvSpPr>
        <p:spPr bwMode="auto">
          <a:xfrm flipH="1">
            <a:off x="5981700" y="4686300"/>
            <a:ext cx="190500" cy="34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1" name="Line 129"/>
          <p:cNvSpPr>
            <a:spLocks noChangeShapeType="1"/>
          </p:cNvSpPr>
          <p:nvPr/>
        </p:nvSpPr>
        <p:spPr bwMode="auto">
          <a:xfrm flipH="1">
            <a:off x="6172200" y="4508500"/>
            <a:ext cx="3683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2" name="Line 130"/>
          <p:cNvSpPr>
            <a:spLocks noChangeShapeType="1"/>
          </p:cNvSpPr>
          <p:nvPr/>
        </p:nvSpPr>
        <p:spPr bwMode="auto">
          <a:xfrm flipH="1" flipV="1">
            <a:off x="7416800" y="1485900"/>
            <a:ext cx="304800" cy="850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3" name="Line 131"/>
          <p:cNvSpPr>
            <a:spLocks noChangeShapeType="1"/>
          </p:cNvSpPr>
          <p:nvPr/>
        </p:nvSpPr>
        <p:spPr bwMode="auto">
          <a:xfrm flipH="1" flipV="1">
            <a:off x="7899400" y="2463800"/>
            <a:ext cx="50800" cy="139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4" name="Line 132"/>
          <p:cNvSpPr>
            <a:spLocks noChangeShapeType="1"/>
          </p:cNvSpPr>
          <p:nvPr/>
        </p:nvSpPr>
        <p:spPr bwMode="auto">
          <a:xfrm flipH="1" flipV="1">
            <a:off x="7632700" y="2362200"/>
            <a:ext cx="508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5" name="Line 133"/>
          <p:cNvSpPr>
            <a:spLocks noChangeShapeType="1"/>
          </p:cNvSpPr>
          <p:nvPr/>
        </p:nvSpPr>
        <p:spPr bwMode="auto">
          <a:xfrm flipH="1">
            <a:off x="7613650" y="2330450"/>
            <a:ext cx="101600" cy="317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6" name="Line 134"/>
          <p:cNvSpPr>
            <a:spLocks noChangeShapeType="1"/>
          </p:cNvSpPr>
          <p:nvPr/>
        </p:nvSpPr>
        <p:spPr bwMode="auto">
          <a:xfrm flipH="1">
            <a:off x="7677150" y="2476500"/>
            <a:ext cx="222250" cy="571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7" name="Freeform 135"/>
          <p:cNvSpPr>
            <a:spLocks/>
          </p:cNvSpPr>
          <p:nvPr/>
        </p:nvSpPr>
        <p:spPr bwMode="auto">
          <a:xfrm>
            <a:off x="3889375" y="1600200"/>
            <a:ext cx="200025" cy="1492250"/>
          </a:xfrm>
          <a:custGeom>
            <a:avLst/>
            <a:gdLst/>
            <a:ahLst/>
            <a:cxnLst>
              <a:cxn ang="0">
                <a:pos x="102" y="0"/>
              </a:cxn>
              <a:cxn ang="0">
                <a:pos x="126" y="40"/>
              </a:cxn>
              <a:cxn ang="0">
                <a:pos x="114" y="80"/>
              </a:cxn>
              <a:cxn ang="0">
                <a:pos x="78" y="224"/>
              </a:cxn>
              <a:cxn ang="0">
                <a:pos x="102" y="336"/>
              </a:cxn>
              <a:cxn ang="0">
                <a:pos x="58" y="432"/>
              </a:cxn>
              <a:cxn ang="0">
                <a:pos x="50" y="468"/>
              </a:cxn>
              <a:cxn ang="0">
                <a:pos x="26" y="512"/>
              </a:cxn>
              <a:cxn ang="0">
                <a:pos x="30" y="560"/>
              </a:cxn>
              <a:cxn ang="0">
                <a:pos x="18" y="640"/>
              </a:cxn>
              <a:cxn ang="0">
                <a:pos x="46" y="680"/>
              </a:cxn>
              <a:cxn ang="0">
                <a:pos x="34" y="740"/>
              </a:cxn>
              <a:cxn ang="0">
                <a:pos x="34" y="784"/>
              </a:cxn>
              <a:cxn ang="0">
                <a:pos x="26" y="808"/>
              </a:cxn>
              <a:cxn ang="0">
                <a:pos x="18" y="888"/>
              </a:cxn>
              <a:cxn ang="0">
                <a:pos x="2" y="912"/>
              </a:cxn>
              <a:cxn ang="0">
                <a:pos x="6" y="940"/>
              </a:cxn>
            </a:cxnLst>
            <a:rect l="0" t="0" r="r" b="b"/>
            <a:pathLst>
              <a:path w="126" h="940">
                <a:moveTo>
                  <a:pt x="102" y="0"/>
                </a:moveTo>
                <a:cubicBezTo>
                  <a:pt x="106" y="24"/>
                  <a:pt x="113" y="21"/>
                  <a:pt x="126" y="40"/>
                </a:cubicBezTo>
                <a:cubicBezTo>
                  <a:pt x="116" y="69"/>
                  <a:pt x="120" y="55"/>
                  <a:pt x="114" y="80"/>
                </a:cubicBezTo>
                <a:cubicBezTo>
                  <a:pt x="108" y="131"/>
                  <a:pt x="90" y="175"/>
                  <a:pt x="78" y="224"/>
                </a:cubicBezTo>
                <a:cubicBezTo>
                  <a:pt x="80" y="265"/>
                  <a:pt x="79" y="301"/>
                  <a:pt x="102" y="336"/>
                </a:cubicBezTo>
                <a:cubicBezTo>
                  <a:pt x="98" y="364"/>
                  <a:pt x="90" y="421"/>
                  <a:pt x="58" y="432"/>
                </a:cubicBezTo>
                <a:cubicBezTo>
                  <a:pt x="48" y="446"/>
                  <a:pt x="44" y="451"/>
                  <a:pt x="50" y="468"/>
                </a:cubicBezTo>
                <a:cubicBezTo>
                  <a:pt x="45" y="497"/>
                  <a:pt x="40" y="490"/>
                  <a:pt x="26" y="512"/>
                </a:cubicBezTo>
                <a:cubicBezTo>
                  <a:pt x="29" y="533"/>
                  <a:pt x="41" y="543"/>
                  <a:pt x="30" y="560"/>
                </a:cubicBezTo>
                <a:cubicBezTo>
                  <a:pt x="38" y="585"/>
                  <a:pt x="26" y="615"/>
                  <a:pt x="18" y="640"/>
                </a:cubicBezTo>
                <a:cubicBezTo>
                  <a:pt x="37" y="669"/>
                  <a:pt x="28" y="656"/>
                  <a:pt x="46" y="680"/>
                </a:cubicBezTo>
                <a:cubicBezTo>
                  <a:pt x="51" y="703"/>
                  <a:pt x="46" y="720"/>
                  <a:pt x="34" y="740"/>
                </a:cubicBezTo>
                <a:cubicBezTo>
                  <a:pt x="40" y="759"/>
                  <a:pt x="40" y="753"/>
                  <a:pt x="34" y="784"/>
                </a:cubicBezTo>
                <a:cubicBezTo>
                  <a:pt x="32" y="792"/>
                  <a:pt x="26" y="808"/>
                  <a:pt x="26" y="808"/>
                </a:cubicBezTo>
                <a:cubicBezTo>
                  <a:pt x="22" y="843"/>
                  <a:pt x="13" y="854"/>
                  <a:pt x="18" y="888"/>
                </a:cubicBezTo>
                <a:cubicBezTo>
                  <a:pt x="12" y="896"/>
                  <a:pt x="0" y="902"/>
                  <a:pt x="2" y="912"/>
                </a:cubicBezTo>
                <a:cubicBezTo>
                  <a:pt x="3" y="921"/>
                  <a:pt x="6" y="940"/>
                  <a:pt x="6" y="94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8" name="Freeform 136"/>
          <p:cNvSpPr>
            <a:spLocks/>
          </p:cNvSpPr>
          <p:nvPr/>
        </p:nvSpPr>
        <p:spPr bwMode="auto">
          <a:xfrm>
            <a:off x="3244850" y="4121150"/>
            <a:ext cx="450850" cy="1397000"/>
          </a:xfrm>
          <a:custGeom>
            <a:avLst/>
            <a:gdLst/>
            <a:ahLst/>
            <a:cxnLst>
              <a:cxn ang="0">
                <a:pos x="284" y="0"/>
              </a:cxn>
              <a:cxn ang="0">
                <a:pos x="248" y="48"/>
              </a:cxn>
              <a:cxn ang="0">
                <a:pos x="232" y="120"/>
              </a:cxn>
              <a:cxn ang="0">
                <a:pos x="220" y="128"/>
              </a:cxn>
              <a:cxn ang="0">
                <a:pos x="208" y="144"/>
              </a:cxn>
              <a:cxn ang="0">
                <a:pos x="180" y="188"/>
              </a:cxn>
              <a:cxn ang="0">
                <a:pos x="152" y="264"/>
              </a:cxn>
              <a:cxn ang="0">
                <a:pos x="164" y="340"/>
              </a:cxn>
              <a:cxn ang="0">
                <a:pos x="144" y="392"/>
              </a:cxn>
              <a:cxn ang="0">
                <a:pos x="136" y="416"/>
              </a:cxn>
              <a:cxn ang="0">
                <a:pos x="144" y="440"/>
              </a:cxn>
              <a:cxn ang="0">
                <a:pos x="148" y="452"/>
              </a:cxn>
              <a:cxn ang="0">
                <a:pos x="128" y="524"/>
              </a:cxn>
              <a:cxn ang="0">
                <a:pos x="100" y="576"/>
              </a:cxn>
              <a:cxn ang="0">
                <a:pos x="84" y="600"/>
              </a:cxn>
              <a:cxn ang="0">
                <a:pos x="88" y="620"/>
              </a:cxn>
              <a:cxn ang="0">
                <a:pos x="96" y="644"/>
              </a:cxn>
              <a:cxn ang="0">
                <a:pos x="76" y="680"/>
              </a:cxn>
              <a:cxn ang="0">
                <a:pos x="68" y="692"/>
              </a:cxn>
              <a:cxn ang="0">
                <a:pos x="64" y="708"/>
              </a:cxn>
              <a:cxn ang="0">
                <a:pos x="60" y="784"/>
              </a:cxn>
              <a:cxn ang="0">
                <a:pos x="24" y="832"/>
              </a:cxn>
              <a:cxn ang="0">
                <a:pos x="16" y="868"/>
              </a:cxn>
              <a:cxn ang="0">
                <a:pos x="0" y="880"/>
              </a:cxn>
            </a:cxnLst>
            <a:rect l="0" t="0" r="r" b="b"/>
            <a:pathLst>
              <a:path w="284" h="880">
                <a:moveTo>
                  <a:pt x="284" y="0"/>
                </a:moveTo>
                <a:cubicBezTo>
                  <a:pt x="261" y="7"/>
                  <a:pt x="268" y="34"/>
                  <a:pt x="248" y="48"/>
                </a:cubicBezTo>
                <a:cubicBezTo>
                  <a:pt x="229" y="75"/>
                  <a:pt x="243" y="81"/>
                  <a:pt x="232" y="120"/>
                </a:cubicBezTo>
                <a:cubicBezTo>
                  <a:pt x="230" y="124"/>
                  <a:pt x="223" y="124"/>
                  <a:pt x="220" y="128"/>
                </a:cubicBezTo>
                <a:cubicBezTo>
                  <a:pt x="215" y="132"/>
                  <a:pt x="212" y="138"/>
                  <a:pt x="208" y="144"/>
                </a:cubicBezTo>
                <a:cubicBezTo>
                  <a:pt x="200" y="166"/>
                  <a:pt x="199" y="175"/>
                  <a:pt x="180" y="188"/>
                </a:cubicBezTo>
                <a:cubicBezTo>
                  <a:pt x="175" y="217"/>
                  <a:pt x="161" y="236"/>
                  <a:pt x="152" y="264"/>
                </a:cubicBezTo>
                <a:cubicBezTo>
                  <a:pt x="147" y="297"/>
                  <a:pt x="154" y="310"/>
                  <a:pt x="164" y="340"/>
                </a:cubicBezTo>
                <a:cubicBezTo>
                  <a:pt x="157" y="358"/>
                  <a:pt x="149" y="373"/>
                  <a:pt x="144" y="392"/>
                </a:cubicBezTo>
                <a:cubicBezTo>
                  <a:pt x="141" y="400"/>
                  <a:pt x="136" y="416"/>
                  <a:pt x="136" y="416"/>
                </a:cubicBezTo>
                <a:cubicBezTo>
                  <a:pt x="138" y="424"/>
                  <a:pt x="141" y="432"/>
                  <a:pt x="144" y="440"/>
                </a:cubicBezTo>
                <a:cubicBezTo>
                  <a:pt x="145" y="444"/>
                  <a:pt x="148" y="452"/>
                  <a:pt x="148" y="452"/>
                </a:cubicBezTo>
                <a:cubicBezTo>
                  <a:pt x="144" y="489"/>
                  <a:pt x="150" y="501"/>
                  <a:pt x="128" y="524"/>
                </a:cubicBezTo>
                <a:cubicBezTo>
                  <a:pt x="117" y="555"/>
                  <a:pt x="118" y="552"/>
                  <a:pt x="100" y="576"/>
                </a:cubicBezTo>
                <a:cubicBezTo>
                  <a:pt x="93" y="583"/>
                  <a:pt x="84" y="600"/>
                  <a:pt x="84" y="600"/>
                </a:cubicBezTo>
                <a:cubicBezTo>
                  <a:pt x="85" y="606"/>
                  <a:pt x="86" y="613"/>
                  <a:pt x="88" y="620"/>
                </a:cubicBezTo>
                <a:cubicBezTo>
                  <a:pt x="90" y="628"/>
                  <a:pt x="96" y="644"/>
                  <a:pt x="96" y="644"/>
                </a:cubicBezTo>
                <a:cubicBezTo>
                  <a:pt x="88" y="665"/>
                  <a:pt x="94" y="652"/>
                  <a:pt x="76" y="680"/>
                </a:cubicBezTo>
                <a:cubicBezTo>
                  <a:pt x="73" y="684"/>
                  <a:pt x="68" y="692"/>
                  <a:pt x="68" y="692"/>
                </a:cubicBezTo>
                <a:cubicBezTo>
                  <a:pt x="66" y="697"/>
                  <a:pt x="64" y="702"/>
                  <a:pt x="64" y="708"/>
                </a:cubicBezTo>
                <a:cubicBezTo>
                  <a:pt x="61" y="733"/>
                  <a:pt x="64" y="759"/>
                  <a:pt x="60" y="784"/>
                </a:cubicBezTo>
                <a:cubicBezTo>
                  <a:pt x="58" y="791"/>
                  <a:pt x="28" y="818"/>
                  <a:pt x="24" y="832"/>
                </a:cubicBezTo>
                <a:cubicBezTo>
                  <a:pt x="20" y="843"/>
                  <a:pt x="21" y="857"/>
                  <a:pt x="16" y="868"/>
                </a:cubicBezTo>
                <a:cubicBezTo>
                  <a:pt x="13" y="873"/>
                  <a:pt x="4" y="875"/>
                  <a:pt x="0" y="88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9" name="Freeform 137"/>
          <p:cNvSpPr>
            <a:spLocks/>
          </p:cNvSpPr>
          <p:nvPr/>
        </p:nvSpPr>
        <p:spPr bwMode="auto">
          <a:xfrm>
            <a:off x="4025900" y="2139950"/>
            <a:ext cx="1276350" cy="482600"/>
          </a:xfrm>
          <a:custGeom>
            <a:avLst/>
            <a:gdLst/>
            <a:ahLst/>
            <a:cxnLst>
              <a:cxn ang="0">
                <a:pos x="804" y="292"/>
              </a:cxn>
              <a:cxn ang="0">
                <a:pos x="780" y="304"/>
              </a:cxn>
              <a:cxn ang="0">
                <a:pos x="756" y="296"/>
              </a:cxn>
              <a:cxn ang="0">
                <a:pos x="744" y="292"/>
              </a:cxn>
              <a:cxn ang="0">
                <a:pos x="680" y="284"/>
              </a:cxn>
              <a:cxn ang="0">
                <a:pos x="616" y="276"/>
              </a:cxn>
              <a:cxn ang="0">
                <a:pos x="544" y="264"/>
              </a:cxn>
              <a:cxn ang="0">
                <a:pos x="480" y="256"/>
              </a:cxn>
              <a:cxn ang="0">
                <a:pos x="468" y="228"/>
              </a:cxn>
              <a:cxn ang="0">
                <a:pos x="452" y="220"/>
              </a:cxn>
              <a:cxn ang="0">
                <a:pos x="428" y="196"/>
              </a:cxn>
              <a:cxn ang="0">
                <a:pos x="416" y="188"/>
              </a:cxn>
              <a:cxn ang="0">
                <a:pos x="372" y="160"/>
              </a:cxn>
              <a:cxn ang="0">
                <a:pos x="348" y="168"/>
              </a:cxn>
              <a:cxn ang="0">
                <a:pos x="300" y="160"/>
              </a:cxn>
              <a:cxn ang="0">
                <a:pos x="272" y="128"/>
              </a:cxn>
              <a:cxn ang="0">
                <a:pos x="268" y="100"/>
              </a:cxn>
              <a:cxn ang="0">
                <a:pos x="244" y="92"/>
              </a:cxn>
              <a:cxn ang="0">
                <a:pos x="212" y="48"/>
              </a:cxn>
              <a:cxn ang="0">
                <a:pos x="156" y="8"/>
              </a:cxn>
              <a:cxn ang="0">
                <a:pos x="96" y="12"/>
              </a:cxn>
              <a:cxn ang="0">
                <a:pos x="0" y="20"/>
              </a:cxn>
            </a:cxnLst>
            <a:rect l="0" t="0" r="r" b="b"/>
            <a:pathLst>
              <a:path w="804" h="304">
                <a:moveTo>
                  <a:pt x="804" y="292"/>
                </a:moveTo>
                <a:cubicBezTo>
                  <a:pt x="799" y="295"/>
                  <a:pt x="787" y="304"/>
                  <a:pt x="780" y="304"/>
                </a:cubicBezTo>
                <a:cubicBezTo>
                  <a:pt x="771" y="303"/>
                  <a:pt x="764" y="298"/>
                  <a:pt x="756" y="296"/>
                </a:cubicBezTo>
                <a:cubicBezTo>
                  <a:pt x="752" y="294"/>
                  <a:pt x="744" y="292"/>
                  <a:pt x="744" y="292"/>
                </a:cubicBezTo>
                <a:cubicBezTo>
                  <a:pt x="720" y="297"/>
                  <a:pt x="702" y="289"/>
                  <a:pt x="680" y="284"/>
                </a:cubicBezTo>
                <a:cubicBezTo>
                  <a:pt x="658" y="269"/>
                  <a:pt x="641" y="272"/>
                  <a:pt x="616" y="276"/>
                </a:cubicBezTo>
                <a:cubicBezTo>
                  <a:pt x="576" y="262"/>
                  <a:pt x="600" y="268"/>
                  <a:pt x="544" y="264"/>
                </a:cubicBezTo>
                <a:cubicBezTo>
                  <a:pt x="512" y="253"/>
                  <a:pt x="526" y="251"/>
                  <a:pt x="480" y="256"/>
                </a:cubicBezTo>
                <a:cubicBezTo>
                  <a:pt x="475" y="246"/>
                  <a:pt x="475" y="235"/>
                  <a:pt x="468" y="228"/>
                </a:cubicBezTo>
                <a:cubicBezTo>
                  <a:pt x="463" y="223"/>
                  <a:pt x="456" y="223"/>
                  <a:pt x="452" y="220"/>
                </a:cubicBezTo>
                <a:cubicBezTo>
                  <a:pt x="443" y="212"/>
                  <a:pt x="437" y="202"/>
                  <a:pt x="428" y="196"/>
                </a:cubicBezTo>
                <a:cubicBezTo>
                  <a:pt x="424" y="193"/>
                  <a:pt x="420" y="190"/>
                  <a:pt x="416" y="188"/>
                </a:cubicBezTo>
                <a:cubicBezTo>
                  <a:pt x="408" y="166"/>
                  <a:pt x="392" y="165"/>
                  <a:pt x="372" y="160"/>
                </a:cubicBezTo>
                <a:cubicBezTo>
                  <a:pt x="364" y="162"/>
                  <a:pt x="356" y="169"/>
                  <a:pt x="348" y="168"/>
                </a:cubicBezTo>
                <a:cubicBezTo>
                  <a:pt x="332" y="165"/>
                  <a:pt x="300" y="160"/>
                  <a:pt x="300" y="160"/>
                </a:cubicBezTo>
                <a:cubicBezTo>
                  <a:pt x="291" y="146"/>
                  <a:pt x="280" y="141"/>
                  <a:pt x="272" y="128"/>
                </a:cubicBezTo>
                <a:cubicBezTo>
                  <a:pt x="270" y="118"/>
                  <a:pt x="273" y="107"/>
                  <a:pt x="268" y="100"/>
                </a:cubicBezTo>
                <a:cubicBezTo>
                  <a:pt x="262" y="93"/>
                  <a:pt x="244" y="92"/>
                  <a:pt x="244" y="92"/>
                </a:cubicBezTo>
                <a:cubicBezTo>
                  <a:pt x="238" y="75"/>
                  <a:pt x="225" y="57"/>
                  <a:pt x="212" y="48"/>
                </a:cubicBezTo>
                <a:cubicBezTo>
                  <a:pt x="203" y="21"/>
                  <a:pt x="178" y="19"/>
                  <a:pt x="156" y="8"/>
                </a:cubicBezTo>
                <a:cubicBezTo>
                  <a:pt x="114" y="18"/>
                  <a:pt x="134" y="17"/>
                  <a:pt x="96" y="12"/>
                </a:cubicBezTo>
                <a:cubicBezTo>
                  <a:pt x="61" y="0"/>
                  <a:pt x="33" y="20"/>
                  <a:pt x="0" y="2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199"/>
          <p:cNvGrpSpPr>
            <a:grpSpLocks/>
          </p:cNvGrpSpPr>
          <p:nvPr/>
        </p:nvGrpSpPr>
        <p:grpSpPr bwMode="auto">
          <a:xfrm>
            <a:off x="2517775" y="1611313"/>
            <a:ext cx="1557338" cy="3910012"/>
            <a:chOff x="1584" y="1019"/>
            <a:chExt cx="981" cy="2463"/>
          </a:xfrm>
        </p:grpSpPr>
        <p:sp>
          <p:nvSpPr>
            <p:cNvPr id="218310" name="Freeform 198"/>
            <p:cNvSpPr>
              <a:spLocks/>
            </p:cNvSpPr>
            <p:nvPr/>
          </p:nvSpPr>
          <p:spPr bwMode="auto">
            <a:xfrm>
              <a:off x="1616" y="1019"/>
              <a:ext cx="949" cy="2463"/>
            </a:xfrm>
            <a:custGeom>
              <a:avLst/>
              <a:gdLst/>
              <a:ahLst/>
              <a:cxnLst>
                <a:cxn ang="0">
                  <a:pos x="48" y="1498"/>
                </a:cxn>
                <a:cxn ang="0">
                  <a:pos x="112" y="1664"/>
                </a:cxn>
                <a:cxn ang="0">
                  <a:pos x="203" y="1914"/>
                </a:cxn>
                <a:cxn ang="0">
                  <a:pos x="299" y="2197"/>
                </a:cxn>
                <a:cxn ang="0">
                  <a:pos x="368" y="2384"/>
                </a:cxn>
                <a:cxn ang="0">
                  <a:pos x="475" y="2448"/>
                </a:cxn>
                <a:cxn ang="0">
                  <a:pos x="501" y="2357"/>
                </a:cxn>
                <a:cxn ang="0">
                  <a:pos x="512" y="2240"/>
                </a:cxn>
                <a:cxn ang="0">
                  <a:pos x="549" y="2106"/>
                </a:cxn>
                <a:cxn ang="0">
                  <a:pos x="565" y="1994"/>
                </a:cxn>
                <a:cxn ang="0">
                  <a:pos x="592" y="1877"/>
                </a:cxn>
                <a:cxn ang="0">
                  <a:pos x="661" y="1680"/>
                </a:cxn>
                <a:cxn ang="0">
                  <a:pos x="768" y="1477"/>
                </a:cxn>
                <a:cxn ang="0">
                  <a:pos x="757" y="1445"/>
                </a:cxn>
                <a:cxn ang="0">
                  <a:pos x="752" y="1360"/>
                </a:cxn>
                <a:cxn ang="0">
                  <a:pos x="805" y="1168"/>
                </a:cxn>
                <a:cxn ang="0">
                  <a:pos x="800" y="1157"/>
                </a:cxn>
                <a:cxn ang="0">
                  <a:pos x="747" y="1205"/>
                </a:cxn>
                <a:cxn ang="0">
                  <a:pos x="683" y="1237"/>
                </a:cxn>
                <a:cxn ang="0">
                  <a:pos x="437" y="1296"/>
                </a:cxn>
                <a:cxn ang="0">
                  <a:pos x="416" y="1141"/>
                </a:cxn>
                <a:cxn ang="0">
                  <a:pos x="469" y="1093"/>
                </a:cxn>
                <a:cxn ang="0">
                  <a:pos x="533" y="997"/>
                </a:cxn>
                <a:cxn ang="0">
                  <a:pos x="480" y="837"/>
                </a:cxn>
                <a:cxn ang="0">
                  <a:pos x="485" y="666"/>
                </a:cxn>
                <a:cxn ang="0">
                  <a:pos x="560" y="517"/>
                </a:cxn>
                <a:cxn ang="0">
                  <a:pos x="715" y="501"/>
                </a:cxn>
                <a:cxn ang="0">
                  <a:pos x="795" y="554"/>
                </a:cxn>
                <a:cxn ang="0">
                  <a:pos x="869" y="565"/>
                </a:cxn>
                <a:cxn ang="0">
                  <a:pos x="912" y="352"/>
                </a:cxn>
                <a:cxn ang="0">
                  <a:pos x="917" y="208"/>
                </a:cxn>
                <a:cxn ang="0">
                  <a:pos x="901" y="0"/>
                </a:cxn>
                <a:cxn ang="0">
                  <a:pos x="864" y="37"/>
                </a:cxn>
                <a:cxn ang="0">
                  <a:pos x="789" y="138"/>
                </a:cxn>
                <a:cxn ang="0">
                  <a:pos x="608" y="122"/>
                </a:cxn>
                <a:cxn ang="0">
                  <a:pos x="544" y="277"/>
                </a:cxn>
                <a:cxn ang="0">
                  <a:pos x="464" y="314"/>
                </a:cxn>
                <a:cxn ang="0">
                  <a:pos x="379" y="586"/>
                </a:cxn>
                <a:cxn ang="0">
                  <a:pos x="304" y="848"/>
                </a:cxn>
                <a:cxn ang="0">
                  <a:pos x="229" y="976"/>
                </a:cxn>
                <a:cxn ang="0">
                  <a:pos x="197" y="1024"/>
                </a:cxn>
                <a:cxn ang="0">
                  <a:pos x="133" y="1109"/>
                </a:cxn>
                <a:cxn ang="0">
                  <a:pos x="91" y="1173"/>
                </a:cxn>
                <a:cxn ang="0">
                  <a:pos x="139" y="1173"/>
                </a:cxn>
                <a:cxn ang="0">
                  <a:pos x="107" y="1242"/>
                </a:cxn>
                <a:cxn ang="0">
                  <a:pos x="32" y="1349"/>
                </a:cxn>
                <a:cxn ang="0">
                  <a:pos x="0" y="1376"/>
                </a:cxn>
              </a:cxnLst>
              <a:rect l="0" t="0" r="r" b="b"/>
              <a:pathLst>
                <a:path w="949" h="2463">
                  <a:moveTo>
                    <a:pt x="0" y="1376"/>
                  </a:moveTo>
                  <a:cubicBezTo>
                    <a:pt x="24" y="1411"/>
                    <a:pt x="22" y="1460"/>
                    <a:pt x="48" y="1498"/>
                  </a:cubicBezTo>
                  <a:cubicBezTo>
                    <a:pt x="60" y="1537"/>
                    <a:pt x="43" y="1488"/>
                    <a:pt x="64" y="1530"/>
                  </a:cubicBezTo>
                  <a:cubicBezTo>
                    <a:pt x="84" y="1570"/>
                    <a:pt x="100" y="1619"/>
                    <a:pt x="112" y="1664"/>
                  </a:cubicBezTo>
                  <a:cubicBezTo>
                    <a:pt x="127" y="1722"/>
                    <a:pt x="136" y="1794"/>
                    <a:pt x="171" y="1845"/>
                  </a:cubicBezTo>
                  <a:cubicBezTo>
                    <a:pt x="178" y="1867"/>
                    <a:pt x="191" y="1893"/>
                    <a:pt x="203" y="1914"/>
                  </a:cubicBezTo>
                  <a:cubicBezTo>
                    <a:pt x="209" y="1925"/>
                    <a:pt x="224" y="1946"/>
                    <a:pt x="224" y="1946"/>
                  </a:cubicBezTo>
                  <a:cubicBezTo>
                    <a:pt x="246" y="2018"/>
                    <a:pt x="255" y="2133"/>
                    <a:pt x="299" y="2197"/>
                  </a:cubicBezTo>
                  <a:cubicBezTo>
                    <a:pt x="309" y="2229"/>
                    <a:pt x="316" y="2264"/>
                    <a:pt x="336" y="2293"/>
                  </a:cubicBezTo>
                  <a:cubicBezTo>
                    <a:pt x="345" y="2323"/>
                    <a:pt x="355" y="2354"/>
                    <a:pt x="368" y="2384"/>
                  </a:cubicBezTo>
                  <a:cubicBezTo>
                    <a:pt x="379" y="2411"/>
                    <a:pt x="378" y="2442"/>
                    <a:pt x="411" y="2453"/>
                  </a:cubicBezTo>
                  <a:cubicBezTo>
                    <a:pt x="432" y="2451"/>
                    <a:pt x="459" y="2463"/>
                    <a:pt x="475" y="2448"/>
                  </a:cubicBezTo>
                  <a:cubicBezTo>
                    <a:pt x="486" y="2436"/>
                    <a:pt x="464" y="2400"/>
                    <a:pt x="464" y="2400"/>
                  </a:cubicBezTo>
                  <a:cubicBezTo>
                    <a:pt x="469" y="2369"/>
                    <a:pt x="472" y="2365"/>
                    <a:pt x="501" y="2357"/>
                  </a:cubicBezTo>
                  <a:cubicBezTo>
                    <a:pt x="516" y="2334"/>
                    <a:pt x="507" y="2323"/>
                    <a:pt x="501" y="2298"/>
                  </a:cubicBezTo>
                  <a:cubicBezTo>
                    <a:pt x="503" y="2278"/>
                    <a:pt x="509" y="2259"/>
                    <a:pt x="512" y="2240"/>
                  </a:cubicBezTo>
                  <a:cubicBezTo>
                    <a:pt x="516" y="2204"/>
                    <a:pt x="503" y="2171"/>
                    <a:pt x="539" y="2160"/>
                  </a:cubicBezTo>
                  <a:cubicBezTo>
                    <a:pt x="551" y="2119"/>
                    <a:pt x="534" y="2178"/>
                    <a:pt x="549" y="2106"/>
                  </a:cubicBezTo>
                  <a:cubicBezTo>
                    <a:pt x="553" y="2084"/>
                    <a:pt x="569" y="2063"/>
                    <a:pt x="576" y="2042"/>
                  </a:cubicBezTo>
                  <a:cubicBezTo>
                    <a:pt x="573" y="2025"/>
                    <a:pt x="565" y="2010"/>
                    <a:pt x="565" y="1994"/>
                  </a:cubicBezTo>
                  <a:cubicBezTo>
                    <a:pt x="565" y="1977"/>
                    <a:pt x="581" y="1946"/>
                    <a:pt x="581" y="1946"/>
                  </a:cubicBezTo>
                  <a:cubicBezTo>
                    <a:pt x="583" y="1922"/>
                    <a:pt x="589" y="1900"/>
                    <a:pt x="592" y="1877"/>
                  </a:cubicBezTo>
                  <a:cubicBezTo>
                    <a:pt x="596" y="1840"/>
                    <a:pt x="579" y="1793"/>
                    <a:pt x="619" y="1781"/>
                  </a:cubicBezTo>
                  <a:cubicBezTo>
                    <a:pt x="639" y="1747"/>
                    <a:pt x="626" y="1701"/>
                    <a:pt x="661" y="1680"/>
                  </a:cubicBezTo>
                  <a:cubicBezTo>
                    <a:pt x="674" y="1642"/>
                    <a:pt x="673" y="1613"/>
                    <a:pt x="709" y="1589"/>
                  </a:cubicBezTo>
                  <a:cubicBezTo>
                    <a:pt x="733" y="1553"/>
                    <a:pt x="755" y="1518"/>
                    <a:pt x="768" y="1477"/>
                  </a:cubicBezTo>
                  <a:cubicBezTo>
                    <a:pt x="766" y="1471"/>
                    <a:pt x="764" y="1466"/>
                    <a:pt x="763" y="1461"/>
                  </a:cubicBezTo>
                  <a:cubicBezTo>
                    <a:pt x="761" y="1455"/>
                    <a:pt x="758" y="1450"/>
                    <a:pt x="757" y="1445"/>
                  </a:cubicBezTo>
                  <a:cubicBezTo>
                    <a:pt x="753" y="1434"/>
                    <a:pt x="747" y="1413"/>
                    <a:pt x="747" y="1413"/>
                  </a:cubicBezTo>
                  <a:cubicBezTo>
                    <a:pt x="748" y="1395"/>
                    <a:pt x="752" y="1360"/>
                    <a:pt x="752" y="1360"/>
                  </a:cubicBezTo>
                  <a:cubicBezTo>
                    <a:pt x="759" y="1329"/>
                    <a:pt x="767" y="1298"/>
                    <a:pt x="779" y="1269"/>
                  </a:cubicBezTo>
                  <a:cubicBezTo>
                    <a:pt x="782" y="1242"/>
                    <a:pt x="788" y="1191"/>
                    <a:pt x="805" y="1168"/>
                  </a:cubicBezTo>
                  <a:cubicBezTo>
                    <a:pt x="808" y="1162"/>
                    <a:pt x="818" y="1157"/>
                    <a:pt x="816" y="1152"/>
                  </a:cubicBezTo>
                  <a:cubicBezTo>
                    <a:pt x="813" y="1146"/>
                    <a:pt x="805" y="1155"/>
                    <a:pt x="800" y="1157"/>
                  </a:cubicBezTo>
                  <a:cubicBezTo>
                    <a:pt x="791" y="1185"/>
                    <a:pt x="799" y="1169"/>
                    <a:pt x="763" y="1194"/>
                  </a:cubicBezTo>
                  <a:cubicBezTo>
                    <a:pt x="757" y="1197"/>
                    <a:pt x="747" y="1205"/>
                    <a:pt x="747" y="1205"/>
                  </a:cubicBezTo>
                  <a:cubicBezTo>
                    <a:pt x="728" y="1231"/>
                    <a:pt x="742" y="1218"/>
                    <a:pt x="699" y="1232"/>
                  </a:cubicBezTo>
                  <a:cubicBezTo>
                    <a:pt x="693" y="1233"/>
                    <a:pt x="683" y="1237"/>
                    <a:pt x="683" y="1237"/>
                  </a:cubicBezTo>
                  <a:cubicBezTo>
                    <a:pt x="671" y="1259"/>
                    <a:pt x="657" y="1267"/>
                    <a:pt x="640" y="1285"/>
                  </a:cubicBezTo>
                  <a:cubicBezTo>
                    <a:pt x="572" y="1274"/>
                    <a:pt x="501" y="1271"/>
                    <a:pt x="437" y="1296"/>
                  </a:cubicBezTo>
                  <a:cubicBezTo>
                    <a:pt x="378" y="1286"/>
                    <a:pt x="383" y="1280"/>
                    <a:pt x="400" y="1226"/>
                  </a:cubicBezTo>
                  <a:cubicBezTo>
                    <a:pt x="400" y="1219"/>
                    <a:pt x="402" y="1154"/>
                    <a:pt x="416" y="1141"/>
                  </a:cubicBezTo>
                  <a:cubicBezTo>
                    <a:pt x="425" y="1131"/>
                    <a:pt x="448" y="1120"/>
                    <a:pt x="448" y="1120"/>
                  </a:cubicBezTo>
                  <a:cubicBezTo>
                    <a:pt x="459" y="1082"/>
                    <a:pt x="442" y="1125"/>
                    <a:pt x="469" y="1093"/>
                  </a:cubicBezTo>
                  <a:cubicBezTo>
                    <a:pt x="472" y="1088"/>
                    <a:pt x="471" y="1081"/>
                    <a:pt x="475" y="1077"/>
                  </a:cubicBezTo>
                  <a:cubicBezTo>
                    <a:pt x="493" y="1050"/>
                    <a:pt x="515" y="1025"/>
                    <a:pt x="533" y="997"/>
                  </a:cubicBezTo>
                  <a:cubicBezTo>
                    <a:pt x="506" y="978"/>
                    <a:pt x="505" y="942"/>
                    <a:pt x="496" y="912"/>
                  </a:cubicBezTo>
                  <a:cubicBezTo>
                    <a:pt x="492" y="880"/>
                    <a:pt x="488" y="864"/>
                    <a:pt x="480" y="837"/>
                  </a:cubicBezTo>
                  <a:cubicBezTo>
                    <a:pt x="486" y="808"/>
                    <a:pt x="478" y="788"/>
                    <a:pt x="469" y="762"/>
                  </a:cubicBezTo>
                  <a:cubicBezTo>
                    <a:pt x="465" y="719"/>
                    <a:pt x="455" y="695"/>
                    <a:pt x="485" y="666"/>
                  </a:cubicBezTo>
                  <a:cubicBezTo>
                    <a:pt x="494" y="641"/>
                    <a:pt x="497" y="618"/>
                    <a:pt x="512" y="597"/>
                  </a:cubicBezTo>
                  <a:cubicBezTo>
                    <a:pt x="493" y="537"/>
                    <a:pt x="514" y="531"/>
                    <a:pt x="560" y="517"/>
                  </a:cubicBezTo>
                  <a:cubicBezTo>
                    <a:pt x="575" y="487"/>
                    <a:pt x="589" y="484"/>
                    <a:pt x="619" y="474"/>
                  </a:cubicBezTo>
                  <a:cubicBezTo>
                    <a:pt x="663" y="477"/>
                    <a:pt x="691" y="467"/>
                    <a:pt x="715" y="501"/>
                  </a:cubicBezTo>
                  <a:cubicBezTo>
                    <a:pt x="721" y="522"/>
                    <a:pt x="725" y="531"/>
                    <a:pt x="747" y="538"/>
                  </a:cubicBezTo>
                  <a:cubicBezTo>
                    <a:pt x="775" y="557"/>
                    <a:pt x="750" y="543"/>
                    <a:pt x="795" y="554"/>
                  </a:cubicBezTo>
                  <a:cubicBezTo>
                    <a:pt x="807" y="556"/>
                    <a:pt x="832" y="565"/>
                    <a:pt x="832" y="565"/>
                  </a:cubicBezTo>
                  <a:cubicBezTo>
                    <a:pt x="852" y="578"/>
                    <a:pt x="859" y="594"/>
                    <a:pt x="869" y="565"/>
                  </a:cubicBezTo>
                  <a:cubicBezTo>
                    <a:pt x="872" y="506"/>
                    <a:pt x="863" y="456"/>
                    <a:pt x="896" y="410"/>
                  </a:cubicBezTo>
                  <a:cubicBezTo>
                    <a:pt x="900" y="390"/>
                    <a:pt x="907" y="371"/>
                    <a:pt x="912" y="352"/>
                  </a:cubicBezTo>
                  <a:cubicBezTo>
                    <a:pt x="906" y="309"/>
                    <a:pt x="898" y="283"/>
                    <a:pt x="907" y="240"/>
                  </a:cubicBezTo>
                  <a:cubicBezTo>
                    <a:pt x="909" y="229"/>
                    <a:pt x="917" y="208"/>
                    <a:pt x="917" y="208"/>
                  </a:cubicBezTo>
                  <a:cubicBezTo>
                    <a:pt x="924" y="150"/>
                    <a:pt x="938" y="93"/>
                    <a:pt x="949" y="37"/>
                  </a:cubicBezTo>
                  <a:cubicBezTo>
                    <a:pt x="941" y="12"/>
                    <a:pt x="924" y="7"/>
                    <a:pt x="901" y="0"/>
                  </a:cubicBezTo>
                  <a:cubicBezTo>
                    <a:pt x="892" y="1"/>
                    <a:pt x="882" y="0"/>
                    <a:pt x="875" y="5"/>
                  </a:cubicBezTo>
                  <a:cubicBezTo>
                    <a:pt x="873" y="6"/>
                    <a:pt x="864" y="35"/>
                    <a:pt x="864" y="37"/>
                  </a:cubicBezTo>
                  <a:cubicBezTo>
                    <a:pt x="857" y="61"/>
                    <a:pt x="853" y="101"/>
                    <a:pt x="837" y="122"/>
                  </a:cubicBezTo>
                  <a:cubicBezTo>
                    <a:pt x="824" y="137"/>
                    <a:pt x="806" y="135"/>
                    <a:pt x="789" y="138"/>
                  </a:cubicBezTo>
                  <a:cubicBezTo>
                    <a:pt x="766" y="146"/>
                    <a:pt x="742" y="151"/>
                    <a:pt x="720" y="160"/>
                  </a:cubicBezTo>
                  <a:cubicBezTo>
                    <a:pt x="682" y="145"/>
                    <a:pt x="647" y="130"/>
                    <a:pt x="608" y="122"/>
                  </a:cubicBezTo>
                  <a:cubicBezTo>
                    <a:pt x="586" y="130"/>
                    <a:pt x="588" y="141"/>
                    <a:pt x="576" y="160"/>
                  </a:cubicBezTo>
                  <a:cubicBezTo>
                    <a:pt x="563" y="198"/>
                    <a:pt x="554" y="237"/>
                    <a:pt x="544" y="277"/>
                  </a:cubicBezTo>
                  <a:cubicBezTo>
                    <a:pt x="535" y="307"/>
                    <a:pt x="539" y="325"/>
                    <a:pt x="512" y="336"/>
                  </a:cubicBezTo>
                  <a:cubicBezTo>
                    <a:pt x="484" y="317"/>
                    <a:pt x="498" y="305"/>
                    <a:pt x="464" y="314"/>
                  </a:cubicBezTo>
                  <a:cubicBezTo>
                    <a:pt x="444" y="342"/>
                    <a:pt x="439" y="377"/>
                    <a:pt x="427" y="410"/>
                  </a:cubicBezTo>
                  <a:cubicBezTo>
                    <a:pt x="405" y="467"/>
                    <a:pt x="390" y="526"/>
                    <a:pt x="379" y="586"/>
                  </a:cubicBezTo>
                  <a:cubicBezTo>
                    <a:pt x="374" y="644"/>
                    <a:pt x="376" y="716"/>
                    <a:pt x="341" y="768"/>
                  </a:cubicBezTo>
                  <a:cubicBezTo>
                    <a:pt x="330" y="801"/>
                    <a:pt x="324" y="817"/>
                    <a:pt x="304" y="848"/>
                  </a:cubicBezTo>
                  <a:cubicBezTo>
                    <a:pt x="293" y="864"/>
                    <a:pt x="272" y="896"/>
                    <a:pt x="272" y="896"/>
                  </a:cubicBezTo>
                  <a:cubicBezTo>
                    <a:pt x="262" y="926"/>
                    <a:pt x="246" y="949"/>
                    <a:pt x="229" y="976"/>
                  </a:cubicBezTo>
                  <a:cubicBezTo>
                    <a:pt x="222" y="986"/>
                    <a:pt x="215" y="997"/>
                    <a:pt x="208" y="1008"/>
                  </a:cubicBezTo>
                  <a:cubicBezTo>
                    <a:pt x="204" y="1013"/>
                    <a:pt x="197" y="1024"/>
                    <a:pt x="197" y="1024"/>
                  </a:cubicBezTo>
                  <a:cubicBezTo>
                    <a:pt x="190" y="1043"/>
                    <a:pt x="184" y="1075"/>
                    <a:pt x="165" y="1088"/>
                  </a:cubicBezTo>
                  <a:cubicBezTo>
                    <a:pt x="154" y="1095"/>
                    <a:pt x="133" y="1109"/>
                    <a:pt x="133" y="1109"/>
                  </a:cubicBezTo>
                  <a:cubicBezTo>
                    <a:pt x="126" y="1131"/>
                    <a:pt x="115" y="1139"/>
                    <a:pt x="101" y="1157"/>
                  </a:cubicBezTo>
                  <a:cubicBezTo>
                    <a:pt x="97" y="1161"/>
                    <a:pt x="87" y="1167"/>
                    <a:pt x="91" y="1173"/>
                  </a:cubicBezTo>
                  <a:cubicBezTo>
                    <a:pt x="93" y="1177"/>
                    <a:pt x="101" y="1169"/>
                    <a:pt x="107" y="1168"/>
                  </a:cubicBezTo>
                  <a:cubicBezTo>
                    <a:pt x="117" y="1169"/>
                    <a:pt x="129" y="1168"/>
                    <a:pt x="139" y="1173"/>
                  </a:cubicBezTo>
                  <a:cubicBezTo>
                    <a:pt x="156" y="1181"/>
                    <a:pt x="147" y="1215"/>
                    <a:pt x="139" y="1226"/>
                  </a:cubicBezTo>
                  <a:cubicBezTo>
                    <a:pt x="131" y="1236"/>
                    <a:pt x="118" y="1238"/>
                    <a:pt x="107" y="1242"/>
                  </a:cubicBezTo>
                  <a:cubicBezTo>
                    <a:pt x="78" y="1261"/>
                    <a:pt x="69" y="1288"/>
                    <a:pt x="53" y="1317"/>
                  </a:cubicBezTo>
                  <a:cubicBezTo>
                    <a:pt x="46" y="1328"/>
                    <a:pt x="32" y="1349"/>
                    <a:pt x="32" y="1349"/>
                  </a:cubicBezTo>
                  <a:cubicBezTo>
                    <a:pt x="31" y="1350"/>
                    <a:pt x="10" y="1421"/>
                    <a:pt x="5" y="1397"/>
                  </a:cubicBezTo>
                  <a:cubicBezTo>
                    <a:pt x="3" y="1390"/>
                    <a:pt x="1" y="1383"/>
                    <a:pt x="0" y="1376"/>
                  </a:cubicBezTo>
                  <a:close/>
                </a:path>
              </a:pathLst>
            </a:custGeom>
            <a:gradFill rotWithShape="0">
              <a:gsLst>
                <a:gs pos="0">
                  <a:schemeClr val="accent1">
                    <a:gamma/>
                    <a:shade val="0"/>
                    <a:invGamma/>
                  </a:schemeClr>
                </a:gs>
                <a:gs pos="50000">
                  <a:schemeClr val="accent1"/>
                </a:gs>
                <a:gs pos="100000">
                  <a:schemeClr val="accent1">
                    <a:gamma/>
                    <a:shade val="0"/>
                    <a:invGamma/>
                  </a:schemeClr>
                </a:gs>
              </a:gsLst>
              <a:lin ang="5400000" scaled="1"/>
            </a:gradFill>
            <a:ln w="76200" cap="flat" cmpd="sng">
              <a:solidFill>
                <a:srgbClr val="032CA1"/>
              </a:solidFill>
              <a:prstDash val="solid"/>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11338" name="Group 196"/>
            <p:cNvGrpSpPr>
              <a:grpSpLocks/>
            </p:cNvGrpSpPr>
            <p:nvPr/>
          </p:nvGrpSpPr>
          <p:grpSpPr bwMode="auto">
            <a:xfrm>
              <a:off x="1584" y="1477"/>
              <a:ext cx="907" cy="896"/>
              <a:chOff x="1584" y="1477"/>
              <a:chExt cx="907" cy="896"/>
            </a:xfrm>
          </p:grpSpPr>
          <p:sp>
            <p:nvSpPr>
              <p:cNvPr id="218306" name="Freeform 194"/>
              <p:cNvSpPr>
                <a:spLocks/>
              </p:cNvSpPr>
              <p:nvPr/>
            </p:nvSpPr>
            <p:spPr bwMode="auto">
              <a:xfrm>
                <a:off x="1584" y="2176"/>
                <a:ext cx="185" cy="197"/>
              </a:xfrm>
              <a:custGeom>
                <a:avLst/>
                <a:gdLst/>
                <a:ahLst/>
                <a:cxnLst>
                  <a:cxn ang="0">
                    <a:pos x="37" y="197"/>
                  </a:cxn>
                  <a:cxn ang="0">
                    <a:pos x="80" y="165"/>
                  </a:cxn>
                  <a:cxn ang="0">
                    <a:pos x="107" y="117"/>
                  </a:cxn>
                  <a:cxn ang="0">
                    <a:pos x="128" y="69"/>
                  </a:cxn>
                  <a:cxn ang="0">
                    <a:pos x="160" y="59"/>
                  </a:cxn>
                  <a:cxn ang="0">
                    <a:pos x="149" y="0"/>
                  </a:cxn>
                  <a:cxn ang="0">
                    <a:pos x="117" y="27"/>
                  </a:cxn>
                  <a:cxn ang="0">
                    <a:pos x="21" y="64"/>
                  </a:cxn>
                  <a:cxn ang="0">
                    <a:pos x="0" y="112"/>
                  </a:cxn>
                  <a:cxn ang="0">
                    <a:pos x="32" y="192"/>
                  </a:cxn>
                  <a:cxn ang="0">
                    <a:pos x="37" y="197"/>
                  </a:cxn>
                </a:cxnLst>
                <a:rect l="0" t="0" r="r" b="b"/>
                <a:pathLst>
                  <a:path w="185" h="197">
                    <a:moveTo>
                      <a:pt x="37" y="197"/>
                    </a:moveTo>
                    <a:cubicBezTo>
                      <a:pt x="58" y="190"/>
                      <a:pt x="67" y="183"/>
                      <a:pt x="80" y="165"/>
                    </a:cubicBezTo>
                    <a:cubicBezTo>
                      <a:pt x="85" y="147"/>
                      <a:pt x="107" y="117"/>
                      <a:pt x="107" y="117"/>
                    </a:cubicBezTo>
                    <a:cubicBezTo>
                      <a:pt x="109" y="110"/>
                      <a:pt x="116" y="76"/>
                      <a:pt x="128" y="69"/>
                    </a:cubicBezTo>
                    <a:cubicBezTo>
                      <a:pt x="137" y="63"/>
                      <a:pt x="160" y="59"/>
                      <a:pt x="160" y="59"/>
                    </a:cubicBezTo>
                    <a:cubicBezTo>
                      <a:pt x="168" y="32"/>
                      <a:pt x="185" y="11"/>
                      <a:pt x="149" y="0"/>
                    </a:cubicBezTo>
                    <a:cubicBezTo>
                      <a:pt x="137" y="7"/>
                      <a:pt x="129" y="20"/>
                      <a:pt x="117" y="27"/>
                    </a:cubicBezTo>
                    <a:cubicBezTo>
                      <a:pt x="97" y="37"/>
                      <a:pt x="43" y="57"/>
                      <a:pt x="21" y="64"/>
                    </a:cubicBezTo>
                    <a:cubicBezTo>
                      <a:pt x="11" y="79"/>
                      <a:pt x="5" y="94"/>
                      <a:pt x="0" y="112"/>
                    </a:cubicBezTo>
                    <a:cubicBezTo>
                      <a:pt x="9" y="141"/>
                      <a:pt x="5" y="174"/>
                      <a:pt x="32" y="192"/>
                    </a:cubicBezTo>
                    <a:cubicBezTo>
                      <a:pt x="53" y="177"/>
                      <a:pt x="51" y="175"/>
                      <a:pt x="37" y="197"/>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307" name="Freeform 195"/>
              <p:cNvSpPr>
                <a:spLocks/>
              </p:cNvSpPr>
              <p:nvPr/>
            </p:nvSpPr>
            <p:spPr bwMode="auto">
              <a:xfrm>
                <a:off x="2016" y="1477"/>
                <a:ext cx="475" cy="845"/>
              </a:xfrm>
              <a:custGeom>
                <a:avLst/>
                <a:gdLst/>
                <a:ahLst/>
                <a:cxnLst>
                  <a:cxn ang="0">
                    <a:pos x="464" y="123"/>
                  </a:cxn>
                  <a:cxn ang="0">
                    <a:pos x="432" y="118"/>
                  </a:cxn>
                  <a:cxn ang="0">
                    <a:pos x="427" y="102"/>
                  </a:cxn>
                  <a:cxn ang="0">
                    <a:pos x="389" y="96"/>
                  </a:cxn>
                  <a:cxn ang="0">
                    <a:pos x="357" y="86"/>
                  </a:cxn>
                  <a:cxn ang="0">
                    <a:pos x="320" y="43"/>
                  </a:cxn>
                  <a:cxn ang="0">
                    <a:pos x="256" y="0"/>
                  </a:cxn>
                  <a:cxn ang="0">
                    <a:pos x="203" y="11"/>
                  </a:cxn>
                  <a:cxn ang="0">
                    <a:pos x="192" y="27"/>
                  </a:cxn>
                  <a:cxn ang="0">
                    <a:pos x="155" y="38"/>
                  </a:cxn>
                  <a:cxn ang="0">
                    <a:pos x="112" y="80"/>
                  </a:cxn>
                  <a:cxn ang="0">
                    <a:pos x="123" y="112"/>
                  </a:cxn>
                  <a:cxn ang="0">
                    <a:pos x="91" y="166"/>
                  </a:cxn>
                  <a:cxn ang="0">
                    <a:pos x="64" y="240"/>
                  </a:cxn>
                  <a:cxn ang="0">
                    <a:pos x="91" y="347"/>
                  </a:cxn>
                  <a:cxn ang="0">
                    <a:pos x="80" y="379"/>
                  </a:cxn>
                  <a:cxn ang="0">
                    <a:pos x="107" y="459"/>
                  </a:cxn>
                  <a:cxn ang="0">
                    <a:pos x="144" y="523"/>
                  </a:cxn>
                  <a:cxn ang="0">
                    <a:pos x="123" y="566"/>
                  </a:cxn>
                  <a:cxn ang="0">
                    <a:pos x="85" y="614"/>
                  </a:cxn>
                  <a:cxn ang="0">
                    <a:pos x="64" y="646"/>
                  </a:cxn>
                  <a:cxn ang="0">
                    <a:pos x="37" y="694"/>
                  </a:cxn>
                  <a:cxn ang="0">
                    <a:pos x="0" y="790"/>
                  </a:cxn>
                  <a:cxn ang="0">
                    <a:pos x="59" y="827"/>
                  </a:cxn>
                  <a:cxn ang="0">
                    <a:pos x="69" y="811"/>
                  </a:cxn>
                  <a:cxn ang="0">
                    <a:pos x="117" y="822"/>
                  </a:cxn>
                  <a:cxn ang="0">
                    <a:pos x="245" y="816"/>
                  </a:cxn>
                  <a:cxn ang="0">
                    <a:pos x="251" y="800"/>
                  </a:cxn>
                  <a:cxn ang="0">
                    <a:pos x="277" y="768"/>
                  </a:cxn>
                  <a:cxn ang="0">
                    <a:pos x="309" y="752"/>
                  </a:cxn>
                  <a:cxn ang="0">
                    <a:pos x="400" y="694"/>
                  </a:cxn>
                  <a:cxn ang="0">
                    <a:pos x="427" y="662"/>
                  </a:cxn>
                  <a:cxn ang="0">
                    <a:pos x="432" y="576"/>
                  </a:cxn>
                  <a:cxn ang="0">
                    <a:pos x="448" y="528"/>
                  </a:cxn>
                  <a:cxn ang="0">
                    <a:pos x="432" y="464"/>
                  </a:cxn>
                  <a:cxn ang="0">
                    <a:pos x="459" y="390"/>
                  </a:cxn>
                  <a:cxn ang="0">
                    <a:pos x="475" y="278"/>
                  </a:cxn>
                  <a:cxn ang="0">
                    <a:pos x="469" y="251"/>
                  </a:cxn>
                  <a:cxn ang="0">
                    <a:pos x="459" y="219"/>
                  </a:cxn>
                  <a:cxn ang="0">
                    <a:pos x="464" y="123"/>
                  </a:cxn>
                </a:cxnLst>
                <a:rect l="0" t="0" r="r" b="b"/>
                <a:pathLst>
                  <a:path w="475" h="845">
                    <a:moveTo>
                      <a:pt x="464" y="123"/>
                    </a:moveTo>
                    <a:cubicBezTo>
                      <a:pt x="453" y="121"/>
                      <a:pt x="441" y="123"/>
                      <a:pt x="432" y="118"/>
                    </a:cubicBezTo>
                    <a:cubicBezTo>
                      <a:pt x="427" y="115"/>
                      <a:pt x="431" y="104"/>
                      <a:pt x="427" y="102"/>
                    </a:cubicBezTo>
                    <a:cubicBezTo>
                      <a:pt x="415" y="96"/>
                      <a:pt x="401" y="98"/>
                      <a:pt x="389" y="96"/>
                    </a:cubicBezTo>
                    <a:cubicBezTo>
                      <a:pt x="378" y="93"/>
                      <a:pt x="357" y="86"/>
                      <a:pt x="357" y="86"/>
                    </a:cubicBezTo>
                    <a:cubicBezTo>
                      <a:pt x="350" y="47"/>
                      <a:pt x="352" y="53"/>
                      <a:pt x="320" y="43"/>
                    </a:cubicBezTo>
                    <a:cubicBezTo>
                      <a:pt x="297" y="27"/>
                      <a:pt x="282" y="9"/>
                      <a:pt x="256" y="0"/>
                    </a:cubicBezTo>
                    <a:cubicBezTo>
                      <a:pt x="238" y="3"/>
                      <a:pt x="218" y="1"/>
                      <a:pt x="203" y="11"/>
                    </a:cubicBezTo>
                    <a:cubicBezTo>
                      <a:pt x="197" y="14"/>
                      <a:pt x="197" y="23"/>
                      <a:pt x="192" y="27"/>
                    </a:cubicBezTo>
                    <a:cubicBezTo>
                      <a:pt x="181" y="34"/>
                      <a:pt x="166" y="32"/>
                      <a:pt x="155" y="38"/>
                    </a:cubicBezTo>
                    <a:cubicBezTo>
                      <a:pt x="135" y="47"/>
                      <a:pt x="123" y="62"/>
                      <a:pt x="112" y="80"/>
                    </a:cubicBezTo>
                    <a:cubicBezTo>
                      <a:pt x="115" y="90"/>
                      <a:pt x="124" y="100"/>
                      <a:pt x="123" y="112"/>
                    </a:cubicBezTo>
                    <a:cubicBezTo>
                      <a:pt x="120" y="129"/>
                      <a:pt x="100" y="151"/>
                      <a:pt x="91" y="166"/>
                    </a:cubicBezTo>
                    <a:cubicBezTo>
                      <a:pt x="83" y="191"/>
                      <a:pt x="79" y="218"/>
                      <a:pt x="64" y="240"/>
                    </a:cubicBezTo>
                    <a:cubicBezTo>
                      <a:pt x="53" y="274"/>
                      <a:pt x="70" y="317"/>
                      <a:pt x="91" y="347"/>
                    </a:cubicBezTo>
                    <a:cubicBezTo>
                      <a:pt x="89" y="350"/>
                      <a:pt x="80" y="375"/>
                      <a:pt x="80" y="379"/>
                    </a:cubicBezTo>
                    <a:cubicBezTo>
                      <a:pt x="80" y="399"/>
                      <a:pt x="98" y="437"/>
                      <a:pt x="107" y="459"/>
                    </a:cubicBezTo>
                    <a:cubicBezTo>
                      <a:pt x="93" y="494"/>
                      <a:pt x="110" y="512"/>
                      <a:pt x="144" y="523"/>
                    </a:cubicBezTo>
                    <a:cubicBezTo>
                      <a:pt x="151" y="546"/>
                      <a:pt x="142" y="552"/>
                      <a:pt x="123" y="566"/>
                    </a:cubicBezTo>
                    <a:cubicBezTo>
                      <a:pt x="105" y="612"/>
                      <a:pt x="137" y="533"/>
                      <a:pt x="85" y="614"/>
                    </a:cubicBezTo>
                    <a:cubicBezTo>
                      <a:pt x="78" y="624"/>
                      <a:pt x="64" y="646"/>
                      <a:pt x="64" y="646"/>
                    </a:cubicBezTo>
                    <a:cubicBezTo>
                      <a:pt x="58" y="663"/>
                      <a:pt x="37" y="694"/>
                      <a:pt x="37" y="694"/>
                    </a:cubicBezTo>
                    <a:cubicBezTo>
                      <a:pt x="26" y="727"/>
                      <a:pt x="10" y="756"/>
                      <a:pt x="0" y="790"/>
                    </a:cubicBezTo>
                    <a:cubicBezTo>
                      <a:pt x="8" y="845"/>
                      <a:pt x="1" y="844"/>
                      <a:pt x="59" y="827"/>
                    </a:cubicBezTo>
                    <a:cubicBezTo>
                      <a:pt x="62" y="821"/>
                      <a:pt x="62" y="811"/>
                      <a:pt x="69" y="811"/>
                    </a:cubicBezTo>
                    <a:cubicBezTo>
                      <a:pt x="85" y="809"/>
                      <a:pt x="117" y="822"/>
                      <a:pt x="117" y="822"/>
                    </a:cubicBezTo>
                    <a:cubicBezTo>
                      <a:pt x="159" y="820"/>
                      <a:pt x="202" y="822"/>
                      <a:pt x="245" y="816"/>
                    </a:cubicBezTo>
                    <a:cubicBezTo>
                      <a:pt x="250" y="815"/>
                      <a:pt x="248" y="805"/>
                      <a:pt x="251" y="800"/>
                    </a:cubicBezTo>
                    <a:cubicBezTo>
                      <a:pt x="257" y="786"/>
                      <a:pt x="265" y="777"/>
                      <a:pt x="277" y="768"/>
                    </a:cubicBezTo>
                    <a:cubicBezTo>
                      <a:pt x="300" y="749"/>
                      <a:pt x="284" y="765"/>
                      <a:pt x="309" y="752"/>
                    </a:cubicBezTo>
                    <a:cubicBezTo>
                      <a:pt x="340" y="734"/>
                      <a:pt x="367" y="709"/>
                      <a:pt x="400" y="694"/>
                    </a:cubicBezTo>
                    <a:cubicBezTo>
                      <a:pt x="407" y="682"/>
                      <a:pt x="424" y="675"/>
                      <a:pt x="427" y="662"/>
                    </a:cubicBezTo>
                    <a:cubicBezTo>
                      <a:pt x="432" y="633"/>
                      <a:pt x="429" y="604"/>
                      <a:pt x="432" y="576"/>
                    </a:cubicBezTo>
                    <a:cubicBezTo>
                      <a:pt x="433" y="560"/>
                      <a:pt x="443" y="542"/>
                      <a:pt x="448" y="528"/>
                    </a:cubicBezTo>
                    <a:cubicBezTo>
                      <a:pt x="444" y="504"/>
                      <a:pt x="439" y="486"/>
                      <a:pt x="432" y="464"/>
                    </a:cubicBezTo>
                    <a:cubicBezTo>
                      <a:pt x="439" y="434"/>
                      <a:pt x="442" y="414"/>
                      <a:pt x="459" y="390"/>
                    </a:cubicBezTo>
                    <a:cubicBezTo>
                      <a:pt x="462" y="334"/>
                      <a:pt x="459" y="319"/>
                      <a:pt x="475" y="278"/>
                    </a:cubicBezTo>
                    <a:cubicBezTo>
                      <a:pt x="473" y="269"/>
                      <a:pt x="471" y="259"/>
                      <a:pt x="469" y="251"/>
                    </a:cubicBezTo>
                    <a:cubicBezTo>
                      <a:pt x="466" y="240"/>
                      <a:pt x="459" y="219"/>
                      <a:pt x="459" y="219"/>
                    </a:cubicBezTo>
                    <a:cubicBezTo>
                      <a:pt x="463" y="187"/>
                      <a:pt x="451" y="150"/>
                      <a:pt x="464" y="123"/>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grpSp>
        <p:nvGrpSpPr>
          <p:cNvPr id="11306" name="Group 167"/>
          <p:cNvGrpSpPr>
            <a:grpSpLocks/>
          </p:cNvGrpSpPr>
          <p:nvPr/>
        </p:nvGrpSpPr>
        <p:grpSpPr bwMode="auto">
          <a:xfrm>
            <a:off x="1816100" y="1857375"/>
            <a:ext cx="2933700" cy="3906838"/>
            <a:chOff x="1128" y="1176"/>
            <a:chExt cx="1848" cy="2461"/>
          </a:xfrm>
        </p:grpSpPr>
        <p:sp>
          <p:nvSpPr>
            <p:cNvPr id="218280" name="Text Box 168"/>
            <p:cNvSpPr txBox="1">
              <a:spLocks noChangeArrowheads="1"/>
            </p:cNvSpPr>
            <p:nvPr/>
          </p:nvSpPr>
          <p:spPr bwMode="auto">
            <a:xfrm>
              <a:off x="2128" y="1987"/>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a:solidFill>
                    <a:srgbClr val="FAF200"/>
                  </a:solidFill>
                  <a:effectLst>
                    <a:outerShdw blurRad="38100" dist="38100" dir="2700000" algn="tl">
                      <a:srgbClr val="000000"/>
                    </a:outerShdw>
                  </a:effectLst>
                  <a:latin typeface="Helvetica" charset="0"/>
                </a:rPr>
                <a:t>Jericho</a:t>
              </a:r>
            </a:p>
          </p:txBody>
        </p:sp>
        <p:grpSp>
          <p:nvGrpSpPr>
            <p:cNvPr id="11312" name="Group 169"/>
            <p:cNvGrpSpPr>
              <a:grpSpLocks/>
            </p:cNvGrpSpPr>
            <p:nvPr/>
          </p:nvGrpSpPr>
          <p:grpSpPr bwMode="auto">
            <a:xfrm>
              <a:off x="1128" y="1176"/>
              <a:ext cx="1848" cy="2461"/>
              <a:chOff x="1128" y="1176"/>
              <a:chExt cx="1848" cy="2461"/>
            </a:xfrm>
          </p:grpSpPr>
          <p:sp>
            <p:nvSpPr>
              <p:cNvPr id="218282" name="Oval 170"/>
              <p:cNvSpPr>
                <a:spLocks noChangeArrowheads="1"/>
              </p:cNvSpPr>
              <p:nvPr/>
            </p:nvSpPr>
            <p:spPr bwMode="auto">
              <a:xfrm>
                <a:off x="2060" y="348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83" name="Oval 171"/>
              <p:cNvSpPr>
                <a:spLocks noChangeArrowheads="1"/>
              </p:cNvSpPr>
              <p:nvPr/>
            </p:nvSpPr>
            <p:spPr bwMode="auto">
              <a:xfrm>
                <a:off x="1992" y="342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84" name="Text Box 172"/>
              <p:cNvSpPr txBox="1">
                <a:spLocks noChangeArrowheads="1"/>
              </p:cNvSpPr>
              <p:nvPr/>
            </p:nvSpPr>
            <p:spPr bwMode="auto">
              <a:xfrm>
                <a:off x="2320" y="2104"/>
                <a:ext cx="520" cy="326"/>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400">
                    <a:solidFill>
                      <a:srgbClr val="99CCFF"/>
                    </a:solidFill>
                    <a:effectLst>
                      <a:outerShdw blurRad="38100" dist="38100" dir="2700000" algn="tl">
                        <a:srgbClr val="000000"/>
                      </a:outerShdw>
                    </a:effectLst>
                    <a:latin typeface="Book Antiqua" charset="0"/>
                  </a:rPr>
                  <a:t> </a:t>
                </a:r>
                <a:r>
                  <a:rPr lang="en-US" sz="1400">
                    <a:solidFill>
                      <a:srgbClr val="99CCFF"/>
                    </a:solidFill>
                    <a:effectLst>
                      <a:outerShdw blurRad="38100" dist="38100" dir="2700000" algn="tl">
                        <a:srgbClr val="000000"/>
                      </a:outerShdw>
                    </a:effectLst>
                    <a:latin typeface="Helvetica" charset="0"/>
                  </a:rPr>
                  <a:t>Dead            Sea</a:t>
                </a:r>
                <a:endParaRPr lang="en-US" sz="1400">
                  <a:solidFill>
                    <a:srgbClr val="99CCFF"/>
                  </a:solidFill>
                  <a:effectLst>
                    <a:outerShdw blurRad="38100" dist="38100" dir="2700000" algn="tl">
                      <a:srgbClr val="000000"/>
                    </a:outerShdw>
                  </a:effectLst>
                  <a:latin typeface="Book Antiqua" charset="0"/>
                </a:endParaRPr>
              </a:p>
            </p:txBody>
          </p:sp>
          <p:sp>
            <p:nvSpPr>
              <p:cNvPr id="218285" name="Text Box 173"/>
              <p:cNvSpPr txBox="1">
                <a:spLocks noChangeArrowheads="1"/>
              </p:cNvSpPr>
              <p:nvPr/>
            </p:nvSpPr>
            <p:spPr bwMode="auto">
              <a:xfrm>
                <a:off x="1608" y="2088"/>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a:solidFill>
                      <a:srgbClr val="FAF200"/>
                    </a:solidFill>
                    <a:effectLst>
                      <a:outerShdw blurRad="38100" dist="38100" dir="2700000" algn="tl">
                        <a:srgbClr val="000000"/>
                      </a:outerShdw>
                    </a:effectLst>
                    <a:latin typeface="Helvetica" charset="0"/>
                  </a:rPr>
                  <a:t>Hebron</a:t>
                </a:r>
              </a:p>
            </p:txBody>
          </p:sp>
          <p:sp>
            <p:nvSpPr>
              <p:cNvPr id="218286" name="Text Box 174"/>
              <p:cNvSpPr txBox="1">
                <a:spLocks noChangeArrowheads="1"/>
              </p:cNvSpPr>
              <p:nvPr/>
            </p:nvSpPr>
            <p:spPr bwMode="auto">
              <a:xfrm>
                <a:off x="2456" y="1208"/>
                <a:ext cx="520" cy="326"/>
              </a:xfrm>
              <a:prstGeom prst="rect">
                <a:avLst/>
              </a:prstGeom>
              <a:noFill/>
              <a:ln w="381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400">
                    <a:solidFill>
                      <a:srgbClr val="99CCFF"/>
                    </a:solidFill>
                    <a:effectLst>
                      <a:outerShdw blurRad="38100" dist="38100" dir="2700000" algn="tl">
                        <a:srgbClr val="000000"/>
                      </a:outerShdw>
                    </a:effectLst>
                    <a:latin typeface="Helvetica" charset="0"/>
                  </a:rPr>
                  <a:t> Sea of Galilee</a:t>
                </a:r>
              </a:p>
            </p:txBody>
          </p:sp>
          <p:sp>
            <p:nvSpPr>
              <p:cNvPr id="218287" name="Text Box 175"/>
              <p:cNvSpPr txBox="1">
                <a:spLocks noChangeArrowheads="1"/>
              </p:cNvSpPr>
              <p:nvPr/>
            </p:nvSpPr>
            <p:spPr bwMode="auto">
              <a:xfrm>
                <a:off x="1488" y="3360"/>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a:solidFill>
                      <a:srgbClr val="FAF200"/>
                    </a:solidFill>
                    <a:effectLst>
                      <a:outerShdw blurRad="38100" dist="38100" dir="2700000" algn="tl">
                        <a:srgbClr val="000000"/>
                      </a:outerShdw>
                    </a:effectLst>
                    <a:latin typeface="Helvetica" charset="0"/>
                  </a:rPr>
                  <a:t>Eilat</a:t>
                </a:r>
              </a:p>
            </p:txBody>
          </p:sp>
          <p:sp>
            <p:nvSpPr>
              <p:cNvPr id="218288" name="Text Box 176"/>
              <p:cNvSpPr txBox="1">
                <a:spLocks noChangeArrowheads="1"/>
              </p:cNvSpPr>
              <p:nvPr/>
            </p:nvSpPr>
            <p:spPr bwMode="auto">
              <a:xfrm>
                <a:off x="2000" y="3464"/>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dirty="0">
                    <a:solidFill>
                      <a:srgbClr val="FAF200"/>
                    </a:solidFill>
                    <a:effectLst>
                      <a:outerShdw blurRad="38100" dist="38100" dir="2700000" algn="tl">
                        <a:srgbClr val="000000"/>
                      </a:outerShdw>
                    </a:effectLst>
                    <a:latin typeface="Helvetica" charset="0"/>
                  </a:rPr>
                  <a:t>Al</a:t>
                </a:r>
                <a:r>
                  <a:rPr lang="fr-FR" altLang="ja-JP" sz="1200" b="1" i="0" dirty="0">
                    <a:solidFill>
                      <a:srgbClr val="FAF200"/>
                    </a:solidFill>
                    <a:effectLst>
                      <a:outerShdw blurRad="38100" dist="38100" dir="2700000" algn="tl">
                        <a:srgbClr val="000000"/>
                      </a:outerShdw>
                    </a:effectLst>
                    <a:latin typeface="Helvetica" charset="0"/>
                  </a:rPr>
                  <a:t>'</a:t>
                </a:r>
                <a:r>
                  <a:rPr lang="en-US" sz="1200" b="1" i="0" dirty="0">
                    <a:solidFill>
                      <a:srgbClr val="FAF200"/>
                    </a:solidFill>
                    <a:effectLst>
                      <a:outerShdw blurRad="38100" dist="38100" dir="2700000" algn="tl">
                        <a:srgbClr val="000000"/>
                      </a:outerShdw>
                    </a:effectLst>
                    <a:latin typeface="Helvetica" charset="0"/>
                  </a:rPr>
                  <a:t> Aqaba</a:t>
                </a:r>
              </a:p>
            </p:txBody>
          </p:sp>
          <p:sp>
            <p:nvSpPr>
              <p:cNvPr id="218289" name="Oval 177"/>
              <p:cNvSpPr>
                <a:spLocks noChangeArrowheads="1"/>
              </p:cNvSpPr>
              <p:nvPr/>
            </p:nvSpPr>
            <p:spPr bwMode="auto">
              <a:xfrm>
                <a:off x="2296" y="1356"/>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0" name="Oval 178"/>
              <p:cNvSpPr>
                <a:spLocks noChangeArrowheads="1"/>
              </p:cNvSpPr>
              <p:nvPr/>
            </p:nvSpPr>
            <p:spPr bwMode="auto">
              <a:xfrm>
                <a:off x="2096" y="130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1" name="Oval 179"/>
              <p:cNvSpPr>
                <a:spLocks noChangeArrowheads="1"/>
              </p:cNvSpPr>
              <p:nvPr/>
            </p:nvSpPr>
            <p:spPr bwMode="auto">
              <a:xfrm>
                <a:off x="2356" y="1940"/>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2" name="Oval 180"/>
              <p:cNvSpPr>
                <a:spLocks noChangeArrowheads="1"/>
              </p:cNvSpPr>
              <p:nvPr/>
            </p:nvSpPr>
            <p:spPr bwMode="auto">
              <a:xfrm>
                <a:off x="1944" y="232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3" name="Oval 181"/>
              <p:cNvSpPr>
                <a:spLocks noChangeArrowheads="1"/>
              </p:cNvSpPr>
              <p:nvPr/>
            </p:nvSpPr>
            <p:spPr bwMode="auto">
              <a:xfrm>
                <a:off x="1716" y="2152"/>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4" name="Oval 182"/>
              <p:cNvSpPr>
                <a:spLocks noChangeArrowheads="1"/>
              </p:cNvSpPr>
              <p:nvPr/>
            </p:nvSpPr>
            <p:spPr bwMode="auto">
              <a:xfrm>
                <a:off x="1928" y="182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5" name="Oval 183"/>
              <p:cNvSpPr>
                <a:spLocks noChangeArrowheads="1"/>
              </p:cNvSpPr>
              <p:nvPr/>
            </p:nvSpPr>
            <p:spPr bwMode="auto">
              <a:xfrm>
                <a:off x="2148" y="2152"/>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6" name="Oval 184"/>
              <p:cNvSpPr>
                <a:spLocks noChangeArrowheads="1"/>
              </p:cNvSpPr>
              <p:nvPr/>
            </p:nvSpPr>
            <p:spPr bwMode="auto">
              <a:xfrm>
                <a:off x="1996" y="1628"/>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7" name="Text Box 185"/>
              <p:cNvSpPr txBox="1">
                <a:spLocks noChangeArrowheads="1"/>
              </p:cNvSpPr>
              <p:nvPr/>
            </p:nvSpPr>
            <p:spPr bwMode="auto">
              <a:xfrm>
                <a:off x="1528" y="1176"/>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a:solidFill>
                      <a:srgbClr val="FAF200"/>
                    </a:solidFill>
                    <a:effectLst>
                      <a:outerShdw blurRad="38100" dist="38100" dir="2700000" algn="tl">
                        <a:srgbClr val="000000"/>
                      </a:outerShdw>
                    </a:effectLst>
                    <a:latin typeface="Helvetica" charset="0"/>
                  </a:rPr>
                  <a:t>Haifa</a:t>
                </a:r>
              </a:p>
            </p:txBody>
          </p:sp>
          <p:sp>
            <p:nvSpPr>
              <p:cNvPr id="218298" name="Text Box 186"/>
              <p:cNvSpPr txBox="1">
                <a:spLocks noChangeArrowheads="1"/>
              </p:cNvSpPr>
              <p:nvPr/>
            </p:nvSpPr>
            <p:spPr bwMode="auto">
              <a:xfrm>
                <a:off x="1656" y="1368"/>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a:solidFill>
                      <a:srgbClr val="FAF200"/>
                    </a:solidFill>
                    <a:effectLst>
                      <a:outerShdw blurRad="38100" dist="38100" dir="2700000" algn="tl">
                        <a:srgbClr val="000000"/>
                      </a:outerShdw>
                    </a:effectLst>
                    <a:latin typeface="Helvetica" charset="0"/>
                  </a:rPr>
                  <a:t>Nazareth</a:t>
                </a:r>
              </a:p>
            </p:txBody>
          </p:sp>
          <p:sp>
            <p:nvSpPr>
              <p:cNvPr id="218299" name="Text Box 187"/>
              <p:cNvSpPr txBox="1">
                <a:spLocks noChangeArrowheads="1"/>
              </p:cNvSpPr>
              <p:nvPr/>
            </p:nvSpPr>
            <p:spPr bwMode="auto">
              <a:xfrm>
                <a:off x="1344" y="1568"/>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a:solidFill>
                      <a:srgbClr val="FAF200"/>
                    </a:solidFill>
                    <a:effectLst>
                      <a:outerShdw blurRad="38100" dist="38100" dir="2700000" algn="tl">
                        <a:srgbClr val="000000"/>
                      </a:outerShdw>
                    </a:effectLst>
                    <a:latin typeface="Helvetica" charset="0"/>
                  </a:rPr>
                  <a:t>Netanya</a:t>
                </a:r>
              </a:p>
            </p:txBody>
          </p:sp>
          <p:sp>
            <p:nvSpPr>
              <p:cNvPr id="218300" name="Text Box 188"/>
              <p:cNvSpPr txBox="1">
                <a:spLocks noChangeArrowheads="1"/>
              </p:cNvSpPr>
              <p:nvPr/>
            </p:nvSpPr>
            <p:spPr bwMode="auto">
              <a:xfrm>
                <a:off x="1128" y="1760"/>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a:solidFill>
                      <a:srgbClr val="FAF200"/>
                    </a:solidFill>
                    <a:effectLst>
                      <a:outerShdw blurRad="38100" dist="38100" dir="2700000" algn="tl">
                        <a:srgbClr val="000000"/>
                      </a:outerShdw>
                    </a:effectLst>
                    <a:latin typeface="Helvetica" charset="0"/>
                  </a:rPr>
                  <a:t>Tel Aviv-Jaffa</a:t>
                </a:r>
              </a:p>
            </p:txBody>
          </p:sp>
          <p:sp>
            <p:nvSpPr>
              <p:cNvPr id="218301" name="Text Box 189"/>
              <p:cNvSpPr txBox="1">
                <a:spLocks noChangeArrowheads="1"/>
              </p:cNvSpPr>
              <p:nvPr/>
            </p:nvSpPr>
            <p:spPr bwMode="auto">
              <a:xfrm>
                <a:off x="1208" y="1912"/>
                <a:ext cx="832" cy="192"/>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400" b="1" i="0">
                    <a:solidFill>
                      <a:srgbClr val="FAF200"/>
                    </a:solidFill>
                    <a:effectLst>
                      <a:outerShdw blurRad="38100" dist="38100" dir="2700000" algn="tl">
                        <a:srgbClr val="000000"/>
                      </a:outerShdw>
                    </a:effectLst>
                    <a:latin typeface="Helvetica" charset="0"/>
                  </a:rPr>
                  <a:t>JERUSALEM</a:t>
                </a:r>
              </a:p>
            </p:txBody>
          </p:sp>
          <p:sp>
            <p:nvSpPr>
              <p:cNvPr id="218302" name="Text Box 190"/>
              <p:cNvSpPr txBox="1">
                <a:spLocks noChangeArrowheads="1"/>
              </p:cNvSpPr>
              <p:nvPr/>
            </p:nvSpPr>
            <p:spPr bwMode="auto">
              <a:xfrm>
                <a:off x="1232" y="2296"/>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a:solidFill>
                      <a:srgbClr val="FAF200"/>
                    </a:solidFill>
                    <a:effectLst>
                      <a:outerShdw blurRad="38100" dist="38100" dir="2700000" algn="tl">
                        <a:srgbClr val="000000"/>
                      </a:outerShdw>
                    </a:effectLst>
                    <a:latin typeface="Helvetica" charset="0"/>
                  </a:rPr>
                  <a:t>Beersheba</a:t>
                </a:r>
              </a:p>
            </p:txBody>
          </p:sp>
          <p:sp>
            <p:nvSpPr>
              <p:cNvPr id="218303" name="Text Box 191"/>
              <p:cNvSpPr txBox="1">
                <a:spLocks noChangeArrowheads="1"/>
              </p:cNvSpPr>
              <p:nvPr/>
            </p:nvSpPr>
            <p:spPr bwMode="auto">
              <a:xfrm>
                <a:off x="1160" y="2081"/>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a:solidFill>
                      <a:srgbClr val="FAF200"/>
                    </a:solidFill>
                    <a:effectLst>
                      <a:outerShdw blurRad="38100" dist="38100" dir="2700000" algn="tl">
                        <a:srgbClr val="000000"/>
                      </a:outerShdw>
                    </a:effectLst>
                    <a:latin typeface="Helvetica" charset="0"/>
                  </a:rPr>
                  <a:t>Gaza</a:t>
                </a:r>
              </a:p>
            </p:txBody>
          </p:sp>
          <p:sp>
            <p:nvSpPr>
              <p:cNvPr id="218304" name="Text Box 192"/>
              <p:cNvSpPr txBox="1">
                <a:spLocks noChangeArrowheads="1"/>
              </p:cNvSpPr>
              <p:nvPr/>
            </p:nvSpPr>
            <p:spPr bwMode="auto">
              <a:xfrm>
                <a:off x="1576" y="2448"/>
                <a:ext cx="920" cy="212"/>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i="0">
                    <a:solidFill>
                      <a:srgbClr val="FF0000"/>
                    </a:solidFill>
                    <a:effectLst>
                      <a:outerShdw blurRad="38100" dist="38100" dir="2700000" algn="tl">
                        <a:srgbClr val="000000"/>
                      </a:outerShdw>
                    </a:effectLst>
                    <a:latin typeface="Times" charset="0"/>
                  </a:rPr>
                  <a:t>ISRAEL</a:t>
                </a:r>
              </a:p>
            </p:txBody>
          </p:sp>
          <p:sp>
            <p:nvSpPr>
              <p:cNvPr id="218305" name="Oval 193"/>
              <p:cNvSpPr>
                <a:spLocks noChangeArrowheads="1"/>
              </p:cNvSpPr>
              <p:nvPr/>
            </p:nvSpPr>
            <p:spPr bwMode="auto">
              <a:xfrm>
                <a:off x="2100" y="1884"/>
                <a:ext cx="188" cy="172"/>
              </a:xfrm>
              <a:prstGeom prst="ellipse">
                <a:avLst/>
              </a:prstGeom>
              <a:solidFill>
                <a:srgbClr val="FAF200"/>
              </a:solidFill>
              <a:ln w="38100">
                <a:solidFill>
                  <a:srgbClr val="FF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sp>
        <p:nvSpPr>
          <p:cNvPr id="218210" name="Oval 98"/>
          <p:cNvSpPr>
            <a:spLocks noChangeArrowheads="1"/>
          </p:cNvSpPr>
          <p:nvPr/>
        </p:nvSpPr>
        <p:spPr bwMode="auto">
          <a:xfrm>
            <a:off x="2176463" y="1303338"/>
            <a:ext cx="2286000" cy="4648200"/>
          </a:xfrm>
          <a:prstGeom prst="ellipse">
            <a:avLst/>
          </a:prstGeom>
          <a:noFill/>
          <a:ln w="7620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308" name="Text Box 20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18317" name="Rectangle 20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04</a:t>
            </a:r>
          </a:p>
        </p:txBody>
      </p:sp>
      <p:sp>
        <p:nvSpPr>
          <p:cNvPr id="11310" name="Text Box 207"/>
          <p:cNvSpPr txBox="1">
            <a:spLocks noChangeArrowheads="1"/>
          </p:cNvSpPr>
          <p:nvPr/>
        </p:nvSpPr>
        <p:spPr bwMode="auto">
          <a:xfrm>
            <a:off x="8721725" y="639762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grpSp>
        <p:nvGrpSpPr>
          <p:cNvPr id="78" name="Group 27"/>
          <p:cNvGrpSpPr>
            <a:grpSpLocks/>
          </p:cNvGrpSpPr>
          <p:nvPr/>
        </p:nvGrpSpPr>
        <p:grpSpPr bwMode="auto">
          <a:xfrm>
            <a:off x="-2192403" y="107835"/>
            <a:ext cx="1978025" cy="1955800"/>
            <a:chOff x="0" y="0"/>
            <a:chExt cx="1246" cy="1232"/>
          </a:xfrm>
        </p:grpSpPr>
        <p:sp>
          <p:nvSpPr>
            <p:cNvPr id="79"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0" name="Rectangle 29"/>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1"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82" name="Rectangle 33"/>
          <p:cNvSpPr>
            <a:spLocks noChangeArrowheads="1"/>
          </p:cNvSpPr>
          <p:nvPr/>
        </p:nvSpPr>
        <p:spPr bwMode="auto">
          <a:xfrm>
            <a:off x="-2155289" y="204077"/>
            <a:ext cx="1892300" cy="162865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i="0" dirty="0">
                <a:solidFill>
                  <a:schemeClr val="tx2"/>
                </a:solidFill>
                <a:latin typeface="Times" charset="0"/>
              </a:rPr>
              <a:t>To translate “Dressing the Stage” go View &gt; Master &gt; Slide Master</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
                                  </p:stCondLst>
                                  <p:childTnLst>
                                    <p:set>
                                      <p:cBhvr>
                                        <p:cTn id="13" dur="1" fill="hold">
                                          <p:stCondLst>
                                            <p:cond delay="0"/>
                                          </p:stCondLst>
                                        </p:cTn>
                                        <p:tgtEl>
                                          <p:spTgt spid="218210"/>
                                        </p:tgtEl>
                                        <p:attrNameLst>
                                          <p:attrName>style.visibility</p:attrName>
                                        </p:attrNameLst>
                                      </p:cBhvr>
                                      <p:to>
                                        <p:strVal val="visible"/>
                                      </p:to>
                                    </p:set>
                                    <p:anim calcmode="lin" valueType="num">
                                      <p:cBhvr>
                                        <p:cTn id="14" dur="500" fill="hold"/>
                                        <p:tgtEl>
                                          <p:spTgt spid="218210"/>
                                        </p:tgtEl>
                                        <p:attrNameLst>
                                          <p:attrName>ppt_w</p:attrName>
                                        </p:attrNameLst>
                                      </p:cBhvr>
                                      <p:tavLst>
                                        <p:tav tm="0">
                                          <p:val>
                                            <p:fltVal val="0"/>
                                          </p:val>
                                        </p:tav>
                                        <p:tav tm="100000">
                                          <p:val>
                                            <p:strVal val="#ppt_w"/>
                                          </p:val>
                                        </p:tav>
                                      </p:tavLst>
                                    </p:anim>
                                    <p:anim calcmode="lin" valueType="num">
                                      <p:cBhvr>
                                        <p:cTn id="15" dur="500" fill="hold"/>
                                        <p:tgtEl>
                                          <p:spTgt spid="218210"/>
                                        </p:tgtEl>
                                        <p:attrNameLst>
                                          <p:attrName>ppt_h</p:attrName>
                                        </p:attrNameLst>
                                      </p:cBhvr>
                                      <p:tavLst>
                                        <p:tav tm="0">
                                          <p:val>
                                            <p:fltVal val="0"/>
                                          </p:val>
                                        </p:tav>
                                        <p:tav tm="100000">
                                          <p:val>
                                            <p:strVal val="#ppt_h"/>
                                          </p:val>
                                        </p:tav>
                                      </p:tavLst>
                                    </p:anim>
                                    <p:anim calcmode="lin" valueType="num">
                                      <p:cBhvr>
                                        <p:cTn id="16" dur="500" fill="hold"/>
                                        <p:tgtEl>
                                          <p:spTgt spid="218210"/>
                                        </p:tgtEl>
                                        <p:attrNameLst>
                                          <p:attrName>ppt_x</p:attrName>
                                        </p:attrNameLst>
                                      </p:cBhvr>
                                      <p:tavLst>
                                        <p:tav tm="0">
                                          <p:val>
                                            <p:fltVal val="0.5"/>
                                          </p:val>
                                        </p:tav>
                                        <p:tav tm="100000">
                                          <p:val>
                                            <p:strVal val="#ppt_x"/>
                                          </p:val>
                                        </p:tav>
                                      </p:tavLst>
                                    </p:anim>
                                    <p:anim calcmode="lin" valueType="num">
                                      <p:cBhvr>
                                        <p:cTn id="17" dur="500" fill="hold"/>
                                        <p:tgtEl>
                                          <p:spTgt spid="2182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21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3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3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3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34"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35"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124936"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37"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24938"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39"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40"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41"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124942"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124943"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124944"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45"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46"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48"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124949"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50"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51"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52" name="Rectangle 24"/>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53"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4954"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4955"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56"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4957"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58"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4959"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60"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61"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124962"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63"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124964"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65" name="Rectangle 37"/>
          <p:cNvSpPr>
            <a:spLocks noChangeArrowheads="1"/>
          </p:cNvSpPr>
          <p:nvPr/>
        </p:nvSpPr>
        <p:spPr bwMode="auto">
          <a:xfrm>
            <a:off x="3671888" y="2987675"/>
            <a:ext cx="858837"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MN</a:t>
            </a:r>
          </a:p>
        </p:txBody>
      </p:sp>
      <p:sp>
        <p:nvSpPr>
          <p:cNvPr id="124966" name="Oval 38"/>
          <p:cNvSpPr>
            <a:spLocks noChangeArrowheads="1"/>
          </p:cNvSpPr>
          <p:nvPr/>
        </p:nvSpPr>
        <p:spPr bwMode="auto">
          <a:xfrm>
            <a:off x="3387725" y="2909888"/>
            <a:ext cx="1260475"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67" name="AutoShape 39"/>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68" name="AutoShape 40"/>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69" name="Line 41"/>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70" name="Rectangle 42"/>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pitchFamily="-110" charset="0"/>
                <a:ea typeface="+mn-ea"/>
                <a:cs typeface="+mn-cs"/>
              </a:rPr>
              <a:t>10 PLACES</a:t>
            </a:r>
          </a:p>
        </p:txBody>
      </p:sp>
      <p:sp>
        <p:nvSpPr>
          <p:cNvPr id="124971" name="Rectangle 43"/>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24972" name="Rectangle 44"/>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4973" name="Oval 45"/>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46476" name="Text Box 4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4980" name="Rectangle 5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70</a:t>
            </a:r>
          </a:p>
        </p:txBody>
      </p:sp>
      <p:sp>
        <p:nvSpPr>
          <p:cNvPr id="146478" name="Text Box 53"/>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46479" name="Rectangle 54"/>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5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5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5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58"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59"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125960"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61"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25962"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63"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64"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65"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125966"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125967"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125968"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69"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70"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72"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125973"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74"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75"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76" name="Rectangle 24"/>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77"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5978"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5979"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80"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5981"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82"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5983"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84"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85"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12598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87"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125988"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89" name="Rectangle 37"/>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125990" name="Oval 38"/>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91" name="Rectangle 39"/>
          <p:cNvSpPr>
            <a:spLocks noChangeArrowheads="1"/>
          </p:cNvSpPr>
          <p:nvPr/>
        </p:nvSpPr>
        <p:spPr bwMode="auto">
          <a:xfrm>
            <a:off x="3081338" y="4360863"/>
            <a:ext cx="768350"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KB</a:t>
            </a:r>
          </a:p>
        </p:txBody>
      </p:sp>
      <p:sp>
        <p:nvSpPr>
          <p:cNvPr id="125992" name="Oval 40"/>
          <p:cNvSpPr>
            <a:spLocks noChangeArrowheads="1"/>
          </p:cNvSpPr>
          <p:nvPr/>
        </p:nvSpPr>
        <p:spPr bwMode="auto">
          <a:xfrm>
            <a:off x="2676525" y="4295775"/>
            <a:ext cx="1260475"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93" name="AutoShape 41"/>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94" name="AutoShape 42"/>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95" name="Line 43"/>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96" name="Rectangle 44"/>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pitchFamily="-110" charset="0"/>
                <a:ea typeface="+mn-ea"/>
                <a:cs typeface="+mn-cs"/>
              </a:rPr>
              <a:t>10 PLACES</a:t>
            </a:r>
          </a:p>
        </p:txBody>
      </p:sp>
      <p:sp>
        <p:nvSpPr>
          <p:cNvPr id="125997" name="Rectangle 45"/>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25998" name="Rectangle 46"/>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5999" name="Oval 47"/>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48526" name="Text Box 4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6006" name="Rectangle 5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71</a:t>
            </a:r>
          </a:p>
        </p:txBody>
      </p:sp>
      <p:sp>
        <p:nvSpPr>
          <p:cNvPr id="148528" name="Text Box 5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48529" name="Rectangle 56"/>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0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0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0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06"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07"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128008"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09"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28010"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11"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12"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13"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128014"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128015"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128016" name="Line 16"/>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17" name="Line 17"/>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19" name="Rectangle 19"/>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128020" name="Line 2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21" name="Oval 21"/>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22" name="AutoShape 22"/>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23" name="AutoShape 2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24" name="Line 24"/>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25" name="Rectangle 25"/>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pitchFamily="-110" charset="0"/>
                <a:ea typeface="+mn-ea"/>
                <a:cs typeface="+mn-cs"/>
              </a:rPr>
              <a:t>10 PLACES</a:t>
            </a:r>
          </a:p>
        </p:txBody>
      </p:sp>
      <p:sp>
        <p:nvSpPr>
          <p:cNvPr id="128026" name="Rectangle 26"/>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28027" name="Rectangle 27"/>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8028" name="Rectangle 28"/>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8029" name="Rectangle 29"/>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8030" name="Oval 30"/>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31" name="Rectangle 31"/>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8032" name="Oval 32"/>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33" name="Rectangle 33"/>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8034" name="Oval 34"/>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35" name="Oval 35"/>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36" name="Oval 36"/>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37" name="Rectangle 37"/>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128038" name="Oval 38"/>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39" name="Rectangle 39"/>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128040" name="Oval 40"/>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45" name="Oval 45"/>
          <p:cNvSpPr>
            <a:spLocks noChangeArrowheads="1"/>
          </p:cNvSpPr>
          <p:nvPr/>
        </p:nvSpPr>
        <p:spPr bwMode="auto">
          <a:xfrm>
            <a:off x="1704975" y="41497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46" name="Rectangle 46"/>
          <p:cNvSpPr>
            <a:spLocks noChangeArrowheads="1"/>
          </p:cNvSpPr>
          <p:nvPr/>
        </p:nvSpPr>
        <p:spPr bwMode="auto">
          <a:xfrm>
            <a:off x="1865313" y="3935413"/>
            <a:ext cx="452437"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E</a:t>
            </a:r>
          </a:p>
        </p:txBody>
      </p:sp>
      <p:sp>
        <p:nvSpPr>
          <p:cNvPr id="128047" name="Oval 47"/>
          <p:cNvSpPr>
            <a:spLocks noChangeArrowheads="1"/>
          </p:cNvSpPr>
          <p:nvPr/>
        </p:nvSpPr>
        <p:spPr bwMode="auto">
          <a:xfrm>
            <a:off x="1595438" y="3875088"/>
            <a:ext cx="728662"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48" name="Rectangle 48"/>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128049" name="Oval 49"/>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50" name="Rectangle 50"/>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KB</a:t>
            </a:r>
          </a:p>
        </p:txBody>
      </p:sp>
      <p:sp>
        <p:nvSpPr>
          <p:cNvPr id="150573" name="Text Box 5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8057" name="Rectangle 5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72</a:t>
            </a:r>
          </a:p>
        </p:txBody>
      </p:sp>
      <p:sp>
        <p:nvSpPr>
          <p:cNvPr id="150575" name="Text Box 5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50576" name="Rectangle 5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7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2"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3"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126984"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5"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26986"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7"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8"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9"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126990"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126991"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126992"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93"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94"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96"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126997"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98"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9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00" name="Rectangle 24"/>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01"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7002"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7003"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04"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7005"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06"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7007"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08"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09"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127010"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11"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127012"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13"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14"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KB</a:t>
            </a:r>
          </a:p>
        </p:txBody>
      </p:sp>
      <p:sp>
        <p:nvSpPr>
          <p:cNvPr id="127015"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16" name="Rectangle 40"/>
          <p:cNvSpPr>
            <a:spLocks noChangeArrowheads="1"/>
          </p:cNvSpPr>
          <p:nvPr/>
        </p:nvSpPr>
        <p:spPr bwMode="auto">
          <a:xfrm>
            <a:off x="3138488" y="5073650"/>
            <a:ext cx="790575"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MS</a:t>
            </a:r>
          </a:p>
        </p:txBody>
      </p:sp>
      <p:sp>
        <p:nvSpPr>
          <p:cNvPr id="127017" name="Oval 41"/>
          <p:cNvSpPr>
            <a:spLocks noChangeArrowheads="1"/>
          </p:cNvSpPr>
          <p:nvPr/>
        </p:nvSpPr>
        <p:spPr bwMode="auto">
          <a:xfrm>
            <a:off x="2828925" y="5008563"/>
            <a:ext cx="1260475"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18" name="AutoShape 42"/>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19" name="AutoShape 4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20" name="Line 44"/>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21" name="Rectangle 45"/>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pitchFamily="-110" charset="0"/>
                <a:ea typeface="+mn-ea"/>
                <a:cs typeface="+mn-cs"/>
              </a:rPr>
              <a:t>10 PLACES</a:t>
            </a:r>
          </a:p>
        </p:txBody>
      </p:sp>
      <p:sp>
        <p:nvSpPr>
          <p:cNvPr id="127022" name="Rectangle 46"/>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27023" name="Rectangle 47"/>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7024" name="Oval 48"/>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25" name="Rectangle 49"/>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127026" name="Oval 5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27" name="Rectangle 51"/>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E</a:t>
            </a:r>
          </a:p>
        </p:txBody>
      </p:sp>
      <p:sp>
        <p:nvSpPr>
          <p:cNvPr id="152626" name="Text Box 5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7034" name="Rectangle 5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73</a:t>
            </a:r>
          </a:p>
        </p:txBody>
      </p:sp>
      <p:sp>
        <p:nvSpPr>
          <p:cNvPr id="152628" name="Text Box 5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52629" name="Rectangle 60"/>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2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2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2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30"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31"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129032"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33"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29034"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35"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36"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37"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129038"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129039"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129040"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41"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42"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44"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12904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46"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47"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48" name="Rectangle 24"/>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49"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9050"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9051"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52"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9053"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54"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9055"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56"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57"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129058"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59"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129060"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61"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62"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KB</a:t>
            </a:r>
          </a:p>
        </p:txBody>
      </p:sp>
      <p:sp>
        <p:nvSpPr>
          <p:cNvPr id="129063"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64"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MS</a:t>
            </a:r>
          </a:p>
        </p:txBody>
      </p:sp>
      <p:sp>
        <p:nvSpPr>
          <p:cNvPr id="129065"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66"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E</a:t>
            </a:r>
          </a:p>
        </p:txBody>
      </p:sp>
      <p:sp>
        <p:nvSpPr>
          <p:cNvPr id="129067" name="AutoShape 4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68" name="AutoShape 4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69" name="Line 4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70" name="Rectangle 46"/>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pitchFamily="-110" charset="0"/>
                <a:ea typeface="+mn-ea"/>
                <a:cs typeface="+mn-cs"/>
              </a:rPr>
              <a:t>10 PLACES</a:t>
            </a:r>
          </a:p>
        </p:txBody>
      </p:sp>
      <p:sp>
        <p:nvSpPr>
          <p:cNvPr id="129071" name="Rectangle 4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29072" name="Rectangle 4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9073" name="Oval 49"/>
          <p:cNvSpPr>
            <a:spLocks noChangeArrowheads="1"/>
          </p:cNvSpPr>
          <p:nvPr/>
        </p:nvSpPr>
        <p:spPr bwMode="auto">
          <a:xfrm>
            <a:off x="3848100" y="590550"/>
            <a:ext cx="2236788" cy="1201738"/>
          </a:xfrm>
          <a:prstGeom prst="ellipse">
            <a:avLst/>
          </a:prstGeom>
          <a:noFill/>
          <a:ln w="5715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r>
              <a:rPr lang="en-US">
                <a:effectLst>
                  <a:outerShdw blurRad="38100" dist="38100" dir="2700000" algn="tl">
                    <a:srgbClr val="000000"/>
                  </a:outerShdw>
                </a:effectLst>
              </a:rPr>
              <a:t> </a:t>
            </a:r>
          </a:p>
        </p:txBody>
      </p:sp>
      <p:sp>
        <p:nvSpPr>
          <p:cNvPr id="129074" name="Rectangle 50"/>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129076" name="Oval 52"/>
          <p:cNvSpPr>
            <a:spLocks noChangeArrowheads="1"/>
          </p:cNvSpPr>
          <p:nvPr/>
        </p:nvSpPr>
        <p:spPr bwMode="auto">
          <a:xfrm>
            <a:off x="5200650" y="1671638"/>
            <a:ext cx="795338" cy="763587"/>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77" name="Oval 53"/>
          <p:cNvSpPr>
            <a:spLocks noChangeArrowheads="1"/>
          </p:cNvSpPr>
          <p:nvPr/>
        </p:nvSpPr>
        <p:spPr bwMode="auto">
          <a:xfrm>
            <a:off x="5526088" y="2717800"/>
            <a:ext cx="795337" cy="763588"/>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78" name="Oval 54"/>
          <p:cNvSpPr>
            <a:spLocks noChangeArrowheads="1"/>
          </p:cNvSpPr>
          <p:nvPr/>
        </p:nvSpPr>
        <p:spPr bwMode="auto">
          <a:xfrm>
            <a:off x="6575425" y="1363663"/>
            <a:ext cx="1506538" cy="763587"/>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79" name="Oval 55"/>
          <p:cNvSpPr>
            <a:spLocks noChangeArrowheads="1"/>
          </p:cNvSpPr>
          <p:nvPr/>
        </p:nvSpPr>
        <p:spPr bwMode="auto">
          <a:xfrm>
            <a:off x="6542088" y="4191000"/>
            <a:ext cx="795337" cy="763588"/>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0" name="Oval 56"/>
          <p:cNvSpPr>
            <a:spLocks noChangeArrowheads="1"/>
          </p:cNvSpPr>
          <p:nvPr/>
        </p:nvSpPr>
        <p:spPr bwMode="auto">
          <a:xfrm>
            <a:off x="2801938" y="2447925"/>
            <a:ext cx="693737" cy="677863"/>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1" name="Oval 57"/>
          <p:cNvSpPr>
            <a:spLocks noChangeArrowheads="1"/>
          </p:cNvSpPr>
          <p:nvPr/>
        </p:nvSpPr>
        <p:spPr bwMode="auto">
          <a:xfrm>
            <a:off x="3378200" y="2932113"/>
            <a:ext cx="1193800" cy="677862"/>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2" name="Oval 58"/>
          <p:cNvSpPr>
            <a:spLocks noChangeArrowheads="1"/>
          </p:cNvSpPr>
          <p:nvPr/>
        </p:nvSpPr>
        <p:spPr bwMode="auto">
          <a:xfrm>
            <a:off x="2622550" y="2967038"/>
            <a:ext cx="693738" cy="677862"/>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3" name="Oval 59"/>
          <p:cNvSpPr>
            <a:spLocks noChangeArrowheads="1"/>
          </p:cNvSpPr>
          <p:nvPr/>
        </p:nvSpPr>
        <p:spPr bwMode="auto">
          <a:xfrm>
            <a:off x="2794000" y="4321175"/>
            <a:ext cx="981075" cy="677863"/>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4" name="Oval 60"/>
          <p:cNvSpPr>
            <a:spLocks noChangeArrowheads="1"/>
          </p:cNvSpPr>
          <p:nvPr/>
        </p:nvSpPr>
        <p:spPr bwMode="auto">
          <a:xfrm>
            <a:off x="1555750" y="3965575"/>
            <a:ext cx="693738" cy="677863"/>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5" name="Oval 61"/>
          <p:cNvSpPr>
            <a:spLocks noChangeArrowheads="1"/>
          </p:cNvSpPr>
          <p:nvPr/>
        </p:nvSpPr>
        <p:spPr bwMode="auto">
          <a:xfrm>
            <a:off x="2792413" y="5049838"/>
            <a:ext cx="1150937" cy="677862"/>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68"/>
          <p:cNvGrpSpPr>
            <a:grpSpLocks/>
          </p:cNvGrpSpPr>
          <p:nvPr/>
        </p:nvGrpSpPr>
        <p:grpSpPr bwMode="auto">
          <a:xfrm>
            <a:off x="1962150" y="841375"/>
            <a:ext cx="5948363" cy="5375275"/>
            <a:chOff x="1236" y="530"/>
            <a:chExt cx="3747" cy="3386"/>
          </a:xfrm>
        </p:grpSpPr>
        <p:sp>
          <p:nvSpPr>
            <p:cNvPr id="129086" name="Oval 62"/>
            <p:cNvSpPr>
              <a:spLocks noChangeArrowheads="1"/>
            </p:cNvSpPr>
            <p:nvPr/>
          </p:nvSpPr>
          <p:spPr bwMode="auto">
            <a:xfrm>
              <a:off x="1236" y="530"/>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7" name="Oval 63"/>
            <p:cNvSpPr>
              <a:spLocks noChangeArrowheads="1"/>
            </p:cNvSpPr>
            <p:nvPr/>
          </p:nvSpPr>
          <p:spPr bwMode="auto">
            <a:xfrm>
              <a:off x="2856" y="1571"/>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8" name="Oval 64"/>
            <p:cNvSpPr>
              <a:spLocks noChangeArrowheads="1"/>
            </p:cNvSpPr>
            <p:nvPr/>
          </p:nvSpPr>
          <p:spPr bwMode="auto">
            <a:xfrm>
              <a:off x="4482" y="3207"/>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9" name="Oval 65"/>
            <p:cNvSpPr>
              <a:spLocks noChangeArrowheads="1"/>
            </p:cNvSpPr>
            <p:nvPr/>
          </p:nvSpPr>
          <p:spPr bwMode="auto">
            <a:xfrm>
              <a:off x="2094" y="1400"/>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90" name="Oval 66"/>
            <p:cNvSpPr>
              <a:spLocks noChangeArrowheads="1"/>
            </p:cNvSpPr>
            <p:nvPr/>
          </p:nvSpPr>
          <p:spPr bwMode="auto">
            <a:xfrm>
              <a:off x="1486" y="3435"/>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91" name="Oval 67"/>
            <p:cNvSpPr>
              <a:spLocks noChangeArrowheads="1"/>
            </p:cNvSpPr>
            <p:nvPr/>
          </p:nvSpPr>
          <p:spPr bwMode="auto">
            <a:xfrm>
              <a:off x="1583" y="2183"/>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154684" name="Text Box 6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9098" name="Rectangle 74"/>
          <p:cNvSpPr>
            <a:spLocks noChangeArrowheads="1"/>
          </p:cNvSpPr>
          <p:nvPr/>
        </p:nvSpPr>
        <p:spPr bwMode="auto">
          <a:xfrm>
            <a:off x="4479925" y="2824163"/>
            <a:ext cx="184150" cy="244475"/>
          </a:xfrm>
          <a:prstGeom prst="rect">
            <a:avLst/>
          </a:prstGeom>
          <a:noFill/>
          <a:ln w="12700">
            <a:noFill/>
            <a:miter lim="800000"/>
            <a:headEnd/>
            <a:tailEnd/>
          </a:ln>
          <a:effectLst/>
        </p:spPr>
        <p:txBody>
          <a:bodyPr wrap="none">
            <a:spAutoFit/>
          </a:bodyPr>
          <a:lstStyle/>
          <a:p>
            <a:pPr>
              <a:defRPr/>
            </a:pPr>
            <a:endParaRPr lang="en-US" sz="1000" b="1" i="0">
              <a:solidFill>
                <a:schemeClr val="tx1"/>
              </a:solidFill>
              <a:effectLst>
                <a:outerShdw blurRad="38100" dist="38100" dir="2700000" algn="tl">
                  <a:srgbClr val="000000"/>
                </a:outerShdw>
              </a:effectLst>
              <a:latin typeface="Comic Sans MS" pitchFamily="-110" charset="0"/>
              <a:ea typeface="+mn-ea"/>
              <a:cs typeface="+mn-cs"/>
            </a:endParaRPr>
          </a:p>
        </p:txBody>
      </p:sp>
      <p:sp>
        <p:nvSpPr>
          <p:cNvPr id="129099" name="Rectangle 75"/>
          <p:cNvSpPr>
            <a:spLocks noChangeArrowheads="1"/>
          </p:cNvSpPr>
          <p:nvPr/>
        </p:nvSpPr>
        <p:spPr bwMode="auto">
          <a:xfrm>
            <a:off x="8091488" y="6521450"/>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74</a:t>
            </a:r>
          </a:p>
        </p:txBody>
      </p:sp>
      <p:sp>
        <p:nvSpPr>
          <p:cNvPr id="154687" name="Text Box 76"/>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54688" name="Rectangle 77"/>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154689" name="Text Box 78"/>
          <p:cNvSpPr txBox="1">
            <a:spLocks noChangeArrowheads="1"/>
          </p:cNvSpPr>
          <p:nvPr/>
        </p:nvSpPr>
        <p:spPr bwMode="auto">
          <a:xfrm>
            <a:off x="8756650" y="64135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 </a:t>
            </a:r>
          </a:p>
        </p:txBody>
      </p:sp>
      <p:sp>
        <p:nvSpPr>
          <p:cNvPr id="154690" name="Text Box 79"/>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9073"/>
                                        </p:tgtEl>
                                        <p:attrNameLst>
                                          <p:attrName>style.visibility</p:attrName>
                                        </p:attrNameLst>
                                      </p:cBhvr>
                                      <p:to>
                                        <p:strVal val="visible"/>
                                      </p:to>
                                    </p:set>
                                    <p:animEffect transition="in" filter="fade">
                                      <p:cBhvr>
                                        <p:cTn id="7" dur="1000"/>
                                        <p:tgtEl>
                                          <p:spTgt spid="1290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73" grpId="0" animBg="1"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MN</a:t>
            </a:r>
          </a:p>
        </p:txBody>
      </p:sp>
      <p:sp>
        <p:nvSpPr>
          <p:cNvPr id="46182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2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2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3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3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32"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ER</a:t>
            </a:r>
          </a:p>
        </p:txBody>
      </p:sp>
      <p:sp>
        <p:nvSpPr>
          <p:cNvPr id="46183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3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46183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3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3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3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SG</a:t>
            </a:r>
          </a:p>
        </p:txBody>
      </p:sp>
      <p:sp>
        <p:nvSpPr>
          <p:cNvPr id="461839"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461840"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MS</a:t>
            </a:r>
          </a:p>
        </p:txBody>
      </p:sp>
      <p:sp>
        <p:nvSpPr>
          <p:cNvPr id="46184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42"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44"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DS</a:t>
            </a:r>
          </a:p>
        </p:txBody>
      </p:sp>
      <p:sp>
        <p:nvSpPr>
          <p:cNvPr id="46184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46" name="Oval 22"/>
          <p:cNvSpPr>
            <a:spLocks noChangeArrowheads="1"/>
          </p:cNvSpPr>
          <p:nvPr/>
        </p:nvSpPr>
        <p:spPr bwMode="auto">
          <a:xfrm>
            <a:off x="6718300" y="452596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47"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48"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49" name="Line 25"/>
          <p:cNvSpPr>
            <a:spLocks noChangeShapeType="1"/>
          </p:cNvSpPr>
          <p:nvPr/>
        </p:nvSpPr>
        <p:spPr bwMode="auto">
          <a:xfrm>
            <a:off x="4178300" y="1666875"/>
            <a:ext cx="1668463" cy="0"/>
          </a:xfrm>
          <a:prstGeom prst="line">
            <a:avLst/>
          </a:prstGeom>
          <a:noFill/>
          <a:ln w="25400">
            <a:solidFill>
              <a:srgbClr val="91919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50" name="Rectangle 26"/>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10 PLACES</a:t>
            </a:r>
          </a:p>
        </p:txBody>
      </p:sp>
      <p:sp>
        <p:nvSpPr>
          <p:cNvPr id="461851"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chemeClr val="tx1"/>
                </a:solidFill>
                <a:effectLst>
                  <a:outerShdw blurRad="38100" dist="38100" dir="2700000" algn="tl">
                    <a:srgbClr val="000000"/>
                  </a:outerShdw>
                </a:effectLst>
                <a:latin typeface="Times" charset="0"/>
              </a:rPr>
              <a:t>6</a:t>
            </a:r>
          </a:p>
        </p:txBody>
      </p:sp>
      <p:sp>
        <p:nvSpPr>
          <p:cNvPr id="461852"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chemeClr val="tx1"/>
                </a:solidFill>
                <a:effectLst>
                  <a:outerShdw blurRad="38100" dist="38100" dir="2700000" algn="tl">
                    <a:srgbClr val="000000"/>
                  </a:outerShdw>
                </a:effectLst>
                <a:latin typeface="Times" charset="0"/>
              </a:rPr>
              <a:t>4</a:t>
            </a:r>
          </a:p>
        </p:txBody>
      </p:sp>
      <p:sp>
        <p:nvSpPr>
          <p:cNvPr id="461853" name="Rectangle 29"/>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U</a:t>
            </a:r>
          </a:p>
        </p:txBody>
      </p:sp>
      <p:sp>
        <p:nvSpPr>
          <p:cNvPr id="461854"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B</a:t>
            </a:r>
          </a:p>
        </p:txBody>
      </p:sp>
      <p:sp>
        <p:nvSpPr>
          <p:cNvPr id="461855" name="Oval 31"/>
          <p:cNvSpPr>
            <a:spLocks noChangeArrowheads="1"/>
          </p:cNvSpPr>
          <p:nvPr/>
        </p:nvSpPr>
        <p:spPr bwMode="auto">
          <a:xfrm>
            <a:off x="5702300" y="303371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56"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H</a:t>
            </a:r>
          </a:p>
        </p:txBody>
      </p:sp>
      <p:sp>
        <p:nvSpPr>
          <p:cNvPr id="461857" name="Oval 33"/>
          <p:cNvSpPr>
            <a:spLocks noChangeArrowheads="1"/>
          </p:cNvSpPr>
          <p:nvPr/>
        </p:nvSpPr>
        <p:spPr bwMode="auto">
          <a:xfrm>
            <a:off x="5313363" y="19827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58" name="Rectangle 34"/>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N(A)</a:t>
            </a:r>
          </a:p>
        </p:txBody>
      </p:sp>
      <p:sp>
        <p:nvSpPr>
          <p:cNvPr id="461859" name="Oval 35"/>
          <p:cNvSpPr>
            <a:spLocks noChangeArrowheads="1"/>
          </p:cNvSpPr>
          <p:nvPr/>
        </p:nvSpPr>
        <p:spPr bwMode="auto">
          <a:xfrm>
            <a:off x="6904038" y="166211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60" name="Oval 36"/>
          <p:cNvSpPr>
            <a:spLocks noChangeArrowheads="1"/>
          </p:cNvSpPr>
          <p:nvPr/>
        </p:nvSpPr>
        <p:spPr bwMode="auto">
          <a:xfrm>
            <a:off x="2873375" y="27447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61" name="Rectangle 37"/>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C</a:t>
            </a:r>
          </a:p>
        </p:txBody>
      </p:sp>
      <p:sp>
        <p:nvSpPr>
          <p:cNvPr id="461862" name="Oval 38"/>
          <p:cNvSpPr>
            <a:spLocks noChangeArrowheads="1"/>
          </p:cNvSpPr>
          <p:nvPr/>
        </p:nvSpPr>
        <p:spPr bwMode="auto">
          <a:xfrm>
            <a:off x="2974975" y="3235325"/>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63" name="Rectangle 39"/>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J</a:t>
            </a:r>
          </a:p>
        </p:txBody>
      </p:sp>
      <p:sp>
        <p:nvSpPr>
          <p:cNvPr id="461864" name="Oval 40"/>
          <p:cNvSpPr>
            <a:spLocks noChangeArrowheads="1"/>
          </p:cNvSpPr>
          <p:nvPr/>
        </p:nvSpPr>
        <p:spPr bwMode="auto">
          <a:xfrm>
            <a:off x="3516313" y="32019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65" name="Oval 41"/>
          <p:cNvSpPr>
            <a:spLocks noChangeArrowheads="1"/>
          </p:cNvSpPr>
          <p:nvPr/>
        </p:nvSpPr>
        <p:spPr bwMode="auto">
          <a:xfrm>
            <a:off x="2906713" y="4573588"/>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66" name="Oval 42"/>
          <p:cNvSpPr>
            <a:spLocks noChangeArrowheads="1"/>
          </p:cNvSpPr>
          <p:nvPr/>
        </p:nvSpPr>
        <p:spPr bwMode="auto">
          <a:xfrm>
            <a:off x="2974975" y="530383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67" name="Rectangle 43"/>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MS</a:t>
            </a:r>
          </a:p>
        </p:txBody>
      </p:sp>
      <p:sp>
        <p:nvSpPr>
          <p:cNvPr id="461868" name="Oval 44"/>
          <p:cNvSpPr>
            <a:spLocks noChangeArrowheads="1"/>
          </p:cNvSpPr>
          <p:nvPr/>
        </p:nvSpPr>
        <p:spPr bwMode="auto">
          <a:xfrm>
            <a:off x="1654175" y="4203700"/>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69" name="Rectangle 45"/>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E</a:t>
            </a:r>
          </a:p>
        </p:txBody>
      </p:sp>
      <p:sp>
        <p:nvSpPr>
          <p:cNvPr id="461874" name="Line 5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75" name="Oval 51"/>
          <p:cNvSpPr>
            <a:spLocks noChangeArrowheads="1"/>
          </p:cNvSpPr>
          <p:nvPr/>
        </p:nvSpPr>
        <p:spPr bwMode="auto">
          <a:xfrm>
            <a:off x="2873375" y="2744788"/>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76" name="Oval 52"/>
          <p:cNvSpPr>
            <a:spLocks noChangeArrowheads="1"/>
          </p:cNvSpPr>
          <p:nvPr/>
        </p:nvSpPr>
        <p:spPr bwMode="auto">
          <a:xfrm>
            <a:off x="2974975" y="3235325"/>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77" name="Text Box 53"/>
          <p:cNvSpPr txBox="1">
            <a:spLocks noChangeArrowheads="1"/>
          </p:cNvSpPr>
          <p:nvPr/>
        </p:nvSpPr>
        <p:spPr bwMode="auto">
          <a:xfrm>
            <a:off x="6553200" y="2286000"/>
            <a:ext cx="1600200" cy="304800"/>
          </a:xfrm>
          <a:prstGeom prst="rect">
            <a:avLst/>
          </a:prstGeom>
          <a:noFill/>
          <a:ln w="12700">
            <a:noFill/>
            <a:miter lim="800000"/>
            <a:headEnd/>
            <a:tailEnd/>
          </a:ln>
          <a:effectLst/>
        </p:spPr>
        <p:txBody>
          <a:bodyPr>
            <a:spAutoFit/>
          </a:bodyPr>
          <a:lstStyle/>
          <a:p>
            <a:pPr>
              <a:spcBef>
                <a:spcPct val="50000"/>
              </a:spcBef>
              <a:defRPr/>
            </a:pPr>
            <a:endParaRPr lang="en-US" sz="1400">
              <a:solidFill>
                <a:schemeClr val="tx1"/>
              </a:solidFill>
              <a:effectLst>
                <a:outerShdw blurRad="38100" dist="38100" dir="2700000" algn="tl">
                  <a:srgbClr val="000000"/>
                </a:outerShdw>
              </a:effectLst>
              <a:latin typeface="Times" pitchFamily="-110" charset="0"/>
              <a:ea typeface="+mn-ea"/>
              <a:cs typeface="+mn-cs"/>
            </a:endParaRPr>
          </a:p>
        </p:txBody>
      </p:sp>
      <p:sp>
        <p:nvSpPr>
          <p:cNvPr id="461881" name="Rectangle 57"/>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KB</a:t>
            </a:r>
          </a:p>
        </p:txBody>
      </p:sp>
      <p:sp>
        <p:nvSpPr>
          <p:cNvPr id="461883" name="Text Box 59"/>
          <p:cNvSpPr txBox="1">
            <a:spLocks noChangeArrowheads="1"/>
          </p:cNvSpPr>
          <p:nvPr/>
        </p:nvSpPr>
        <p:spPr bwMode="auto">
          <a:xfrm>
            <a:off x="484188" y="5492750"/>
            <a:ext cx="1155700"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2000" b="1" i="0">
                <a:effectLst>
                  <a:outerShdw blurRad="38100" dist="38100" dir="2700000" algn="tl">
                    <a:srgbClr val="000000"/>
                  </a:outerShdw>
                </a:effectLst>
              </a:rPr>
              <a:t>Judges 20:1</a:t>
            </a:r>
          </a:p>
        </p:txBody>
      </p:sp>
      <p:sp>
        <p:nvSpPr>
          <p:cNvPr id="156722" name="Text Box 6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61885" name="Rectangle 6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75</a:t>
            </a:r>
          </a:p>
        </p:txBody>
      </p:sp>
      <p:sp>
        <p:nvSpPr>
          <p:cNvPr id="156724" name="Text Box 62"/>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56725" name="Rectangle 63"/>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461888" name="Oval 64"/>
          <p:cNvSpPr>
            <a:spLocks noChangeArrowheads="1"/>
          </p:cNvSpPr>
          <p:nvPr/>
        </p:nvSpPr>
        <p:spPr bwMode="auto">
          <a:xfrm rot="1740000">
            <a:off x="1614488" y="1036638"/>
            <a:ext cx="808037" cy="3405187"/>
          </a:xfrm>
          <a:prstGeom prst="ellipse">
            <a:avLst/>
          </a:prstGeom>
          <a:gradFill rotWithShape="0">
            <a:gsLst>
              <a:gs pos="0">
                <a:srgbClr val="114FFB"/>
              </a:gs>
              <a:gs pos="100000">
                <a:srgbClr val="114FFB">
                  <a:gamma/>
                  <a:shade val="29804"/>
                  <a:invGamma/>
                </a:srgbClr>
              </a:gs>
            </a:gsLst>
            <a:lin ang="5400000" scaled="1"/>
          </a:grad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89" name="Rectangle 65"/>
          <p:cNvSpPr>
            <a:spLocks noChangeArrowheads="1"/>
          </p:cNvSpPr>
          <p:nvPr/>
        </p:nvSpPr>
        <p:spPr bwMode="auto">
          <a:xfrm rot="18000000">
            <a:off x="264319" y="2128044"/>
            <a:ext cx="3687763" cy="6381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3600" b="1">
                <a:solidFill>
                  <a:srgbClr val="FAF200"/>
                </a:solidFill>
                <a:effectLst>
                  <a:outerShdw blurRad="38100" dist="38100" dir="2700000" algn="tl">
                    <a:srgbClr val="000000"/>
                  </a:outerShdw>
                </a:effectLst>
                <a:latin typeface="Times" charset="0"/>
              </a:rPr>
              <a:t>THE LAND</a:t>
            </a:r>
          </a:p>
        </p:txBody>
      </p:sp>
      <p:sp>
        <p:nvSpPr>
          <p:cNvPr id="461890" name="Line 66"/>
          <p:cNvSpPr>
            <a:spLocks noChangeShapeType="1"/>
          </p:cNvSpPr>
          <p:nvPr/>
        </p:nvSpPr>
        <p:spPr bwMode="auto">
          <a:xfrm>
            <a:off x="2852738" y="2217738"/>
            <a:ext cx="1439862" cy="271462"/>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91" name="Line 67"/>
          <p:cNvSpPr>
            <a:spLocks noChangeShapeType="1"/>
          </p:cNvSpPr>
          <p:nvPr/>
        </p:nvSpPr>
        <p:spPr bwMode="auto">
          <a:xfrm>
            <a:off x="1905000" y="3741738"/>
            <a:ext cx="931863" cy="949325"/>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68"/>
          <p:cNvGrpSpPr>
            <a:grpSpLocks/>
          </p:cNvGrpSpPr>
          <p:nvPr/>
        </p:nvGrpSpPr>
        <p:grpSpPr bwMode="auto">
          <a:xfrm>
            <a:off x="3395663" y="3533775"/>
            <a:ext cx="3960812" cy="2362200"/>
            <a:chOff x="2448" y="2226"/>
            <a:chExt cx="1584" cy="1488"/>
          </a:xfrm>
        </p:grpSpPr>
        <p:sp>
          <p:nvSpPr>
            <p:cNvPr id="461893" name="Text Box 69"/>
            <p:cNvSpPr txBox="1">
              <a:spLocks noChangeArrowheads="1"/>
            </p:cNvSpPr>
            <p:nvPr/>
          </p:nvSpPr>
          <p:spPr bwMode="auto">
            <a:xfrm>
              <a:off x="2448" y="2346"/>
              <a:ext cx="1584" cy="1135"/>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nSpc>
                  <a:spcPct val="60000"/>
                </a:lnSpc>
                <a:spcBef>
                  <a:spcPct val="50000"/>
                </a:spcBef>
                <a:defRPr/>
              </a:pPr>
              <a:r>
                <a:rPr lang="en-US" b="1" dirty="0">
                  <a:solidFill>
                    <a:srgbClr val="FFFF00"/>
                  </a:solidFill>
                  <a:effectLst>
                    <a:outerShdw blurRad="38100" dist="38100" dir="2700000" algn="tl">
                      <a:srgbClr val="000000"/>
                    </a:outerShdw>
                  </a:effectLst>
                  <a:latin typeface="Arial Black" charset="0"/>
                </a:rPr>
                <a:t>"FROM</a:t>
              </a:r>
            </a:p>
            <a:p>
              <a:pPr>
                <a:lnSpc>
                  <a:spcPct val="60000"/>
                </a:lnSpc>
                <a:spcBef>
                  <a:spcPct val="50000"/>
                </a:spcBef>
                <a:defRPr/>
              </a:pPr>
              <a:r>
                <a:rPr lang="en-US" b="1" dirty="0">
                  <a:solidFill>
                    <a:srgbClr val="FFFF00"/>
                  </a:solidFill>
                  <a:effectLst>
                    <a:outerShdw blurRad="38100" dist="38100" dir="2700000" algn="tl">
                      <a:srgbClr val="000000"/>
                    </a:outerShdw>
                  </a:effectLst>
                  <a:latin typeface="Arial Black" charset="0"/>
                </a:rPr>
                <a:t>DAN</a:t>
              </a:r>
            </a:p>
            <a:p>
              <a:pPr>
                <a:lnSpc>
                  <a:spcPct val="60000"/>
                </a:lnSpc>
                <a:spcBef>
                  <a:spcPct val="50000"/>
                </a:spcBef>
                <a:defRPr/>
              </a:pPr>
              <a:r>
                <a:rPr lang="en-US" b="1" dirty="0">
                  <a:solidFill>
                    <a:srgbClr val="FFFF00"/>
                  </a:solidFill>
                  <a:effectLst>
                    <a:outerShdw blurRad="38100" dist="38100" dir="2700000" algn="tl">
                      <a:srgbClr val="000000"/>
                    </a:outerShdw>
                  </a:effectLst>
                  <a:latin typeface="Arial Black" charset="0"/>
                </a:rPr>
                <a:t>TO</a:t>
              </a:r>
            </a:p>
            <a:p>
              <a:pPr>
                <a:lnSpc>
                  <a:spcPct val="60000"/>
                </a:lnSpc>
                <a:spcBef>
                  <a:spcPct val="50000"/>
                </a:spcBef>
                <a:defRPr/>
              </a:pPr>
              <a:r>
                <a:rPr lang="en-US" b="1" dirty="0">
                  <a:solidFill>
                    <a:srgbClr val="FFFF00"/>
                  </a:solidFill>
                  <a:effectLst>
                    <a:outerShdw blurRad="38100" dist="38100" dir="2700000" algn="tl">
                      <a:srgbClr val="000000"/>
                    </a:outerShdw>
                  </a:effectLst>
                  <a:latin typeface="Arial Black" charset="0"/>
                </a:rPr>
                <a:t>BEERSHEBA"</a:t>
              </a:r>
            </a:p>
          </p:txBody>
        </p:sp>
        <p:sp>
          <p:nvSpPr>
            <p:cNvPr id="461894" name="AutoShape 70"/>
            <p:cNvSpPr>
              <a:spLocks noChangeArrowheads="1"/>
            </p:cNvSpPr>
            <p:nvPr/>
          </p:nvSpPr>
          <p:spPr bwMode="auto">
            <a:xfrm>
              <a:off x="2448" y="2226"/>
              <a:ext cx="1584" cy="1488"/>
            </a:xfrm>
            <a:prstGeom prst="roundRect">
              <a:avLst>
                <a:gd name="adj" fmla="val 16667"/>
              </a:avLst>
            </a:prstGeom>
            <a:noFill/>
            <a:ln w="57150">
              <a:no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461895" name="AutoShape 71"/>
          <p:cNvSpPr>
            <a:spLocks noChangeArrowheads="1"/>
          </p:cNvSpPr>
          <p:nvPr/>
        </p:nvSpPr>
        <p:spPr bwMode="auto">
          <a:xfrm rot="-3349850">
            <a:off x="2132806" y="3201194"/>
            <a:ext cx="2173288" cy="342900"/>
          </a:xfrm>
          <a:prstGeom prst="leftRightArrow">
            <a:avLst>
              <a:gd name="adj1" fmla="val 50000"/>
              <a:gd name="adj2" fmla="val 126759"/>
            </a:avLst>
          </a:prstGeom>
          <a:solidFill>
            <a:srgbClr val="FAF200"/>
          </a:solidFill>
          <a:ln w="12700">
            <a:solidFill>
              <a:schemeClr val="tx1"/>
            </a:solidFill>
            <a:miter lim="800000"/>
            <a:headEnd/>
            <a:tailEnd/>
          </a:ln>
          <a:effectLst>
            <a:outerShdw blurRad="63500" dist="89803" dir="2700000" algn="ctr" rotWithShape="0">
              <a:schemeClr val="bg2">
                <a:alpha val="74998"/>
              </a:schemeClr>
            </a:outerShdw>
          </a:effectLst>
        </p:spPr>
        <p:txBody>
          <a:bodyPr vert="eaVert" wrap="none" anchor="ctr"/>
          <a:lstStyle/>
          <a:p>
            <a:pPr>
              <a:defRPr/>
            </a:pPr>
            <a:endParaRPr lang="en-US" sz="1400">
              <a:solidFill>
                <a:srgbClr val="FAF200"/>
              </a:solidFill>
              <a:effectLst>
                <a:outerShdw blurRad="38100" dist="38100" dir="2700000" algn="tl">
                  <a:srgbClr val="000000"/>
                </a:outerShdw>
              </a:effectLst>
              <a:latin typeface="Times" pitchFamily="-110"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1895"/>
                                        </p:tgtEl>
                                        <p:attrNameLst>
                                          <p:attrName>style.visibility</p:attrName>
                                        </p:attrNameLst>
                                      </p:cBhvr>
                                      <p:to>
                                        <p:strVal val="visible"/>
                                      </p:to>
                                    </p:set>
                                    <p:animEffect transition="in" filter="fade">
                                      <p:cBhvr>
                                        <p:cTn id="7" dur="1000"/>
                                        <p:tgtEl>
                                          <p:spTgt spid="461895"/>
                                        </p:tgtEl>
                                      </p:cBhvr>
                                    </p:animEffect>
                                  </p:childTnLst>
                                </p:cTn>
                              </p:par>
                            </p:childTnLst>
                          </p:cTn>
                        </p:par>
                        <p:par>
                          <p:cTn id="8" fill="hold" nodeType="afterGroup">
                            <p:stCondLst>
                              <p:cond delay="10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95" grpId="0" animBg="1"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09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0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0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02"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03"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132104"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05"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32106"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07"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08"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09"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132110"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132111"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132112"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13"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14"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16"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132117"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18"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1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20" name="Rectangle 24"/>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32121" name="Rectangle 25"/>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32122"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23" name="Rectangle 27"/>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32124" name="Oval 28"/>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25" name="Rectangle 29"/>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32126" name="Oval 30"/>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27"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28" name="Rectangle 32"/>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132129" name="Oval 33"/>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30" name="Rectangle 34"/>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132131" name="Oval 35"/>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32" name="Oval 36"/>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33" name="Rectangle 37"/>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KB</a:t>
            </a:r>
          </a:p>
        </p:txBody>
      </p:sp>
      <p:sp>
        <p:nvSpPr>
          <p:cNvPr id="132134" name="Oval 3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35" name="Rectangle 39"/>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MS</a:t>
            </a:r>
          </a:p>
        </p:txBody>
      </p:sp>
      <p:sp>
        <p:nvSpPr>
          <p:cNvPr id="132136"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37" name="Rectangle 41"/>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E</a:t>
            </a:r>
          </a:p>
        </p:txBody>
      </p:sp>
      <p:sp>
        <p:nvSpPr>
          <p:cNvPr id="132138" name="Rectangle 42"/>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132139" name="Text Box 43"/>
          <p:cNvSpPr txBox="1">
            <a:spLocks noChangeArrowheads="1"/>
          </p:cNvSpPr>
          <p:nvPr/>
        </p:nvSpPr>
        <p:spPr bwMode="auto">
          <a:xfrm>
            <a:off x="2933700" y="3095625"/>
            <a:ext cx="4710113" cy="302418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nSpc>
                <a:spcPct val="45000"/>
              </a:lnSpc>
              <a:spcBef>
                <a:spcPct val="50000"/>
              </a:spcBef>
              <a:defRPr/>
            </a:pPr>
            <a:endParaRPr lang="en-US" sz="3600" b="1" dirty="0">
              <a:solidFill>
                <a:srgbClr val="FFFA35"/>
              </a:solidFill>
              <a:effectLst>
                <a:outerShdw blurRad="38100" dist="38100" dir="2700000" algn="tl">
                  <a:srgbClr val="000000"/>
                </a:outerShdw>
              </a:effectLst>
              <a:latin typeface="Arial Black" charset="0"/>
            </a:endParaRPr>
          </a:p>
          <a:p>
            <a:pPr>
              <a:lnSpc>
                <a:spcPct val="45000"/>
              </a:lnSpc>
              <a:spcBef>
                <a:spcPct val="50000"/>
              </a:spcBef>
              <a:defRPr/>
            </a:pPr>
            <a:endParaRPr lang="en-US" sz="3600" b="1" dirty="0">
              <a:solidFill>
                <a:srgbClr val="FFFA35"/>
              </a:solidFill>
              <a:effectLst>
                <a:outerShdw blurRad="38100" dist="38100" dir="2700000" algn="tl">
                  <a:srgbClr val="000000"/>
                </a:outerShdw>
              </a:effectLst>
              <a:latin typeface="Arial Black" charset="0"/>
            </a:endParaRPr>
          </a:p>
          <a:p>
            <a:pPr>
              <a:lnSpc>
                <a:spcPct val="45000"/>
              </a:lnSpc>
              <a:spcBef>
                <a:spcPct val="50000"/>
              </a:spcBef>
              <a:defRPr/>
            </a:pPr>
            <a:r>
              <a:rPr lang="en-US" altLang="ja-JP" sz="3600" b="1" dirty="0">
                <a:solidFill>
                  <a:srgbClr val="FFFA35"/>
                </a:solidFill>
                <a:effectLst>
                  <a:outerShdw blurRad="38100" dist="38100" dir="2700000" algn="tl">
                    <a:srgbClr val="000000"/>
                  </a:outerShdw>
                </a:effectLst>
                <a:latin typeface="Arial Black" charset="0"/>
              </a:rPr>
              <a:t>"</a:t>
            </a:r>
            <a:r>
              <a:rPr lang="en-US" sz="3600" b="1" dirty="0">
                <a:solidFill>
                  <a:srgbClr val="FFFA35"/>
                </a:solidFill>
                <a:effectLst>
                  <a:outerShdw blurRad="38100" dist="38100" dir="2700000" algn="tl">
                    <a:srgbClr val="000000"/>
                  </a:outerShdw>
                </a:effectLst>
                <a:latin typeface="Arial Black" charset="0"/>
              </a:rPr>
              <a:t>THE STAGE</a:t>
            </a:r>
          </a:p>
          <a:p>
            <a:pPr>
              <a:lnSpc>
                <a:spcPct val="45000"/>
              </a:lnSpc>
              <a:spcBef>
                <a:spcPct val="50000"/>
              </a:spcBef>
              <a:defRPr/>
            </a:pPr>
            <a:r>
              <a:rPr lang="en-US" sz="3600" b="1" dirty="0">
                <a:solidFill>
                  <a:srgbClr val="FFFA35"/>
                </a:solidFill>
                <a:effectLst>
                  <a:outerShdw blurRad="38100" dist="38100" dir="2700000" algn="tl">
                    <a:srgbClr val="000000"/>
                  </a:outerShdw>
                </a:effectLst>
                <a:latin typeface="Arial Black" charset="0"/>
              </a:rPr>
              <a:t>OF THE </a:t>
            </a:r>
          </a:p>
          <a:p>
            <a:pPr>
              <a:lnSpc>
                <a:spcPct val="45000"/>
              </a:lnSpc>
              <a:spcBef>
                <a:spcPct val="50000"/>
              </a:spcBef>
              <a:defRPr/>
            </a:pPr>
            <a:r>
              <a:rPr lang="en-US" sz="3600" b="1" dirty="0">
                <a:solidFill>
                  <a:srgbClr val="FFFA35"/>
                </a:solidFill>
                <a:effectLst>
                  <a:outerShdw blurRad="38100" dist="38100" dir="2700000" algn="tl">
                    <a:srgbClr val="000000"/>
                  </a:outerShdw>
                </a:effectLst>
                <a:latin typeface="Arial Black" charset="0"/>
              </a:rPr>
              <a:t>ACTION!</a:t>
            </a:r>
            <a:r>
              <a:rPr lang="en-US" altLang="ja-JP" sz="3600" b="1" dirty="0">
                <a:solidFill>
                  <a:srgbClr val="FFFA35"/>
                </a:solidFill>
                <a:effectLst>
                  <a:outerShdw blurRad="38100" dist="38100" dir="2700000" algn="tl">
                    <a:srgbClr val="000000"/>
                  </a:outerShdw>
                </a:effectLst>
                <a:latin typeface="Arial Black" charset="0"/>
              </a:rPr>
              <a:t>"</a:t>
            </a:r>
            <a:endParaRPr lang="en-US" sz="3600" b="1" dirty="0">
              <a:solidFill>
                <a:srgbClr val="FFFA35"/>
              </a:solidFill>
              <a:effectLst>
                <a:outerShdw blurRad="38100" dist="38100" dir="2700000" algn="tl">
                  <a:srgbClr val="000000"/>
                </a:outerShdw>
              </a:effectLst>
              <a:latin typeface="Arial Black" charset="0"/>
            </a:endParaRPr>
          </a:p>
          <a:p>
            <a:pPr>
              <a:lnSpc>
                <a:spcPct val="45000"/>
              </a:lnSpc>
              <a:spcBef>
                <a:spcPct val="50000"/>
              </a:spcBef>
              <a:defRPr/>
            </a:pPr>
            <a:endParaRPr lang="en-US" sz="3600" b="1" dirty="0">
              <a:solidFill>
                <a:srgbClr val="FFFA35"/>
              </a:solidFill>
              <a:effectLst>
                <a:outerShdw blurRad="38100" dist="38100" dir="2700000" algn="tl">
                  <a:srgbClr val="000000"/>
                </a:outerShdw>
              </a:effectLst>
              <a:latin typeface="Arial Black" charset="0"/>
            </a:endParaRPr>
          </a:p>
        </p:txBody>
      </p:sp>
      <p:sp>
        <p:nvSpPr>
          <p:cNvPr id="158762" name="Text Box 4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32147" name="Rectangle 5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76</a:t>
            </a:r>
          </a:p>
        </p:txBody>
      </p:sp>
      <p:sp>
        <p:nvSpPr>
          <p:cNvPr id="158764" name="Text Box 52"/>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58765" name="Rectangle 53"/>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132139"/>
                                        </p:tgtEl>
                                        <p:attrNameLst>
                                          <p:attrName>style.visibility</p:attrName>
                                        </p:attrNameLst>
                                      </p:cBhvr>
                                      <p:to>
                                        <p:strVal val="visible"/>
                                      </p:to>
                                    </p:set>
                                    <p:anim calcmode="lin" valueType="num">
                                      <p:cBhvr>
                                        <p:cTn id="7" dur="500" fill="hold"/>
                                        <p:tgtEl>
                                          <p:spTgt spid="132139"/>
                                        </p:tgtEl>
                                        <p:attrNameLst>
                                          <p:attrName>ppt_w</p:attrName>
                                        </p:attrNameLst>
                                      </p:cBhvr>
                                      <p:tavLst>
                                        <p:tav tm="0">
                                          <p:val>
                                            <p:fltVal val="0"/>
                                          </p:val>
                                        </p:tav>
                                        <p:tav tm="100000">
                                          <p:val>
                                            <p:strVal val="#ppt_w"/>
                                          </p:val>
                                        </p:tav>
                                      </p:tavLst>
                                    </p:anim>
                                    <p:anim calcmode="lin" valueType="num">
                                      <p:cBhvr>
                                        <p:cTn id="8" dur="500" fill="hold"/>
                                        <p:tgtEl>
                                          <p:spTgt spid="132139"/>
                                        </p:tgtEl>
                                        <p:attrNameLst>
                                          <p:attrName>ppt_h</p:attrName>
                                        </p:attrNameLst>
                                      </p:cBhvr>
                                      <p:tavLst>
                                        <p:tav tm="0">
                                          <p:val>
                                            <p:fltVal val="0"/>
                                          </p:val>
                                        </p:tav>
                                        <p:tav tm="100000">
                                          <p:val>
                                            <p:strVal val="#ppt_h"/>
                                          </p:val>
                                        </p:tav>
                                      </p:tavLst>
                                    </p:anim>
                                    <p:anim calcmode="lin" valueType="num">
                                      <p:cBhvr>
                                        <p:cTn id="9" dur="500" fill="hold"/>
                                        <p:tgtEl>
                                          <p:spTgt spid="132139"/>
                                        </p:tgtEl>
                                        <p:attrNameLst>
                                          <p:attrName>ppt_x</p:attrName>
                                        </p:attrNameLst>
                                      </p:cBhvr>
                                      <p:tavLst>
                                        <p:tav tm="0">
                                          <p:val>
                                            <p:fltVal val="0.5"/>
                                          </p:val>
                                        </p:tav>
                                        <p:tav tm="100000">
                                          <p:val>
                                            <p:strVal val="#ppt_x"/>
                                          </p:val>
                                        </p:tav>
                                      </p:tavLst>
                                    </p:anim>
                                    <p:anim calcmode="lin" valueType="num">
                                      <p:cBhvr>
                                        <p:cTn id="10" dur="500" fill="hold"/>
                                        <p:tgtEl>
                                          <p:spTgt spid="13213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39"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6547" name="Rectangle 3"/>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6549" name="Line 5"/>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6550" name="Text Box 6"/>
          <p:cNvSpPr txBox="1">
            <a:spLocks noChangeArrowheads="1"/>
          </p:cNvSpPr>
          <p:nvPr/>
        </p:nvSpPr>
        <p:spPr bwMode="auto">
          <a:xfrm>
            <a:off x="2505075" y="2584450"/>
            <a:ext cx="5029200" cy="1920875"/>
          </a:xfrm>
          <a:prstGeom prst="rect">
            <a:avLst/>
          </a:prstGeom>
          <a:noFill/>
          <a:ln w="12700">
            <a:noFill/>
            <a:miter lim="800000"/>
            <a:headEnd/>
            <a:tailEnd/>
          </a:ln>
          <a:effectLst>
            <a:outerShdw blurRad="63500" dist="117088" dir="2963922"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4000" b="1">
                <a:solidFill>
                  <a:srgbClr val="FFFA35"/>
                </a:solidFill>
                <a:effectLst>
                  <a:outerShdw blurRad="38100" dist="38100" dir="2700000" algn="tl">
                    <a:srgbClr val="000000"/>
                  </a:outerShdw>
                </a:effectLst>
                <a:latin typeface="Arial Black" charset="0"/>
              </a:rPr>
              <a:t>NOW THE REASON FOR ALL THIS...</a:t>
            </a:r>
          </a:p>
        </p:txBody>
      </p:sp>
      <p:sp>
        <p:nvSpPr>
          <p:cNvPr id="160773" name="Text Box 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36558"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77</a:t>
            </a:r>
          </a:p>
        </p:txBody>
      </p:sp>
      <p:sp>
        <p:nvSpPr>
          <p:cNvPr id="160775" name="Text Box 1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60776" name="Rectangle 16"/>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28" name="Rectangle 24"/>
          <p:cNvSpPr>
            <a:spLocks noChangeArrowheads="1"/>
          </p:cNvSpPr>
          <p:nvPr/>
        </p:nvSpPr>
        <p:spPr bwMode="auto">
          <a:xfrm>
            <a:off x="0" y="0"/>
            <a:ext cx="1817688" cy="1816100"/>
          </a:xfrm>
          <a:prstGeom prst="rect">
            <a:avLst/>
          </a:prstGeom>
          <a:solidFill>
            <a:srgbClr val="780014"/>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77506"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77507" name="Rectangle 3"/>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77509" name="Line 5"/>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2821" name="Text Box 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77512" name="Rectangle 8"/>
          <p:cNvSpPr>
            <a:spLocks noChangeArrowheads="1"/>
          </p:cNvSpPr>
          <p:nvPr/>
        </p:nvSpPr>
        <p:spPr bwMode="auto">
          <a:xfrm>
            <a:off x="8093075"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78</a:t>
            </a:r>
          </a:p>
        </p:txBody>
      </p:sp>
      <p:sp>
        <p:nvSpPr>
          <p:cNvPr id="162823" name="Text Box 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62824" name="Rectangle 10"/>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277515" name="Picture 11"/>
          <p:cNvPicPr>
            <a:picLocks noChangeAspect="1" noChangeArrowheads="1"/>
          </p:cNvPicPr>
          <p:nvPr/>
        </p:nvPicPr>
        <p:blipFill>
          <a:blip r:embed="rId3" cstate="screen">
            <a:extLst>
              <a:ext uri="{28A0092B-C50C-407E-A947-70E740481C1C}">
                <a14:useLocalDpi xmlns:a14="http://schemas.microsoft.com/office/drawing/2010/main"/>
              </a:ext>
            </a:extLst>
          </a:blip>
          <a:srcRect b="11746"/>
          <a:stretch>
            <a:fillRect/>
          </a:stretch>
        </p:blipFill>
        <p:spPr bwMode="auto">
          <a:xfrm>
            <a:off x="325438" y="250825"/>
            <a:ext cx="3649662" cy="2416175"/>
          </a:xfrm>
          <a:prstGeom prst="rect">
            <a:avLst/>
          </a:prstGeom>
          <a:noFill/>
          <a:ln w="76200">
            <a:solidFill>
              <a:schemeClr val="accent2"/>
            </a:solidFill>
            <a:miter lim="800000"/>
            <a:headEnd/>
            <a:tailEnd/>
          </a:ln>
          <a:effectLst>
            <a:outerShdw blurRad="63500" dist="102391" dir="3615307"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pic>
      <p:pic>
        <p:nvPicPr>
          <p:cNvPr id="277516" name="Picture 12"/>
          <p:cNvPicPr>
            <a:picLocks noChangeAspect="1" noChangeArrowheads="1"/>
          </p:cNvPicPr>
          <p:nvPr/>
        </p:nvPicPr>
        <p:blipFill>
          <a:blip r:embed="rId4" cstate="screen">
            <a:extLst>
              <a:ext uri="{28A0092B-C50C-407E-A947-70E740481C1C}">
                <a14:useLocalDpi xmlns:a14="http://schemas.microsoft.com/office/drawing/2010/main"/>
              </a:ext>
            </a:extLst>
          </a:blip>
          <a:srcRect b="9659"/>
          <a:stretch>
            <a:fillRect/>
          </a:stretch>
        </p:blipFill>
        <p:spPr bwMode="auto">
          <a:xfrm>
            <a:off x="5897563" y="280988"/>
            <a:ext cx="2959100" cy="2589212"/>
          </a:xfrm>
          <a:prstGeom prst="rect">
            <a:avLst/>
          </a:prstGeom>
          <a:noFill/>
          <a:ln w="76200">
            <a:solidFill>
              <a:schemeClr val="accent2"/>
            </a:solidFill>
            <a:miter lim="800000"/>
            <a:headEnd/>
            <a:tailEnd/>
          </a:ln>
          <a:effectLst>
            <a:outerShdw blurRad="63500" dist="102391" dir="3615307"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pic>
      <p:pic>
        <p:nvPicPr>
          <p:cNvPr id="277517" name="Picture 13"/>
          <p:cNvPicPr>
            <a:picLocks noChangeAspect="1" noChangeArrowheads="1"/>
          </p:cNvPicPr>
          <p:nvPr/>
        </p:nvPicPr>
        <p:blipFill>
          <a:blip r:embed="rId5" cstate="screen">
            <a:extLst>
              <a:ext uri="{28A0092B-C50C-407E-A947-70E740481C1C}">
                <a14:useLocalDpi xmlns:a14="http://schemas.microsoft.com/office/drawing/2010/main"/>
              </a:ext>
            </a:extLst>
          </a:blip>
          <a:srcRect b="22656"/>
          <a:stretch>
            <a:fillRect/>
          </a:stretch>
        </p:blipFill>
        <p:spPr bwMode="auto">
          <a:xfrm>
            <a:off x="3587750" y="576263"/>
            <a:ext cx="2982913" cy="1727200"/>
          </a:xfrm>
          <a:prstGeom prst="rect">
            <a:avLst/>
          </a:prstGeom>
          <a:noFill/>
          <a:ln w="76200">
            <a:solidFill>
              <a:schemeClr val="accent2"/>
            </a:solidFill>
            <a:miter lim="800000"/>
            <a:headEnd/>
            <a:tailEnd/>
          </a:ln>
          <a:effectLst>
            <a:outerShdw blurRad="63500" dist="102391" dir="3615307"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pic>
      <p:pic>
        <p:nvPicPr>
          <p:cNvPr id="277518"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b="9006"/>
          <a:stretch>
            <a:fillRect/>
          </a:stretch>
        </p:blipFill>
        <p:spPr bwMode="auto">
          <a:xfrm>
            <a:off x="2943225" y="4522788"/>
            <a:ext cx="2617788" cy="1784350"/>
          </a:xfrm>
          <a:prstGeom prst="rect">
            <a:avLst/>
          </a:prstGeom>
          <a:noFill/>
          <a:ln w="76200">
            <a:solidFill>
              <a:schemeClr val="accent2"/>
            </a:solidFill>
            <a:miter lim="800000"/>
            <a:headEnd/>
            <a:tailEnd/>
          </a:ln>
          <a:effectLst>
            <a:outerShdw blurRad="63500" dist="102391" dir="3615307" algn="ctr" rotWithShape="0">
              <a:schemeClr val="bg2">
                <a:alpha val="74998"/>
              </a:schemeClr>
            </a:outerShdw>
          </a:effectLst>
        </p:spPr>
      </p:pic>
      <p:pic>
        <p:nvPicPr>
          <p:cNvPr id="277520" name="Picture 16"/>
          <p:cNvPicPr>
            <a:picLocks noChangeAspect="1" noChangeArrowheads="1"/>
          </p:cNvPicPr>
          <p:nvPr/>
        </p:nvPicPr>
        <p:blipFill>
          <a:blip r:embed="rId7" cstate="screen">
            <a:extLst>
              <a:ext uri="{28A0092B-C50C-407E-A947-70E740481C1C}">
                <a14:useLocalDpi xmlns:a14="http://schemas.microsoft.com/office/drawing/2010/main"/>
              </a:ext>
            </a:extLst>
          </a:blip>
          <a:srcRect b="15291"/>
          <a:stretch>
            <a:fillRect/>
          </a:stretch>
        </p:blipFill>
        <p:spPr bwMode="auto">
          <a:xfrm>
            <a:off x="5518150" y="3821113"/>
            <a:ext cx="3001963" cy="1606550"/>
          </a:xfrm>
          <a:prstGeom prst="rect">
            <a:avLst/>
          </a:prstGeom>
          <a:noFill/>
          <a:ln w="76200">
            <a:solidFill>
              <a:schemeClr val="accent2"/>
            </a:solidFill>
            <a:miter lim="800000"/>
            <a:headEnd/>
            <a:tailEnd/>
          </a:ln>
          <a:effectLst>
            <a:outerShdw blurRad="63500" dist="102391" dir="3615307"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pic>
      <p:pic>
        <p:nvPicPr>
          <p:cNvPr id="277521" name="Picture 17"/>
          <p:cNvPicPr>
            <a:picLocks noChangeAspect="1" noChangeArrowheads="1"/>
          </p:cNvPicPr>
          <p:nvPr/>
        </p:nvPicPr>
        <p:blipFill>
          <a:blip r:embed="rId8" cstate="screen">
            <a:extLst>
              <a:ext uri="{28A0092B-C50C-407E-A947-70E740481C1C}">
                <a14:useLocalDpi xmlns:a14="http://schemas.microsoft.com/office/drawing/2010/main"/>
              </a:ext>
            </a:extLst>
          </a:blip>
          <a:srcRect r="-452" b="8960"/>
          <a:stretch>
            <a:fillRect/>
          </a:stretch>
        </p:blipFill>
        <p:spPr bwMode="auto">
          <a:xfrm>
            <a:off x="609600" y="3800475"/>
            <a:ext cx="2486025" cy="1687513"/>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77525" name="Text Box 21"/>
          <p:cNvSpPr txBox="1">
            <a:spLocks noChangeArrowheads="1"/>
          </p:cNvSpPr>
          <p:nvPr/>
        </p:nvSpPr>
        <p:spPr bwMode="auto">
          <a:xfrm>
            <a:off x="436563" y="2616200"/>
            <a:ext cx="8128000" cy="119062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600" b="1">
                <a:solidFill>
                  <a:srgbClr val="FFFF00"/>
                </a:solidFill>
                <a:effectLst>
                  <a:outerShdw blurRad="38100" dist="38100" dir="2700000" algn="tl">
                    <a:srgbClr val="000000"/>
                  </a:outerShdw>
                </a:effectLst>
              </a:rPr>
              <a:t>From the fertility of the North to the desolation of the South…</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afterEffect">
                                  <p:stCondLst>
                                    <p:cond delay="0"/>
                                  </p:stCondLst>
                                  <p:childTnLst>
                                    <p:set>
                                      <p:cBhvr>
                                        <p:cTn id="6" dur="1" fill="hold">
                                          <p:stCondLst>
                                            <p:cond delay="0"/>
                                          </p:stCondLst>
                                        </p:cTn>
                                        <p:tgtEl>
                                          <p:spTgt spid="277515"/>
                                        </p:tgtEl>
                                        <p:attrNameLst>
                                          <p:attrName>style.visibility</p:attrName>
                                        </p:attrNameLst>
                                      </p:cBhvr>
                                      <p:to>
                                        <p:strVal val="visible"/>
                                      </p:to>
                                    </p:set>
                                    <p:anim calcmode="lin" valueType="num">
                                      <p:cBhvr>
                                        <p:cTn id="7" dur="500" fill="hold"/>
                                        <p:tgtEl>
                                          <p:spTgt spid="277515"/>
                                        </p:tgtEl>
                                        <p:attrNameLst>
                                          <p:attrName>ppt_w</p:attrName>
                                        </p:attrNameLst>
                                      </p:cBhvr>
                                      <p:tavLst>
                                        <p:tav tm="0">
                                          <p:val>
                                            <p:strVal val="2/3*#ppt_w"/>
                                          </p:val>
                                        </p:tav>
                                        <p:tav tm="100000">
                                          <p:val>
                                            <p:strVal val="#ppt_w"/>
                                          </p:val>
                                        </p:tav>
                                      </p:tavLst>
                                    </p:anim>
                                    <p:anim calcmode="lin" valueType="num">
                                      <p:cBhvr>
                                        <p:cTn id="8" dur="500" fill="hold"/>
                                        <p:tgtEl>
                                          <p:spTgt spid="277515"/>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nodeType="afterEffect">
                                  <p:stCondLst>
                                    <p:cond delay="0"/>
                                  </p:stCondLst>
                                  <p:childTnLst>
                                    <p:set>
                                      <p:cBhvr>
                                        <p:cTn id="11" dur="1" fill="hold">
                                          <p:stCondLst>
                                            <p:cond delay="0"/>
                                          </p:stCondLst>
                                        </p:cTn>
                                        <p:tgtEl>
                                          <p:spTgt spid="277516"/>
                                        </p:tgtEl>
                                        <p:attrNameLst>
                                          <p:attrName>style.visibility</p:attrName>
                                        </p:attrNameLst>
                                      </p:cBhvr>
                                      <p:to>
                                        <p:strVal val="visible"/>
                                      </p:to>
                                    </p:set>
                                    <p:anim calcmode="lin" valueType="num">
                                      <p:cBhvr>
                                        <p:cTn id="12" dur="500" fill="hold"/>
                                        <p:tgtEl>
                                          <p:spTgt spid="277516"/>
                                        </p:tgtEl>
                                        <p:attrNameLst>
                                          <p:attrName>ppt_w</p:attrName>
                                        </p:attrNameLst>
                                      </p:cBhvr>
                                      <p:tavLst>
                                        <p:tav tm="0">
                                          <p:val>
                                            <p:strVal val="2/3*#ppt_w"/>
                                          </p:val>
                                        </p:tav>
                                        <p:tav tm="100000">
                                          <p:val>
                                            <p:strVal val="#ppt_w"/>
                                          </p:val>
                                        </p:tav>
                                      </p:tavLst>
                                    </p:anim>
                                    <p:anim calcmode="lin" valueType="num">
                                      <p:cBhvr>
                                        <p:cTn id="13" dur="500" fill="hold"/>
                                        <p:tgtEl>
                                          <p:spTgt spid="277516"/>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nodeType="afterEffect">
                                  <p:stCondLst>
                                    <p:cond delay="0"/>
                                  </p:stCondLst>
                                  <p:childTnLst>
                                    <p:set>
                                      <p:cBhvr>
                                        <p:cTn id="16" dur="1" fill="hold">
                                          <p:stCondLst>
                                            <p:cond delay="0"/>
                                          </p:stCondLst>
                                        </p:cTn>
                                        <p:tgtEl>
                                          <p:spTgt spid="277517"/>
                                        </p:tgtEl>
                                        <p:attrNameLst>
                                          <p:attrName>style.visibility</p:attrName>
                                        </p:attrNameLst>
                                      </p:cBhvr>
                                      <p:to>
                                        <p:strVal val="visible"/>
                                      </p:to>
                                    </p:set>
                                    <p:anim calcmode="lin" valueType="num">
                                      <p:cBhvr>
                                        <p:cTn id="17" dur="500" fill="hold"/>
                                        <p:tgtEl>
                                          <p:spTgt spid="277517"/>
                                        </p:tgtEl>
                                        <p:attrNameLst>
                                          <p:attrName>ppt_w</p:attrName>
                                        </p:attrNameLst>
                                      </p:cBhvr>
                                      <p:tavLst>
                                        <p:tav tm="0">
                                          <p:val>
                                            <p:strVal val="2/3*#ppt_w"/>
                                          </p:val>
                                        </p:tav>
                                        <p:tav tm="100000">
                                          <p:val>
                                            <p:strVal val="#ppt_w"/>
                                          </p:val>
                                        </p:tav>
                                      </p:tavLst>
                                    </p:anim>
                                    <p:anim calcmode="lin" valueType="num">
                                      <p:cBhvr>
                                        <p:cTn id="18" dur="500" fill="hold"/>
                                        <p:tgtEl>
                                          <p:spTgt spid="277517"/>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1500"/>
                            </p:stCondLst>
                            <p:childTnLst>
                              <p:par>
                                <p:cTn id="20" presetID="23" presetClass="entr" presetSubtype="272" fill="hold" nodeType="afterEffect">
                                  <p:stCondLst>
                                    <p:cond delay="0"/>
                                  </p:stCondLst>
                                  <p:childTnLst>
                                    <p:set>
                                      <p:cBhvr>
                                        <p:cTn id="21" dur="1" fill="hold">
                                          <p:stCondLst>
                                            <p:cond delay="0"/>
                                          </p:stCondLst>
                                        </p:cTn>
                                        <p:tgtEl>
                                          <p:spTgt spid="277521"/>
                                        </p:tgtEl>
                                        <p:attrNameLst>
                                          <p:attrName>style.visibility</p:attrName>
                                        </p:attrNameLst>
                                      </p:cBhvr>
                                      <p:to>
                                        <p:strVal val="visible"/>
                                      </p:to>
                                    </p:set>
                                    <p:anim calcmode="lin" valueType="num">
                                      <p:cBhvr>
                                        <p:cTn id="22" dur="500" fill="hold"/>
                                        <p:tgtEl>
                                          <p:spTgt spid="277521"/>
                                        </p:tgtEl>
                                        <p:attrNameLst>
                                          <p:attrName>ppt_w</p:attrName>
                                        </p:attrNameLst>
                                      </p:cBhvr>
                                      <p:tavLst>
                                        <p:tav tm="0">
                                          <p:val>
                                            <p:strVal val="2/3*#ppt_w"/>
                                          </p:val>
                                        </p:tav>
                                        <p:tav tm="100000">
                                          <p:val>
                                            <p:strVal val="#ppt_w"/>
                                          </p:val>
                                        </p:tav>
                                      </p:tavLst>
                                    </p:anim>
                                    <p:anim calcmode="lin" valueType="num">
                                      <p:cBhvr>
                                        <p:cTn id="23" dur="500" fill="hold"/>
                                        <p:tgtEl>
                                          <p:spTgt spid="277521"/>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2000"/>
                            </p:stCondLst>
                            <p:childTnLst>
                              <p:par>
                                <p:cTn id="25" presetID="23" presetClass="entr" presetSubtype="272" fill="hold" nodeType="afterEffect">
                                  <p:stCondLst>
                                    <p:cond delay="0"/>
                                  </p:stCondLst>
                                  <p:childTnLst>
                                    <p:set>
                                      <p:cBhvr>
                                        <p:cTn id="26" dur="1" fill="hold">
                                          <p:stCondLst>
                                            <p:cond delay="0"/>
                                          </p:stCondLst>
                                        </p:cTn>
                                        <p:tgtEl>
                                          <p:spTgt spid="277518"/>
                                        </p:tgtEl>
                                        <p:attrNameLst>
                                          <p:attrName>style.visibility</p:attrName>
                                        </p:attrNameLst>
                                      </p:cBhvr>
                                      <p:to>
                                        <p:strVal val="visible"/>
                                      </p:to>
                                    </p:set>
                                    <p:anim calcmode="lin" valueType="num">
                                      <p:cBhvr>
                                        <p:cTn id="27" dur="500" fill="hold"/>
                                        <p:tgtEl>
                                          <p:spTgt spid="277518"/>
                                        </p:tgtEl>
                                        <p:attrNameLst>
                                          <p:attrName>ppt_w</p:attrName>
                                        </p:attrNameLst>
                                      </p:cBhvr>
                                      <p:tavLst>
                                        <p:tav tm="0">
                                          <p:val>
                                            <p:strVal val="2/3*#ppt_w"/>
                                          </p:val>
                                        </p:tav>
                                        <p:tav tm="100000">
                                          <p:val>
                                            <p:strVal val="#ppt_w"/>
                                          </p:val>
                                        </p:tav>
                                      </p:tavLst>
                                    </p:anim>
                                    <p:anim calcmode="lin" valueType="num">
                                      <p:cBhvr>
                                        <p:cTn id="28" dur="500" fill="hold"/>
                                        <p:tgtEl>
                                          <p:spTgt spid="277518"/>
                                        </p:tgtEl>
                                        <p:attrNameLst>
                                          <p:attrName>ppt_h</p:attrName>
                                        </p:attrNameLst>
                                      </p:cBhvr>
                                      <p:tavLst>
                                        <p:tav tm="0">
                                          <p:val>
                                            <p:strVal val="2/3*#ppt_h"/>
                                          </p:val>
                                        </p:tav>
                                        <p:tav tm="100000">
                                          <p:val>
                                            <p:strVal val="#ppt_h"/>
                                          </p:val>
                                        </p:tav>
                                      </p:tavLst>
                                    </p:anim>
                                  </p:childTnLst>
                                </p:cTn>
                              </p:par>
                            </p:childTnLst>
                          </p:cTn>
                        </p:par>
                        <p:par>
                          <p:cTn id="29" fill="hold" nodeType="afterGroup">
                            <p:stCondLst>
                              <p:cond delay="2500"/>
                            </p:stCondLst>
                            <p:childTnLst>
                              <p:par>
                                <p:cTn id="30" presetID="23" presetClass="entr" presetSubtype="272" fill="hold" nodeType="afterEffect">
                                  <p:stCondLst>
                                    <p:cond delay="0"/>
                                  </p:stCondLst>
                                  <p:childTnLst>
                                    <p:set>
                                      <p:cBhvr>
                                        <p:cTn id="31" dur="1" fill="hold">
                                          <p:stCondLst>
                                            <p:cond delay="0"/>
                                          </p:stCondLst>
                                        </p:cTn>
                                        <p:tgtEl>
                                          <p:spTgt spid="277520"/>
                                        </p:tgtEl>
                                        <p:attrNameLst>
                                          <p:attrName>style.visibility</p:attrName>
                                        </p:attrNameLst>
                                      </p:cBhvr>
                                      <p:to>
                                        <p:strVal val="visible"/>
                                      </p:to>
                                    </p:set>
                                    <p:anim calcmode="lin" valueType="num">
                                      <p:cBhvr>
                                        <p:cTn id="32" dur="500" fill="hold"/>
                                        <p:tgtEl>
                                          <p:spTgt spid="277520"/>
                                        </p:tgtEl>
                                        <p:attrNameLst>
                                          <p:attrName>ppt_w</p:attrName>
                                        </p:attrNameLst>
                                      </p:cBhvr>
                                      <p:tavLst>
                                        <p:tav tm="0">
                                          <p:val>
                                            <p:strVal val="2/3*#ppt_w"/>
                                          </p:val>
                                        </p:tav>
                                        <p:tav tm="100000">
                                          <p:val>
                                            <p:strVal val="#ppt_w"/>
                                          </p:val>
                                        </p:tav>
                                      </p:tavLst>
                                    </p:anim>
                                    <p:anim calcmode="lin" valueType="num">
                                      <p:cBhvr>
                                        <p:cTn id="33" dur="500" fill="hold"/>
                                        <p:tgtEl>
                                          <p:spTgt spid="27752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2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2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2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30"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31"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154632"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33"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54634"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35"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36"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37"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154638"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154639"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154640"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41"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42"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44"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15464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47"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48" name="Rectangle 24"/>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54649" name="Rectangle 25"/>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54651" name="Rectangle 27"/>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54653" name="Rectangle 29"/>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54654" name="Oval 30"/>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56" name="Rectangle 32"/>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154658" name="Rectangle 34"/>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154661" name="Rectangle 37"/>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KB</a:t>
            </a:r>
          </a:p>
        </p:txBody>
      </p:sp>
      <p:sp>
        <p:nvSpPr>
          <p:cNvPr id="154663" name="Rectangle 39"/>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MS</a:t>
            </a:r>
          </a:p>
        </p:txBody>
      </p:sp>
      <p:sp>
        <p:nvSpPr>
          <p:cNvPr id="154665" name="Rectangle 41"/>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E</a:t>
            </a:r>
          </a:p>
        </p:txBody>
      </p:sp>
      <p:sp>
        <p:nvSpPr>
          <p:cNvPr id="154666" name="Rectangle 42"/>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154667" name="Freeform 43"/>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68" name="Freeform 44"/>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69" name="Freeform 45"/>
          <p:cNvSpPr>
            <a:spLocks/>
          </p:cNvSpPr>
          <p:nvPr/>
        </p:nvSpPr>
        <p:spPr bwMode="auto">
          <a:xfrm>
            <a:off x="1739900" y="28321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0" name="Freeform 46"/>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1" name="Freeform 47"/>
          <p:cNvSpPr>
            <a:spLocks/>
          </p:cNvSpPr>
          <p:nvPr/>
        </p:nvSpPr>
        <p:spPr bwMode="auto">
          <a:xfrm>
            <a:off x="3016250" y="4656138"/>
            <a:ext cx="273050" cy="755650"/>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2" name="Freeform 48"/>
          <p:cNvSpPr>
            <a:spLocks/>
          </p:cNvSpPr>
          <p:nvPr/>
        </p:nvSpPr>
        <p:spPr bwMode="auto">
          <a:xfrm>
            <a:off x="2959100" y="3340100"/>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3" name="Freeform 49"/>
          <p:cNvSpPr>
            <a:spLocks/>
          </p:cNvSpPr>
          <p:nvPr/>
        </p:nvSpPr>
        <p:spPr bwMode="auto">
          <a:xfrm>
            <a:off x="3035300" y="3162300"/>
            <a:ext cx="520700" cy="139700"/>
          </a:xfrm>
          <a:custGeom>
            <a:avLst/>
            <a:gdLst/>
            <a:ahLst/>
            <a:cxnLst>
              <a:cxn ang="0">
                <a:pos x="328" y="56"/>
              </a:cxn>
              <a:cxn ang="0">
                <a:pos x="208" y="0"/>
              </a:cxn>
              <a:cxn ang="0">
                <a:pos x="80" y="8"/>
              </a:cxn>
              <a:cxn ang="0">
                <a:pos x="32" y="24"/>
              </a:cxn>
              <a:cxn ang="0">
                <a:pos x="0" y="88"/>
              </a:cxn>
            </a:cxnLst>
            <a:rect l="0" t="0" r="r" b="b"/>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5" name="Freeform 51"/>
          <p:cNvSpPr>
            <a:spLocks/>
          </p:cNvSpPr>
          <p:nvPr/>
        </p:nvSpPr>
        <p:spPr bwMode="auto">
          <a:xfrm>
            <a:off x="3038475" y="1549400"/>
            <a:ext cx="3835400" cy="1712913"/>
          </a:xfrm>
          <a:custGeom>
            <a:avLst/>
            <a:gdLst/>
            <a:ahLst/>
            <a:cxnLst>
              <a:cxn ang="0">
                <a:pos x="0" y="1079"/>
              </a:cxn>
              <a:cxn ang="0">
                <a:pos x="125" y="820"/>
              </a:cxn>
              <a:cxn ang="0">
                <a:pos x="298" y="577"/>
              </a:cxn>
              <a:cxn ang="0">
                <a:pos x="1090" y="52"/>
              </a:cxn>
              <a:cxn ang="0">
                <a:pos x="1302" y="12"/>
              </a:cxn>
              <a:cxn ang="0">
                <a:pos x="2086" y="36"/>
              </a:cxn>
              <a:cxn ang="0">
                <a:pos x="2416" y="114"/>
              </a:cxn>
            </a:cxnLst>
            <a:rect l="0" t="0" r="r" b="b"/>
            <a:pathLst>
              <a:path w="2416" h="1079">
                <a:moveTo>
                  <a:pt x="0" y="1079"/>
                </a:moveTo>
                <a:cubicBezTo>
                  <a:pt x="28" y="998"/>
                  <a:pt x="75" y="888"/>
                  <a:pt x="125" y="820"/>
                </a:cubicBezTo>
                <a:cubicBezTo>
                  <a:pt x="153" y="736"/>
                  <a:pt x="240" y="643"/>
                  <a:pt x="298" y="577"/>
                </a:cubicBezTo>
                <a:cubicBezTo>
                  <a:pt x="498" y="347"/>
                  <a:pt x="777" y="98"/>
                  <a:pt x="1090" y="52"/>
                </a:cubicBezTo>
                <a:cubicBezTo>
                  <a:pt x="1160" y="28"/>
                  <a:pt x="1226" y="18"/>
                  <a:pt x="1302" y="12"/>
                </a:cubicBezTo>
                <a:cubicBezTo>
                  <a:pt x="1553" y="15"/>
                  <a:pt x="1828" y="0"/>
                  <a:pt x="2086" y="36"/>
                </a:cubicBezTo>
                <a:cubicBezTo>
                  <a:pt x="2194" y="50"/>
                  <a:pt x="2307" y="114"/>
                  <a:pt x="2416" y="114"/>
                </a:cubicBezTo>
              </a:path>
            </a:pathLst>
          </a:custGeom>
          <a:noFill/>
          <a:ln w="57150" cap="flat" cmpd="sng">
            <a:solidFill>
              <a:srgbClr val="FFFA35"/>
            </a:solidFill>
            <a:prstDash val="solid"/>
            <a:round/>
            <a:headEnd type="none" w="med" len="me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58"/>
          <p:cNvGrpSpPr>
            <a:grpSpLocks/>
          </p:cNvGrpSpPr>
          <p:nvPr/>
        </p:nvGrpSpPr>
        <p:grpSpPr bwMode="auto">
          <a:xfrm>
            <a:off x="6477000" y="1066800"/>
            <a:ext cx="1066800" cy="1295400"/>
            <a:chOff x="4080" y="672"/>
            <a:chExt cx="672" cy="816"/>
          </a:xfrm>
        </p:grpSpPr>
        <p:sp>
          <p:nvSpPr>
            <p:cNvPr id="154676" name="Line 52"/>
            <p:cNvSpPr>
              <a:spLocks noChangeShapeType="1"/>
            </p:cNvSpPr>
            <p:nvPr/>
          </p:nvSpPr>
          <p:spPr bwMode="auto">
            <a:xfrm flipH="1" flipV="1">
              <a:off x="4080" y="672"/>
              <a:ext cx="240" cy="288"/>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7" name="Line 53"/>
            <p:cNvSpPr>
              <a:spLocks noChangeShapeType="1"/>
            </p:cNvSpPr>
            <p:nvPr/>
          </p:nvSpPr>
          <p:spPr bwMode="auto">
            <a:xfrm flipV="1">
              <a:off x="4512" y="672"/>
              <a:ext cx="240" cy="288"/>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8" name="Line 54"/>
            <p:cNvSpPr>
              <a:spLocks noChangeShapeType="1"/>
            </p:cNvSpPr>
            <p:nvPr/>
          </p:nvSpPr>
          <p:spPr bwMode="auto">
            <a:xfrm>
              <a:off x="4512" y="1200"/>
              <a:ext cx="192" cy="288"/>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9" name="Line 55"/>
            <p:cNvSpPr>
              <a:spLocks noChangeShapeType="1"/>
            </p:cNvSpPr>
            <p:nvPr/>
          </p:nvSpPr>
          <p:spPr bwMode="auto">
            <a:xfrm flipH="1">
              <a:off x="4176" y="1200"/>
              <a:ext cx="192" cy="240"/>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154680" name="Freeform 56"/>
          <p:cNvSpPr>
            <a:spLocks/>
          </p:cNvSpPr>
          <p:nvPr/>
        </p:nvSpPr>
        <p:spPr bwMode="auto">
          <a:xfrm>
            <a:off x="3125788" y="2701925"/>
            <a:ext cx="2552700" cy="460375"/>
          </a:xfrm>
          <a:custGeom>
            <a:avLst/>
            <a:gdLst/>
            <a:ahLst/>
            <a:cxnLst>
              <a:cxn ang="0">
                <a:pos x="1608" y="290"/>
              </a:cxn>
              <a:cxn ang="0">
                <a:pos x="1427" y="102"/>
              </a:cxn>
              <a:cxn ang="0">
                <a:pos x="1372" y="63"/>
              </a:cxn>
              <a:cxn ang="0">
                <a:pos x="1121" y="0"/>
              </a:cxn>
              <a:cxn ang="0">
                <a:pos x="486" y="31"/>
              </a:cxn>
              <a:cxn ang="0">
                <a:pos x="400" y="55"/>
              </a:cxn>
              <a:cxn ang="0">
                <a:pos x="313" y="86"/>
              </a:cxn>
              <a:cxn ang="0">
                <a:pos x="211" y="133"/>
              </a:cxn>
              <a:cxn ang="0">
                <a:pos x="110" y="188"/>
              </a:cxn>
              <a:cxn ang="0">
                <a:pos x="0" y="275"/>
              </a:cxn>
            </a:cxnLst>
            <a:rect l="0" t="0" r="r" b="b"/>
            <a:pathLst>
              <a:path w="1608" h="290">
                <a:moveTo>
                  <a:pt x="1608" y="290"/>
                </a:moveTo>
                <a:cubicBezTo>
                  <a:pt x="1557" y="217"/>
                  <a:pt x="1501" y="149"/>
                  <a:pt x="1427" y="102"/>
                </a:cubicBezTo>
                <a:cubicBezTo>
                  <a:pt x="1408" y="89"/>
                  <a:pt x="1393" y="70"/>
                  <a:pt x="1372" y="63"/>
                </a:cubicBezTo>
                <a:cubicBezTo>
                  <a:pt x="1288" y="34"/>
                  <a:pt x="1209" y="12"/>
                  <a:pt x="1121" y="0"/>
                </a:cubicBezTo>
                <a:cubicBezTo>
                  <a:pt x="891" y="4"/>
                  <a:pt x="702" y="6"/>
                  <a:pt x="486" y="31"/>
                </a:cubicBezTo>
                <a:cubicBezTo>
                  <a:pt x="457" y="40"/>
                  <a:pt x="426" y="41"/>
                  <a:pt x="400" y="55"/>
                </a:cubicBezTo>
                <a:cubicBezTo>
                  <a:pt x="369" y="70"/>
                  <a:pt x="346" y="78"/>
                  <a:pt x="313" y="86"/>
                </a:cubicBezTo>
                <a:cubicBezTo>
                  <a:pt x="281" y="108"/>
                  <a:pt x="244" y="114"/>
                  <a:pt x="211" y="133"/>
                </a:cubicBezTo>
                <a:cubicBezTo>
                  <a:pt x="177" y="151"/>
                  <a:pt x="147" y="176"/>
                  <a:pt x="110" y="188"/>
                </a:cubicBezTo>
                <a:cubicBezTo>
                  <a:pt x="87" y="210"/>
                  <a:pt x="29" y="259"/>
                  <a:pt x="0" y="275"/>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81" name="Freeform 57"/>
          <p:cNvSpPr>
            <a:spLocks/>
          </p:cNvSpPr>
          <p:nvPr/>
        </p:nvSpPr>
        <p:spPr bwMode="auto">
          <a:xfrm>
            <a:off x="3100388" y="2439988"/>
            <a:ext cx="2540000" cy="747712"/>
          </a:xfrm>
          <a:custGeom>
            <a:avLst/>
            <a:gdLst/>
            <a:ahLst/>
            <a:cxnLst>
              <a:cxn ang="0">
                <a:pos x="0" y="471"/>
              </a:cxn>
              <a:cxn ang="0">
                <a:pos x="78" y="322"/>
              </a:cxn>
              <a:cxn ang="0">
                <a:pos x="110" y="291"/>
              </a:cxn>
              <a:cxn ang="0">
                <a:pos x="133" y="251"/>
              </a:cxn>
              <a:cxn ang="0">
                <a:pos x="165" y="228"/>
              </a:cxn>
              <a:cxn ang="0">
                <a:pos x="188" y="204"/>
              </a:cxn>
              <a:cxn ang="0">
                <a:pos x="212" y="173"/>
              </a:cxn>
              <a:cxn ang="0">
                <a:pos x="400" y="47"/>
              </a:cxn>
              <a:cxn ang="0">
                <a:pos x="463" y="16"/>
              </a:cxn>
              <a:cxn ang="0">
                <a:pos x="549" y="0"/>
              </a:cxn>
              <a:cxn ang="0">
                <a:pos x="980" y="32"/>
              </a:cxn>
              <a:cxn ang="0">
                <a:pos x="1067" y="55"/>
              </a:cxn>
              <a:cxn ang="0">
                <a:pos x="1177" y="87"/>
              </a:cxn>
              <a:cxn ang="0">
                <a:pos x="1310" y="157"/>
              </a:cxn>
              <a:cxn ang="0">
                <a:pos x="1388" y="212"/>
              </a:cxn>
              <a:cxn ang="0">
                <a:pos x="1475" y="306"/>
              </a:cxn>
              <a:cxn ang="0">
                <a:pos x="1553" y="393"/>
              </a:cxn>
              <a:cxn ang="0">
                <a:pos x="1600" y="440"/>
              </a:cxn>
            </a:cxnLst>
            <a:rect l="0" t="0" r="r" b="b"/>
            <a:pathLst>
              <a:path w="1600" h="471">
                <a:moveTo>
                  <a:pt x="0" y="471"/>
                </a:moveTo>
                <a:cubicBezTo>
                  <a:pt x="15" y="423"/>
                  <a:pt x="45" y="360"/>
                  <a:pt x="78" y="322"/>
                </a:cubicBezTo>
                <a:cubicBezTo>
                  <a:pt x="87" y="310"/>
                  <a:pt x="100" y="302"/>
                  <a:pt x="110" y="291"/>
                </a:cubicBezTo>
                <a:cubicBezTo>
                  <a:pt x="119" y="278"/>
                  <a:pt x="122" y="262"/>
                  <a:pt x="133" y="251"/>
                </a:cubicBezTo>
                <a:cubicBezTo>
                  <a:pt x="141" y="241"/>
                  <a:pt x="155" y="236"/>
                  <a:pt x="165" y="228"/>
                </a:cubicBezTo>
                <a:cubicBezTo>
                  <a:pt x="173" y="220"/>
                  <a:pt x="180" y="212"/>
                  <a:pt x="188" y="204"/>
                </a:cubicBezTo>
                <a:cubicBezTo>
                  <a:pt x="196" y="194"/>
                  <a:pt x="202" y="181"/>
                  <a:pt x="212" y="173"/>
                </a:cubicBezTo>
                <a:cubicBezTo>
                  <a:pt x="267" y="123"/>
                  <a:pt x="334" y="79"/>
                  <a:pt x="400" y="47"/>
                </a:cubicBezTo>
                <a:cubicBezTo>
                  <a:pt x="420" y="36"/>
                  <a:pt x="439" y="19"/>
                  <a:pt x="463" y="16"/>
                </a:cubicBezTo>
                <a:cubicBezTo>
                  <a:pt x="523" y="5"/>
                  <a:pt x="494" y="11"/>
                  <a:pt x="549" y="0"/>
                </a:cubicBezTo>
                <a:cubicBezTo>
                  <a:pt x="712" y="4"/>
                  <a:pt x="829" y="14"/>
                  <a:pt x="980" y="32"/>
                </a:cubicBezTo>
                <a:cubicBezTo>
                  <a:pt x="1008" y="41"/>
                  <a:pt x="1037" y="47"/>
                  <a:pt x="1067" y="55"/>
                </a:cubicBezTo>
                <a:cubicBezTo>
                  <a:pt x="1103" y="73"/>
                  <a:pt x="1139" y="73"/>
                  <a:pt x="1177" y="87"/>
                </a:cubicBezTo>
                <a:cubicBezTo>
                  <a:pt x="1224" y="104"/>
                  <a:pt x="1261" y="140"/>
                  <a:pt x="1310" y="157"/>
                </a:cubicBezTo>
                <a:cubicBezTo>
                  <a:pt x="1335" y="175"/>
                  <a:pt x="1365" y="189"/>
                  <a:pt x="1388" y="212"/>
                </a:cubicBezTo>
                <a:cubicBezTo>
                  <a:pt x="1418" y="242"/>
                  <a:pt x="1444" y="275"/>
                  <a:pt x="1475" y="306"/>
                </a:cubicBezTo>
                <a:cubicBezTo>
                  <a:pt x="1506" y="337"/>
                  <a:pt x="1525" y="352"/>
                  <a:pt x="1553" y="393"/>
                </a:cubicBezTo>
                <a:cubicBezTo>
                  <a:pt x="1568" y="416"/>
                  <a:pt x="1588" y="417"/>
                  <a:pt x="1600" y="440"/>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50" name="Oval 26"/>
          <p:cNvSpPr>
            <a:spLocks noChangeArrowheads="1"/>
          </p:cNvSpPr>
          <p:nvPr/>
        </p:nvSpPr>
        <p:spPr bwMode="auto">
          <a:xfrm>
            <a:off x="5702300" y="30162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52" name="Oval 28"/>
          <p:cNvSpPr>
            <a:spLocks noChangeArrowheads="1"/>
          </p:cNvSpPr>
          <p:nvPr/>
        </p:nvSpPr>
        <p:spPr bwMode="auto">
          <a:xfrm>
            <a:off x="5313363" y="196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57" name="Oval 33"/>
          <p:cNvSpPr>
            <a:spLocks noChangeArrowheads="1"/>
          </p:cNvSpPr>
          <p:nvPr/>
        </p:nvSpPr>
        <p:spPr bwMode="auto">
          <a:xfrm>
            <a:off x="2974975" y="321786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59" name="Oval 35"/>
          <p:cNvSpPr>
            <a:spLocks noChangeArrowheads="1"/>
          </p:cNvSpPr>
          <p:nvPr/>
        </p:nvSpPr>
        <p:spPr bwMode="auto">
          <a:xfrm>
            <a:off x="3516313" y="31845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60" name="Oval 36"/>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62" name="Oval 3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64"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55"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46"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4916" name="Text Box 6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54691" name="Rectangle 6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79</a:t>
            </a:r>
          </a:p>
        </p:txBody>
      </p:sp>
      <p:sp>
        <p:nvSpPr>
          <p:cNvPr id="154692" name="Text Box 68"/>
          <p:cNvSpPr txBox="1">
            <a:spLocks noChangeArrowheads="1"/>
          </p:cNvSpPr>
          <p:nvPr/>
        </p:nvSpPr>
        <p:spPr bwMode="auto">
          <a:xfrm>
            <a:off x="3548063" y="3494088"/>
            <a:ext cx="3921125" cy="222726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dirty="0">
                <a:solidFill>
                  <a:srgbClr val="2EF9FF"/>
                </a:solidFill>
                <a:effectLst>
                  <a:outerShdw blurRad="38100" dist="38100" dir="2700000" algn="tl">
                    <a:srgbClr val="000000"/>
                  </a:outerShdw>
                </a:effectLst>
                <a:latin typeface="Arial Black" charset="0"/>
              </a:rPr>
              <a:t>…you</a:t>
            </a:r>
            <a:r>
              <a:rPr lang="fr-FR" altLang="ja-JP" b="1" dirty="0">
                <a:solidFill>
                  <a:srgbClr val="2EF9FF"/>
                </a:solidFill>
                <a:effectLst>
                  <a:outerShdw blurRad="38100" dist="38100" dir="2700000" algn="tl">
                    <a:srgbClr val="000000"/>
                  </a:outerShdw>
                </a:effectLst>
                <a:latin typeface="Arial Black" charset="0"/>
              </a:rPr>
              <a:t>'</a:t>
            </a:r>
            <a:r>
              <a:rPr lang="en-US" b="1" dirty="0" err="1">
                <a:solidFill>
                  <a:srgbClr val="2EF9FF"/>
                </a:solidFill>
                <a:effectLst>
                  <a:outerShdw blurRad="38100" dist="38100" dir="2700000" algn="tl">
                    <a:srgbClr val="000000"/>
                  </a:outerShdw>
                </a:effectLst>
                <a:latin typeface="Arial Black" charset="0"/>
              </a:rPr>
              <a:t>ll</a:t>
            </a:r>
            <a:r>
              <a:rPr lang="en-US" b="1" dirty="0">
                <a:solidFill>
                  <a:srgbClr val="2EF9FF"/>
                </a:solidFill>
                <a:effectLst>
                  <a:outerShdw blurRad="38100" dist="38100" dir="2700000" algn="tl">
                    <a:srgbClr val="000000"/>
                  </a:outerShdw>
                </a:effectLst>
                <a:latin typeface="Arial Black" charset="0"/>
              </a:rPr>
              <a:t> </a:t>
            </a:r>
            <a:r>
              <a:rPr lang="en-US" altLang="ja-JP" b="1" dirty="0">
                <a:solidFill>
                  <a:srgbClr val="2EF9FF"/>
                </a:solidFill>
                <a:effectLst>
                  <a:outerShdw blurRad="38100" dist="38100" dir="2700000" algn="tl">
                    <a:srgbClr val="000000"/>
                  </a:outerShdw>
                </a:effectLst>
                <a:latin typeface="Arial Black" charset="0"/>
              </a:rPr>
              <a:t>"</a:t>
            </a:r>
            <a:r>
              <a:rPr lang="en-US" b="1" dirty="0">
                <a:solidFill>
                  <a:srgbClr val="2EF9FF"/>
                </a:solidFill>
                <a:effectLst>
                  <a:outerShdw blurRad="38100" dist="38100" dir="2700000" algn="tl">
                    <a:srgbClr val="000000"/>
                  </a:outerShdw>
                </a:effectLst>
                <a:latin typeface="Arial Black" charset="0"/>
              </a:rPr>
              <a:t>set the stage</a:t>
            </a:r>
            <a:r>
              <a:rPr lang="en-US" altLang="ja-JP" b="1" dirty="0">
                <a:solidFill>
                  <a:srgbClr val="2EF9FF"/>
                </a:solidFill>
                <a:effectLst>
                  <a:outerShdw blurRad="38100" dist="38100" dir="2700000" algn="tl">
                    <a:srgbClr val="000000"/>
                  </a:outerShdw>
                </a:effectLst>
                <a:latin typeface="Arial Black" charset="0"/>
              </a:rPr>
              <a:t>"</a:t>
            </a:r>
            <a:r>
              <a:rPr lang="en-US" b="1" dirty="0">
                <a:solidFill>
                  <a:srgbClr val="2EF9FF"/>
                </a:solidFill>
                <a:effectLst>
                  <a:outerShdw blurRad="38100" dist="38100" dir="2700000" algn="tl">
                    <a:srgbClr val="000000"/>
                  </a:outerShdw>
                </a:effectLst>
                <a:latin typeface="Arial Black" charset="0"/>
              </a:rPr>
              <a:t> in your mind</a:t>
            </a:r>
            <a:r>
              <a:rPr lang="fr-FR" altLang="ja-JP" b="1" dirty="0">
                <a:solidFill>
                  <a:srgbClr val="2EF9FF"/>
                </a:solidFill>
                <a:effectLst>
                  <a:outerShdw blurRad="38100" dist="38100" dir="2700000" algn="tl">
                    <a:srgbClr val="000000"/>
                  </a:outerShdw>
                </a:effectLst>
                <a:latin typeface="Arial Black" charset="0"/>
              </a:rPr>
              <a:t>'</a:t>
            </a:r>
            <a:r>
              <a:rPr lang="en-US" b="1" dirty="0">
                <a:solidFill>
                  <a:srgbClr val="2EF9FF"/>
                </a:solidFill>
                <a:effectLst>
                  <a:outerShdw blurRad="38100" dist="38100" dir="2700000" algn="tl">
                    <a:srgbClr val="000000"/>
                  </a:outerShdw>
                </a:effectLst>
                <a:latin typeface="Arial Black" charset="0"/>
              </a:rPr>
              <a:t>s eye for the great biblical drama!</a:t>
            </a:r>
          </a:p>
        </p:txBody>
      </p:sp>
      <p:sp>
        <p:nvSpPr>
          <p:cNvPr id="164919" name="Text Box 6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64920" name="Rectangle 70"/>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164921" name="Text Box 71"/>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54667"/>
                                        </p:tgtEl>
                                        <p:attrNameLst>
                                          <p:attrName>style.visibility</p:attrName>
                                        </p:attrNameLst>
                                      </p:cBhvr>
                                      <p:to>
                                        <p:strVal val="visible"/>
                                      </p:to>
                                    </p:set>
                                    <p:animEffect transition="in" filter="wipe(right)">
                                      <p:cBhvr>
                                        <p:cTn id="7" dur="1000"/>
                                        <p:tgtEl>
                                          <p:spTgt spid="154667"/>
                                        </p:tgtEl>
                                      </p:cBhvr>
                                    </p:animEffect>
                                  </p:childTnLst>
                                </p:cTn>
                              </p:par>
                            </p:childTnLst>
                          </p:cTn>
                        </p:par>
                        <p:par>
                          <p:cTn id="8" fill="hold" nodeType="afterGroup">
                            <p:stCondLst>
                              <p:cond delay="1000"/>
                            </p:stCondLst>
                            <p:childTnLst>
                              <p:par>
                                <p:cTn id="9" presetID="22" presetClass="entr" presetSubtype="2" fill="hold" nodeType="afterEffect">
                                  <p:stCondLst>
                                    <p:cond delay="0"/>
                                  </p:stCondLst>
                                  <p:childTnLst>
                                    <p:set>
                                      <p:cBhvr>
                                        <p:cTn id="10" dur="1" fill="hold">
                                          <p:stCondLst>
                                            <p:cond delay="0"/>
                                          </p:stCondLst>
                                        </p:cTn>
                                        <p:tgtEl>
                                          <p:spTgt spid="154668"/>
                                        </p:tgtEl>
                                        <p:attrNameLst>
                                          <p:attrName>style.visibility</p:attrName>
                                        </p:attrNameLst>
                                      </p:cBhvr>
                                      <p:to>
                                        <p:strVal val="visible"/>
                                      </p:to>
                                    </p:set>
                                    <p:animEffect transition="in" filter="wipe(right)">
                                      <p:cBhvr>
                                        <p:cTn id="11" dur="1000"/>
                                        <p:tgtEl>
                                          <p:spTgt spid="154668"/>
                                        </p:tgtEl>
                                      </p:cBhvr>
                                    </p:animEffect>
                                  </p:childTnLst>
                                </p:cTn>
                              </p:par>
                            </p:childTnLst>
                          </p:cTn>
                        </p:par>
                        <p:par>
                          <p:cTn id="12" fill="hold" nodeType="afterGroup">
                            <p:stCondLst>
                              <p:cond delay="2000"/>
                            </p:stCondLst>
                            <p:childTnLst>
                              <p:par>
                                <p:cTn id="13" presetID="22" presetClass="entr" presetSubtype="2" fill="hold" nodeType="afterEffect">
                                  <p:stCondLst>
                                    <p:cond delay="0"/>
                                  </p:stCondLst>
                                  <p:childTnLst>
                                    <p:set>
                                      <p:cBhvr>
                                        <p:cTn id="14" dur="1" fill="hold">
                                          <p:stCondLst>
                                            <p:cond delay="0"/>
                                          </p:stCondLst>
                                        </p:cTn>
                                        <p:tgtEl>
                                          <p:spTgt spid="154669"/>
                                        </p:tgtEl>
                                        <p:attrNameLst>
                                          <p:attrName>style.visibility</p:attrName>
                                        </p:attrNameLst>
                                      </p:cBhvr>
                                      <p:to>
                                        <p:strVal val="visible"/>
                                      </p:to>
                                    </p:set>
                                    <p:animEffect transition="in" filter="wipe(right)">
                                      <p:cBhvr>
                                        <p:cTn id="15" dur="1000"/>
                                        <p:tgtEl>
                                          <p:spTgt spid="154669"/>
                                        </p:tgtEl>
                                      </p:cBhvr>
                                    </p:animEffect>
                                  </p:childTnLst>
                                </p:cTn>
                              </p:par>
                            </p:childTnLst>
                          </p:cTn>
                        </p:par>
                        <p:par>
                          <p:cTn id="16" fill="hold" nodeType="afterGroup">
                            <p:stCondLst>
                              <p:cond delay="3000"/>
                            </p:stCondLst>
                            <p:childTnLst>
                              <p:par>
                                <p:cTn id="17" presetID="22" presetClass="entr" presetSubtype="1" fill="hold" nodeType="afterEffect">
                                  <p:stCondLst>
                                    <p:cond delay="0"/>
                                  </p:stCondLst>
                                  <p:childTnLst>
                                    <p:set>
                                      <p:cBhvr>
                                        <p:cTn id="18" dur="1" fill="hold">
                                          <p:stCondLst>
                                            <p:cond delay="0"/>
                                          </p:stCondLst>
                                        </p:cTn>
                                        <p:tgtEl>
                                          <p:spTgt spid="154670"/>
                                        </p:tgtEl>
                                        <p:attrNameLst>
                                          <p:attrName>style.visibility</p:attrName>
                                        </p:attrNameLst>
                                      </p:cBhvr>
                                      <p:to>
                                        <p:strVal val="visible"/>
                                      </p:to>
                                    </p:set>
                                    <p:animEffect transition="in" filter="wipe(up)">
                                      <p:cBhvr>
                                        <p:cTn id="19" dur="1000"/>
                                        <p:tgtEl>
                                          <p:spTgt spid="154670"/>
                                        </p:tgtEl>
                                      </p:cBhvr>
                                    </p:animEffect>
                                  </p:childTnLst>
                                </p:cTn>
                              </p:par>
                            </p:childTnLst>
                          </p:cTn>
                        </p:par>
                        <p:par>
                          <p:cTn id="20" fill="hold" nodeType="afterGroup">
                            <p:stCondLst>
                              <p:cond delay="4000"/>
                            </p:stCondLst>
                            <p:childTnLst>
                              <p:par>
                                <p:cTn id="21" presetID="22" presetClass="entr" presetSubtype="4" fill="hold" nodeType="afterEffect">
                                  <p:stCondLst>
                                    <p:cond delay="0"/>
                                  </p:stCondLst>
                                  <p:childTnLst>
                                    <p:set>
                                      <p:cBhvr>
                                        <p:cTn id="22" dur="1" fill="hold">
                                          <p:stCondLst>
                                            <p:cond delay="0"/>
                                          </p:stCondLst>
                                        </p:cTn>
                                        <p:tgtEl>
                                          <p:spTgt spid="154671"/>
                                        </p:tgtEl>
                                        <p:attrNameLst>
                                          <p:attrName>style.visibility</p:attrName>
                                        </p:attrNameLst>
                                      </p:cBhvr>
                                      <p:to>
                                        <p:strVal val="visible"/>
                                      </p:to>
                                    </p:set>
                                    <p:animEffect transition="in" filter="wipe(down)">
                                      <p:cBhvr>
                                        <p:cTn id="23" dur="1000"/>
                                        <p:tgtEl>
                                          <p:spTgt spid="154671"/>
                                        </p:tgtEl>
                                      </p:cBhvr>
                                    </p:animEffect>
                                  </p:childTnLst>
                                </p:cTn>
                              </p:par>
                            </p:childTnLst>
                          </p:cTn>
                        </p:par>
                        <p:par>
                          <p:cTn id="24" fill="hold" nodeType="afterGroup">
                            <p:stCondLst>
                              <p:cond delay="5000"/>
                            </p:stCondLst>
                            <p:childTnLst>
                              <p:par>
                                <p:cTn id="25" presetID="22" presetClass="entr" presetSubtype="8" fill="hold" nodeType="afterEffect">
                                  <p:stCondLst>
                                    <p:cond delay="0"/>
                                  </p:stCondLst>
                                  <p:childTnLst>
                                    <p:set>
                                      <p:cBhvr>
                                        <p:cTn id="26" dur="1" fill="hold">
                                          <p:stCondLst>
                                            <p:cond delay="0"/>
                                          </p:stCondLst>
                                        </p:cTn>
                                        <p:tgtEl>
                                          <p:spTgt spid="154672"/>
                                        </p:tgtEl>
                                        <p:attrNameLst>
                                          <p:attrName>style.visibility</p:attrName>
                                        </p:attrNameLst>
                                      </p:cBhvr>
                                      <p:to>
                                        <p:strVal val="visible"/>
                                      </p:to>
                                    </p:set>
                                    <p:animEffect transition="in" filter="wipe(left)">
                                      <p:cBhvr>
                                        <p:cTn id="27" dur="1000"/>
                                        <p:tgtEl>
                                          <p:spTgt spid="154672"/>
                                        </p:tgtEl>
                                      </p:cBhvr>
                                    </p:animEffect>
                                  </p:childTnLst>
                                </p:cTn>
                              </p:par>
                            </p:childTnLst>
                          </p:cTn>
                        </p:par>
                        <p:par>
                          <p:cTn id="28" fill="hold" nodeType="afterGroup">
                            <p:stCondLst>
                              <p:cond delay="6000"/>
                            </p:stCondLst>
                            <p:childTnLst>
                              <p:par>
                                <p:cTn id="29" presetID="22" presetClass="entr" presetSubtype="2" fill="hold" nodeType="afterEffect">
                                  <p:stCondLst>
                                    <p:cond delay="0"/>
                                  </p:stCondLst>
                                  <p:childTnLst>
                                    <p:set>
                                      <p:cBhvr>
                                        <p:cTn id="30" dur="1" fill="hold">
                                          <p:stCondLst>
                                            <p:cond delay="0"/>
                                          </p:stCondLst>
                                        </p:cTn>
                                        <p:tgtEl>
                                          <p:spTgt spid="154673"/>
                                        </p:tgtEl>
                                        <p:attrNameLst>
                                          <p:attrName>style.visibility</p:attrName>
                                        </p:attrNameLst>
                                      </p:cBhvr>
                                      <p:to>
                                        <p:strVal val="visible"/>
                                      </p:to>
                                    </p:set>
                                    <p:animEffect transition="in" filter="wipe(right)">
                                      <p:cBhvr>
                                        <p:cTn id="31" dur="1000"/>
                                        <p:tgtEl>
                                          <p:spTgt spid="154673"/>
                                        </p:tgtEl>
                                      </p:cBhvr>
                                    </p:animEffect>
                                  </p:childTnLst>
                                </p:cTn>
                              </p:par>
                            </p:childTnLst>
                          </p:cTn>
                        </p:par>
                        <p:par>
                          <p:cTn id="32" fill="hold" nodeType="afterGroup">
                            <p:stCondLst>
                              <p:cond delay="7000"/>
                            </p:stCondLst>
                            <p:childTnLst>
                              <p:par>
                                <p:cTn id="33" presetID="22" presetClass="entr" presetSubtype="8" fill="hold" nodeType="afterEffect">
                                  <p:stCondLst>
                                    <p:cond delay="0"/>
                                  </p:stCondLst>
                                  <p:childTnLst>
                                    <p:set>
                                      <p:cBhvr>
                                        <p:cTn id="34" dur="1" fill="hold">
                                          <p:stCondLst>
                                            <p:cond delay="0"/>
                                          </p:stCondLst>
                                        </p:cTn>
                                        <p:tgtEl>
                                          <p:spTgt spid="154675"/>
                                        </p:tgtEl>
                                        <p:attrNameLst>
                                          <p:attrName>style.visibility</p:attrName>
                                        </p:attrNameLst>
                                      </p:cBhvr>
                                      <p:to>
                                        <p:strVal val="visible"/>
                                      </p:to>
                                    </p:set>
                                    <p:animEffect transition="in" filter="wipe(left)">
                                      <p:cBhvr>
                                        <p:cTn id="35" dur="1000"/>
                                        <p:tgtEl>
                                          <p:spTgt spid="154675"/>
                                        </p:tgtEl>
                                      </p:cBhvr>
                                    </p:animEffect>
                                  </p:childTnLst>
                                </p:cTn>
                              </p:par>
                            </p:childTnLst>
                          </p:cTn>
                        </p:par>
                        <p:par>
                          <p:cTn id="36" fill="hold" nodeType="afterGroup">
                            <p:stCondLst>
                              <p:cond delay="8000"/>
                            </p:stCondLst>
                            <p:childTnLst>
                              <p:par>
                                <p:cTn id="37" presetID="23" presetClass="entr" presetSubtype="528"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1000" fill="hold"/>
                                        <p:tgtEl>
                                          <p:spTgt spid="2"/>
                                        </p:tgtEl>
                                        <p:attrNameLst>
                                          <p:attrName>ppt_w</p:attrName>
                                        </p:attrNameLst>
                                      </p:cBhvr>
                                      <p:tavLst>
                                        <p:tav tm="0">
                                          <p:val>
                                            <p:fltVal val="0"/>
                                          </p:val>
                                        </p:tav>
                                        <p:tav tm="100000">
                                          <p:val>
                                            <p:strVal val="#ppt_w"/>
                                          </p:val>
                                        </p:tav>
                                      </p:tavLst>
                                    </p:anim>
                                    <p:anim calcmode="lin" valueType="num">
                                      <p:cBhvr>
                                        <p:cTn id="40" dur="1000" fill="hold"/>
                                        <p:tgtEl>
                                          <p:spTgt spid="2"/>
                                        </p:tgtEl>
                                        <p:attrNameLst>
                                          <p:attrName>ppt_h</p:attrName>
                                        </p:attrNameLst>
                                      </p:cBhvr>
                                      <p:tavLst>
                                        <p:tav tm="0">
                                          <p:val>
                                            <p:fltVal val="0"/>
                                          </p:val>
                                        </p:tav>
                                        <p:tav tm="100000">
                                          <p:val>
                                            <p:strVal val="#ppt_h"/>
                                          </p:val>
                                        </p:tav>
                                      </p:tavLst>
                                    </p:anim>
                                    <p:anim calcmode="lin" valueType="num">
                                      <p:cBhvr>
                                        <p:cTn id="41" dur="1000" fill="hold"/>
                                        <p:tgtEl>
                                          <p:spTgt spid="2"/>
                                        </p:tgtEl>
                                        <p:attrNameLst>
                                          <p:attrName>ppt_x</p:attrName>
                                        </p:attrNameLst>
                                      </p:cBhvr>
                                      <p:tavLst>
                                        <p:tav tm="0">
                                          <p:val>
                                            <p:fltVal val="0.5"/>
                                          </p:val>
                                        </p:tav>
                                        <p:tav tm="100000">
                                          <p:val>
                                            <p:strVal val="#ppt_x"/>
                                          </p:val>
                                        </p:tav>
                                      </p:tavLst>
                                    </p:anim>
                                    <p:anim calcmode="lin" valueType="num">
                                      <p:cBhvr>
                                        <p:cTn id="42" dur="1000" fill="hold"/>
                                        <p:tgtEl>
                                          <p:spTgt spid="2"/>
                                        </p:tgtEl>
                                        <p:attrNameLst>
                                          <p:attrName>ppt_y</p:attrName>
                                        </p:attrNameLst>
                                      </p:cBhvr>
                                      <p:tavLst>
                                        <p:tav tm="0">
                                          <p:val>
                                            <p:fltVal val="0.5"/>
                                          </p:val>
                                        </p:tav>
                                        <p:tav tm="100000">
                                          <p:val>
                                            <p:strVal val="#ppt_y"/>
                                          </p:val>
                                        </p:tav>
                                      </p:tavLst>
                                    </p:anim>
                                  </p:childTnLst>
                                </p:cTn>
                              </p:par>
                            </p:childTnLst>
                          </p:cTn>
                        </p:par>
                        <p:par>
                          <p:cTn id="43" fill="hold" nodeType="afterGroup">
                            <p:stCondLst>
                              <p:cond delay="9000"/>
                            </p:stCondLst>
                            <p:childTnLst>
                              <p:par>
                                <p:cTn id="44" presetID="22" presetClass="entr" presetSubtype="8" fill="hold" nodeType="afterEffect">
                                  <p:stCondLst>
                                    <p:cond delay="0"/>
                                  </p:stCondLst>
                                  <p:childTnLst>
                                    <p:set>
                                      <p:cBhvr>
                                        <p:cTn id="45" dur="1" fill="hold">
                                          <p:stCondLst>
                                            <p:cond delay="0"/>
                                          </p:stCondLst>
                                        </p:cTn>
                                        <p:tgtEl>
                                          <p:spTgt spid="154680"/>
                                        </p:tgtEl>
                                        <p:attrNameLst>
                                          <p:attrName>style.visibility</p:attrName>
                                        </p:attrNameLst>
                                      </p:cBhvr>
                                      <p:to>
                                        <p:strVal val="visible"/>
                                      </p:to>
                                    </p:set>
                                    <p:animEffect transition="in" filter="wipe(left)">
                                      <p:cBhvr>
                                        <p:cTn id="46" dur="1000"/>
                                        <p:tgtEl>
                                          <p:spTgt spid="154680"/>
                                        </p:tgtEl>
                                      </p:cBhvr>
                                    </p:animEffect>
                                  </p:childTnLst>
                                </p:cTn>
                              </p:par>
                            </p:childTnLst>
                          </p:cTn>
                        </p:par>
                        <p:par>
                          <p:cTn id="47" fill="hold" nodeType="afterGroup">
                            <p:stCondLst>
                              <p:cond delay="10000"/>
                            </p:stCondLst>
                            <p:childTnLst>
                              <p:par>
                                <p:cTn id="48" presetID="22" presetClass="entr" presetSubtype="2" fill="hold" nodeType="afterEffect">
                                  <p:stCondLst>
                                    <p:cond delay="0"/>
                                  </p:stCondLst>
                                  <p:childTnLst>
                                    <p:set>
                                      <p:cBhvr>
                                        <p:cTn id="49" dur="1" fill="hold">
                                          <p:stCondLst>
                                            <p:cond delay="0"/>
                                          </p:stCondLst>
                                        </p:cTn>
                                        <p:tgtEl>
                                          <p:spTgt spid="154681"/>
                                        </p:tgtEl>
                                        <p:attrNameLst>
                                          <p:attrName>style.visibility</p:attrName>
                                        </p:attrNameLst>
                                      </p:cBhvr>
                                      <p:to>
                                        <p:strVal val="visible"/>
                                      </p:to>
                                    </p:set>
                                    <p:animEffect transition="in" filter="wipe(right)">
                                      <p:cBhvr>
                                        <p:cTn id="50" dur="1000"/>
                                        <p:tgtEl>
                                          <p:spTgt spid="154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7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7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7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78"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79"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207880"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81"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207882"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83"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84"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85"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207886"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207887"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207888"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89"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90"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92"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207893"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95"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96" name="Rectangle 24"/>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207897" name="Rectangle 25"/>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207899" name="Rectangle 27"/>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207901" name="Rectangle 29"/>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207902" name="Oval 30"/>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04" name="Rectangle 32"/>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207906" name="Rectangle 34"/>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207909" name="Rectangle 37"/>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KB</a:t>
            </a:r>
          </a:p>
        </p:txBody>
      </p:sp>
      <p:sp>
        <p:nvSpPr>
          <p:cNvPr id="207911" name="Rectangle 39"/>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MS</a:t>
            </a:r>
          </a:p>
        </p:txBody>
      </p:sp>
      <p:sp>
        <p:nvSpPr>
          <p:cNvPr id="207913" name="Rectangle 41"/>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E</a:t>
            </a:r>
          </a:p>
        </p:txBody>
      </p:sp>
      <p:sp>
        <p:nvSpPr>
          <p:cNvPr id="207914" name="Rectangle 42"/>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207915" name="Freeform 43"/>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16" name="Freeform 44"/>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17" name="Freeform 45"/>
          <p:cNvSpPr>
            <a:spLocks/>
          </p:cNvSpPr>
          <p:nvPr/>
        </p:nvSpPr>
        <p:spPr bwMode="auto">
          <a:xfrm>
            <a:off x="1739900" y="28321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18" name="Freeform 46"/>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19" name="Freeform 47"/>
          <p:cNvSpPr>
            <a:spLocks/>
          </p:cNvSpPr>
          <p:nvPr/>
        </p:nvSpPr>
        <p:spPr bwMode="auto">
          <a:xfrm>
            <a:off x="3016250" y="4656138"/>
            <a:ext cx="273050" cy="755650"/>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20" name="Freeform 48"/>
          <p:cNvSpPr>
            <a:spLocks/>
          </p:cNvSpPr>
          <p:nvPr/>
        </p:nvSpPr>
        <p:spPr bwMode="auto">
          <a:xfrm>
            <a:off x="2959100" y="3340100"/>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21" name="Freeform 49"/>
          <p:cNvSpPr>
            <a:spLocks/>
          </p:cNvSpPr>
          <p:nvPr/>
        </p:nvSpPr>
        <p:spPr bwMode="auto">
          <a:xfrm>
            <a:off x="3035300" y="3162300"/>
            <a:ext cx="520700" cy="139700"/>
          </a:xfrm>
          <a:custGeom>
            <a:avLst/>
            <a:gdLst/>
            <a:ahLst/>
            <a:cxnLst>
              <a:cxn ang="0">
                <a:pos x="328" y="56"/>
              </a:cxn>
              <a:cxn ang="0">
                <a:pos x="208" y="0"/>
              </a:cxn>
              <a:cxn ang="0">
                <a:pos x="80" y="8"/>
              </a:cxn>
              <a:cxn ang="0">
                <a:pos x="32" y="24"/>
              </a:cxn>
              <a:cxn ang="0">
                <a:pos x="0" y="88"/>
              </a:cxn>
            </a:cxnLst>
            <a:rect l="0" t="0" r="r" b="b"/>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22" name="Freeform 50"/>
          <p:cNvSpPr>
            <a:spLocks/>
          </p:cNvSpPr>
          <p:nvPr/>
        </p:nvSpPr>
        <p:spPr bwMode="auto">
          <a:xfrm>
            <a:off x="3038475" y="1549400"/>
            <a:ext cx="3835400" cy="1712913"/>
          </a:xfrm>
          <a:custGeom>
            <a:avLst/>
            <a:gdLst/>
            <a:ahLst/>
            <a:cxnLst>
              <a:cxn ang="0">
                <a:pos x="0" y="1079"/>
              </a:cxn>
              <a:cxn ang="0">
                <a:pos x="125" y="820"/>
              </a:cxn>
              <a:cxn ang="0">
                <a:pos x="298" y="577"/>
              </a:cxn>
              <a:cxn ang="0">
                <a:pos x="1090" y="52"/>
              </a:cxn>
              <a:cxn ang="0">
                <a:pos x="1302" y="12"/>
              </a:cxn>
              <a:cxn ang="0">
                <a:pos x="2086" y="36"/>
              </a:cxn>
              <a:cxn ang="0">
                <a:pos x="2416" y="114"/>
              </a:cxn>
            </a:cxnLst>
            <a:rect l="0" t="0" r="r" b="b"/>
            <a:pathLst>
              <a:path w="2416" h="1079">
                <a:moveTo>
                  <a:pt x="0" y="1079"/>
                </a:moveTo>
                <a:cubicBezTo>
                  <a:pt x="28" y="998"/>
                  <a:pt x="75" y="888"/>
                  <a:pt x="125" y="820"/>
                </a:cubicBezTo>
                <a:cubicBezTo>
                  <a:pt x="153" y="736"/>
                  <a:pt x="240" y="643"/>
                  <a:pt x="298" y="577"/>
                </a:cubicBezTo>
                <a:cubicBezTo>
                  <a:pt x="498" y="347"/>
                  <a:pt x="777" y="98"/>
                  <a:pt x="1090" y="52"/>
                </a:cubicBezTo>
                <a:cubicBezTo>
                  <a:pt x="1160" y="28"/>
                  <a:pt x="1226" y="18"/>
                  <a:pt x="1302" y="12"/>
                </a:cubicBezTo>
                <a:cubicBezTo>
                  <a:pt x="1553" y="15"/>
                  <a:pt x="1828" y="0"/>
                  <a:pt x="2086" y="36"/>
                </a:cubicBezTo>
                <a:cubicBezTo>
                  <a:pt x="2194" y="50"/>
                  <a:pt x="2307" y="114"/>
                  <a:pt x="2416" y="114"/>
                </a:cubicBezTo>
              </a:path>
            </a:pathLst>
          </a:custGeom>
          <a:noFill/>
          <a:ln w="57150" cap="flat" cmpd="sng">
            <a:solidFill>
              <a:srgbClr val="FFFA35"/>
            </a:solidFill>
            <a:prstDash val="solid"/>
            <a:round/>
            <a:headEnd type="non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51"/>
          <p:cNvGrpSpPr>
            <a:grpSpLocks/>
          </p:cNvGrpSpPr>
          <p:nvPr/>
        </p:nvGrpSpPr>
        <p:grpSpPr bwMode="auto">
          <a:xfrm>
            <a:off x="6477000" y="1066800"/>
            <a:ext cx="1066800" cy="1295400"/>
            <a:chOff x="4080" y="672"/>
            <a:chExt cx="672" cy="816"/>
          </a:xfrm>
        </p:grpSpPr>
        <p:sp>
          <p:nvSpPr>
            <p:cNvPr id="207924" name="Line 52"/>
            <p:cNvSpPr>
              <a:spLocks noChangeShapeType="1"/>
            </p:cNvSpPr>
            <p:nvPr/>
          </p:nvSpPr>
          <p:spPr bwMode="auto">
            <a:xfrm flipH="1" flipV="1">
              <a:off x="4080" y="672"/>
              <a:ext cx="240" cy="288"/>
            </a:xfrm>
            <a:prstGeom prst="line">
              <a:avLst/>
            </a:prstGeom>
            <a:noFill/>
            <a:ln w="57150">
              <a:solidFill>
                <a:srgbClr val="FFFA35"/>
              </a:solidFill>
              <a:round/>
              <a:headEnd/>
              <a:tailEnd type="triangle" w="med" len="me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25" name="Line 53"/>
            <p:cNvSpPr>
              <a:spLocks noChangeShapeType="1"/>
            </p:cNvSpPr>
            <p:nvPr/>
          </p:nvSpPr>
          <p:spPr bwMode="auto">
            <a:xfrm flipV="1">
              <a:off x="4512" y="672"/>
              <a:ext cx="240" cy="288"/>
            </a:xfrm>
            <a:prstGeom prst="line">
              <a:avLst/>
            </a:prstGeom>
            <a:noFill/>
            <a:ln w="57150">
              <a:solidFill>
                <a:srgbClr val="FFFA35"/>
              </a:solidFill>
              <a:round/>
              <a:headEnd/>
              <a:tailEnd type="triangle" w="med" len="me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26" name="Line 54"/>
            <p:cNvSpPr>
              <a:spLocks noChangeShapeType="1"/>
            </p:cNvSpPr>
            <p:nvPr/>
          </p:nvSpPr>
          <p:spPr bwMode="auto">
            <a:xfrm>
              <a:off x="4512" y="1200"/>
              <a:ext cx="192" cy="288"/>
            </a:xfrm>
            <a:prstGeom prst="line">
              <a:avLst/>
            </a:prstGeom>
            <a:noFill/>
            <a:ln w="57150">
              <a:solidFill>
                <a:srgbClr val="FFFA35"/>
              </a:solidFill>
              <a:round/>
              <a:headEnd/>
              <a:tailEnd type="triangle" w="med" len="me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27" name="Line 55"/>
            <p:cNvSpPr>
              <a:spLocks noChangeShapeType="1"/>
            </p:cNvSpPr>
            <p:nvPr/>
          </p:nvSpPr>
          <p:spPr bwMode="auto">
            <a:xfrm flipH="1">
              <a:off x="4176" y="1200"/>
              <a:ext cx="192" cy="240"/>
            </a:xfrm>
            <a:prstGeom prst="line">
              <a:avLst/>
            </a:prstGeom>
            <a:noFill/>
            <a:ln w="57150">
              <a:solidFill>
                <a:srgbClr val="FFFA35"/>
              </a:solidFill>
              <a:round/>
              <a:headEnd/>
              <a:tailEnd type="triangle" w="med" len="me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207928" name="Freeform 56"/>
          <p:cNvSpPr>
            <a:spLocks/>
          </p:cNvSpPr>
          <p:nvPr/>
        </p:nvSpPr>
        <p:spPr bwMode="auto">
          <a:xfrm>
            <a:off x="3125788" y="2701925"/>
            <a:ext cx="2552700" cy="460375"/>
          </a:xfrm>
          <a:custGeom>
            <a:avLst/>
            <a:gdLst/>
            <a:ahLst/>
            <a:cxnLst>
              <a:cxn ang="0">
                <a:pos x="1608" y="290"/>
              </a:cxn>
              <a:cxn ang="0">
                <a:pos x="1427" y="102"/>
              </a:cxn>
              <a:cxn ang="0">
                <a:pos x="1372" y="63"/>
              </a:cxn>
              <a:cxn ang="0">
                <a:pos x="1121" y="0"/>
              </a:cxn>
              <a:cxn ang="0">
                <a:pos x="486" y="31"/>
              </a:cxn>
              <a:cxn ang="0">
                <a:pos x="400" y="55"/>
              </a:cxn>
              <a:cxn ang="0">
                <a:pos x="313" y="86"/>
              </a:cxn>
              <a:cxn ang="0">
                <a:pos x="211" y="133"/>
              </a:cxn>
              <a:cxn ang="0">
                <a:pos x="110" y="188"/>
              </a:cxn>
              <a:cxn ang="0">
                <a:pos x="0" y="275"/>
              </a:cxn>
            </a:cxnLst>
            <a:rect l="0" t="0" r="r" b="b"/>
            <a:pathLst>
              <a:path w="1608" h="290">
                <a:moveTo>
                  <a:pt x="1608" y="290"/>
                </a:moveTo>
                <a:cubicBezTo>
                  <a:pt x="1557" y="217"/>
                  <a:pt x="1501" y="149"/>
                  <a:pt x="1427" y="102"/>
                </a:cubicBezTo>
                <a:cubicBezTo>
                  <a:pt x="1408" y="89"/>
                  <a:pt x="1393" y="70"/>
                  <a:pt x="1372" y="63"/>
                </a:cubicBezTo>
                <a:cubicBezTo>
                  <a:pt x="1288" y="34"/>
                  <a:pt x="1209" y="12"/>
                  <a:pt x="1121" y="0"/>
                </a:cubicBezTo>
                <a:cubicBezTo>
                  <a:pt x="891" y="4"/>
                  <a:pt x="702" y="6"/>
                  <a:pt x="486" y="31"/>
                </a:cubicBezTo>
                <a:cubicBezTo>
                  <a:pt x="457" y="40"/>
                  <a:pt x="426" y="41"/>
                  <a:pt x="400" y="55"/>
                </a:cubicBezTo>
                <a:cubicBezTo>
                  <a:pt x="369" y="70"/>
                  <a:pt x="346" y="78"/>
                  <a:pt x="313" y="86"/>
                </a:cubicBezTo>
                <a:cubicBezTo>
                  <a:pt x="281" y="108"/>
                  <a:pt x="244" y="114"/>
                  <a:pt x="211" y="133"/>
                </a:cubicBezTo>
                <a:cubicBezTo>
                  <a:pt x="177" y="151"/>
                  <a:pt x="147" y="176"/>
                  <a:pt x="110" y="188"/>
                </a:cubicBezTo>
                <a:cubicBezTo>
                  <a:pt x="87" y="210"/>
                  <a:pt x="29" y="259"/>
                  <a:pt x="0" y="275"/>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29" name="Freeform 57"/>
          <p:cNvSpPr>
            <a:spLocks/>
          </p:cNvSpPr>
          <p:nvPr/>
        </p:nvSpPr>
        <p:spPr bwMode="auto">
          <a:xfrm>
            <a:off x="3100388" y="2439988"/>
            <a:ext cx="2540000" cy="747712"/>
          </a:xfrm>
          <a:custGeom>
            <a:avLst/>
            <a:gdLst/>
            <a:ahLst/>
            <a:cxnLst>
              <a:cxn ang="0">
                <a:pos x="0" y="471"/>
              </a:cxn>
              <a:cxn ang="0">
                <a:pos x="78" y="322"/>
              </a:cxn>
              <a:cxn ang="0">
                <a:pos x="110" y="291"/>
              </a:cxn>
              <a:cxn ang="0">
                <a:pos x="133" y="251"/>
              </a:cxn>
              <a:cxn ang="0">
                <a:pos x="165" y="228"/>
              </a:cxn>
              <a:cxn ang="0">
                <a:pos x="188" y="204"/>
              </a:cxn>
              <a:cxn ang="0">
                <a:pos x="212" y="173"/>
              </a:cxn>
              <a:cxn ang="0">
                <a:pos x="400" y="47"/>
              </a:cxn>
              <a:cxn ang="0">
                <a:pos x="463" y="16"/>
              </a:cxn>
              <a:cxn ang="0">
                <a:pos x="549" y="0"/>
              </a:cxn>
              <a:cxn ang="0">
                <a:pos x="980" y="32"/>
              </a:cxn>
              <a:cxn ang="0">
                <a:pos x="1067" y="55"/>
              </a:cxn>
              <a:cxn ang="0">
                <a:pos x="1177" y="87"/>
              </a:cxn>
              <a:cxn ang="0">
                <a:pos x="1310" y="157"/>
              </a:cxn>
              <a:cxn ang="0">
                <a:pos x="1388" y="212"/>
              </a:cxn>
              <a:cxn ang="0">
                <a:pos x="1475" y="306"/>
              </a:cxn>
              <a:cxn ang="0">
                <a:pos x="1553" y="393"/>
              </a:cxn>
              <a:cxn ang="0">
                <a:pos x="1600" y="440"/>
              </a:cxn>
            </a:cxnLst>
            <a:rect l="0" t="0" r="r" b="b"/>
            <a:pathLst>
              <a:path w="1600" h="471">
                <a:moveTo>
                  <a:pt x="0" y="471"/>
                </a:moveTo>
                <a:cubicBezTo>
                  <a:pt x="15" y="423"/>
                  <a:pt x="45" y="360"/>
                  <a:pt x="78" y="322"/>
                </a:cubicBezTo>
                <a:cubicBezTo>
                  <a:pt x="87" y="310"/>
                  <a:pt x="100" y="302"/>
                  <a:pt x="110" y="291"/>
                </a:cubicBezTo>
                <a:cubicBezTo>
                  <a:pt x="119" y="278"/>
                  <a:pt x="122" y="262"/>
                  <a:pt x="133" y="251"/>
                </a:cubicBezTo>
                <a:cubicBezTo>
                  <a:pt x="141" y="241"/>
                  <a:pt x="155" y="236"/>
                  <a:pt x="165" y="228"/>
                </a:cubicBezTo>
                <a:cubicBezTo>
                  <a:pt x="173" y="220"/>
                  <a:pt x="180" y="212"/>
                  <a:pt x="188" y="204"/>
                </a:cubicBezTo>
                <a:cubicBezTo>
                  <a:pt x="196" y="194"/>
                  <a:pt x="202" y="181"/>
                  <a:pt x="212" y="173"/>
                </a:cubicBezTo>
                <a:cubicBezTo>
                  <a:pt x="267" y="123"/>
                  <a:pt x="334" y="79"/>
                  <a:pt x="400" y="47"/>
                </a:cubicBezTo>
                <a:cubicBezTo>
                  <a:pt x="420" y="36"/>
                  <a:pt x="439" y="19"/>
                  <a:pt x="463" y="16"/>
                </a:cubicBezTo>
                <a:cubicBezTo>
                  <a:pt x="523" y="5"/>
                  <a:pt x="494" y="11"/>
                  <a:pt x="549" y="0"/>
                </a:cubicBezTo>
                <a:cubicBezTo>
                  <a:pt x="712" y="4"/>
                  <a:pt x="829" y="14"/>
                  <a:pt x="980" y="32"/>
                </a:cubicBezTo>
                <a:cubicBezTo>
                  <a:pt x="1008" y="41"/>
                  <a:pt x="1037" y="47"/>
                  <a:pt x="1067" y="55"/>
                </a:cubicBezTo>
                <a:cubicBezTo>
                  <a:pt x="1103" y="73"/>
                  <a:pt x="1139" y="73"/>
                  <a:pt x="1177" y="87"/>
                </a:cubicBezTo>
                <a:cubicBezTo>
                  <a:pt x="1224" y="104"/>
                  <a:pt x="1261" y="140"/>
                  <a:pt x="1310" y="157"/>
                </a:cubicBezTo>
                <a:cubicBezTo>
                  <a:pt x="1335" y="175"/>
                  <a:pt x="1365" y="189"/>
                  <a:pt x="1388" y="212"/>
                </a:cubicBezTo>
                <a:cubicBezTo>
                  <a:pt x="1418" y="242"/>
                  <a:pt x="1444" y="275"/>
                  <a:pt x="1475" y="306"/>
                </a:cubicBezTo>
                <a:cubicBezTo>
                  <a:pt x="1506" y="337"/>
                  <a:pt x="1525" y="352"/>
                  <a:pt x="1553" y="393"/>
                </a:cubicBezTo>
                <a:cubicBezTo>
                  <a:pt x="1568" y="416"/>
                  <a:pt x="1588" y="417"/>
                  <a:pt x="1600" y="440"/>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30" name="Text Box 58"/>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sp>
        <p:nvSpPr>
          <p:cNvPr id="13357" name="Text Box 6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07903"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94"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98"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00" name="Oval 28"/>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05" name="Oval 33"/>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07" name="Oval 35"/>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08" name="Oval 36"/>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10" name="Oval 3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12"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38" name="Rectangle 6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05</a:t>
            </a:r>
          </a:p>
        </p:txBody>
      </p:sp>
      <p:sp>
        <p:nvSpPr>
          <p:cNvPr id="207939" name="Text Box 67"/>
          <p:cNvSpPr txBox="1">
            <a:spLocks noChangeArrowheads="1"/>
          </p:cNvSpPr>
          <p:nvPr/>
        </p:nvSpPr>
        <p:spPr bwMode="auto">
          <a:xfrm>
            <a:off x="3525838" y="4711700"/>
            <a:ext cx="3962400" cy="1077218"/>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200" b="1" dirty="0">
                <a:solidFill>
                  <a:srgbClr val="FFFF00"/>
                </a:solidFill>
                <a:effectLst>
                  <a:outerShdw blurRad="50800" dist="88900" dir="2700000" algn="tl" rotWithShape="0">
                    <a:srgbClr val="000000">
                      <a:alpha val="98000"/>
                    </a:srgbClr>
                  </a:outerShdw>
                </a:effectLst>
              </a:rPr>
              <a:t>THE REASONS FOR A MAP!</a:t>
            </a:r>
          </a:p>
        </p:txBody>
      </p:sp>
      <p:sp>
        <p:nvSpPr>
          <p:cNvPr id="13369" name="Text Box 6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3370" name="Rectangle 6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13371" name="Text Box 70"/>
          <p:cNvSpPr txBox="1">
            <a:spLocks noChangeArrowheads="1"/>
          </p:cNvSpPr>
          <p:nvPr/>
        </p:nvSpPr>
        <p:spPr bwMode="auto">
          <a:xfrm>
            <a:off x="8721725" y="639762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iterate type="lt">
                                    <p:tmPct val="100000"/>
                                  </p:iterate>
                                  <p:childTnLst>
                                    <p:set>
                                      <p:cBhvr>
                                        <p:cTn id="6" dur="1" fill="hold">
                                          <p:stCondLst>
                                            <p:cond delay="0"/>
                                          </p:stCondLst>
                                        </p:cTn>
                                        <p:tgtEl>
                                          <p:spTgt spid="207939">
                                            <p:txEl>
                                              <p:pRg st="0" end="0"/>
                                            </p:txEl>
                                          </p:spTgt>
                                        </p:tgtEl>
                                        <p:attrNameLst>
                                          <p:attrName>style.visibility</p:attrName>
                                        </p:attrNameLst>
                                      </p:cBhvr>
                                      <p:to>
                                        <p:strVal val="visible"/>
                                      </p:to>
                                    </p:set>
                                    <p:animEffect transition="in" filter="wipe(up)">
                                      <p:cBhvr>
                                        <p:cTn id="7" dur="75"/>
                                        <p:tgtEl>
                                          <p:spTgt spid="2079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07915"/>
                                        </p:tgtEl>
                                        <p:attrNameLst>
                                          <p:attrName>style.visibility</p:attrName>
                                        </p:attrNameLst>
                                      </p:cBhvr>
                                      <p:to>
                                        <p:strVal val="visible"/>
                                      </p:to>
                                    </p:set>
                                    <p:animEffect transition="in" filter="wipe(right)">
                                      <p:cBhvr>
                                        <p:cTn id="12" dur="1000"/>
                                        <p:tgtEl>
                                          <p:spTgt spid="207915"/>
                                        </p:tgtEl>
                                      </p:cBhvr>
                                    </p:animEffect>
                                  </p:childTnLst>
                                </p:cTn>
                              </p:par>
                            </p:childTnLst>
                          </p:cTn>
                        </p:par>
                        <p:par>
                          <p:cTn id="13" fill="hold" nodeType="afterGroup">
                            <p:stCondLst>
                              <p:cond delay="1000"/>
                            </p:stCondLst>
                            <p:childTnLst>
                              <p:par>
                                <p:cTn id="14" presetID="22" presetClass="entr" presetSubtype="2" fill="hold" nodeType="afterEffect">
                                  <p:stCondLst>
                                    <p:cond delay="500"/>
                                  </p:stCondLst>
                                  <p:childTnLst>
                                    <p:set>
                                      <p:cBhvr>
                                        <p:cTn id="15" dur="1" fill="hold">
                                          <p:stCondLst>
                                            <p:cond delay="0"/>
                                          </p:stCondLst>
                                        </p:cTn>
                                        <p:tgtEl>
                                          <p:spTgt spid="207916"/>
                                        </p:tgtEl>
                                        <p:attrNameLst>
                                          <p:attrName>style.visibility</p:attrName>
                                        </p:attrNameLst>
                                      </p:cBhvr>
                                      <p:to>
                                        <p:strVal val="visible"/>
                                      </p:to>
                                    </p:set>
                                    <p:animEffect transition="in" filter="wipe(right)">
                                      <p:cBhvr>
                                        <p:cTn id="16" dur="1000"/>
                                        <p:tgtEl>
                                          <p:spTgt spid="207916"/>
                                        </p:tgtEl>
                                      </p:cBhvr>
                                    </p:animEffect>
                                  </p:childTnLst>
                                </p:cTn>
                              </p:par>
                            </p:childTnLst>
                          </p:cTn>
                        </p:par>
                        <p:par>
                          <p:cTn id="17" fill="hold" nodeType="afterGroup">
                            <p:stCondLst>
                              <p:cond delay="2500"/>
                            </p:stCondLst>
                            <p:childTnLst>
                              <p:par>
                                <p:cTn id="18" presetID="22" presetClass="entr" presetSubtype="2" fill="hold" nodeType="afterEffect">
                                  <p:stCondLst>
                                    <p:cond delay="500"/>
                                  </p:stCondLst>
                                  <p:childTnLst>
                                    <p:set>
                                      <p:cBhvr>
                                        <p:cTn id="19" dur="1" fill="hold">
                                          <p:stCondLst>
                                            <p:cond delay="0"/>
                                          </p:stCondLst>
                                        </p:cTn>
                                        <p:tgtEl>
                                          <p:spTgt spid="207917"/>
                                        </p:tgtEl>
                                        <p:attrNameLst>
                                          <p:attrName>style.visibility</p:attrName>
                                        </p:attrNameLst>
                                      </p:cBhvr>
                                      <p:to>
                                        <p:strVal val="visible"/>
                                      </p:to>
                                    </p:set>
                                    <p:animEffect transition="in" filter="wipe(right)">
                                      <p:cBhvr>
                                        <p:cTn id="20" dur="1000"/>
                                        <p:tgtEl>
                                          <p:spTgt spid="207917"/>
                                        </p:tgtEl>
                                      </p:cBhvr>
                                    </p:animEffect>
                                  </p:childTnLst>
                                </p:cTn>
                              </p:par>
                            </p:childTnLst>
                          </p:cTn>
                        </p:par>
                        <p:par>
                          <p:cTn id="21" fill="hold" nodeType="afterGroup">
                            <p:stCondLst>
                              <p:cond delay="4000"/>
                            </p:stCondLst>
                            <p:childTnLst>
                              <p:par>
                                <p:cTn id="22" presetID="22" presetClass="entr" presetSubtype="1" fill="hold" nodeType="afterEffect">
                                  <p:stCondLst>
                                    <p:cond delay="500"/>
                                  </p:stCondLst>
                                  <p:childTnLst>
                                    <p:set>
                                      <p:cBhvr>
                                        <p:cTn id="23" dur="1" fill="hold">
                                          <p:stCondLst>
                                            <p:cond delay="0"/>
                                          </p:stCondLst>
                                        </p:cTn>
                                        <p:tgtEl>
                                          <p:spTgt spid="207918"/>
                                        </p:tgtEl>
                                        <p:attrNameLst>
                                          <p:attrName>style.visibility</p:attrName>
                                        </p:attrNameLst>
                                      </p:cBhvr>
                                      <p:to>
                                        <p:strVal val="visible"/>
                                      </p:to>
                                    </p:set>
                                    <p:animEffect transition="in" filter="wipe(up)">
                                      <p:cBhvr>
                                        <p:cTn id="24" dur="1000"/>
                                        <p:tgtEl>
                                          <p:spTgt spid="207918"/>
                                        </p:tgtEl>
                                      </p:cBhvr>
                                    </p:animEffect>
                                  </p:childTnLst>
                                </p:cTn>
                              </p:par>
                            </p:childTnLst>
                          </p:cTn>
                        </p:par>
                        <p:par>
                          <p:cTn id="25" fill="hold" nodeType="afterGroup">
                            <p:stCondLst>
                              <p:cond delay="5500"/>
                            </p:stCondLst>
                            <p:childTnLst>
                              <p:par>
                                <p:cTn id="26" presetID="22" presetClass="entr" presetSubtype="4" fill="hold" nodeType="afterEffect">
                                  <p:stCondLst>
                                    <p:cond delay="500"/>
                                  </p:stCondLst>
                                  <p:childTnLst>
                                    <p:set>
                                      <p:cBhvr>
                                        <p:cTn id="27" dur="1" fill="hold">
                                          <p:stCondLst>
                                            <p:cond delay="0"/>
                                          </p:stCondLst>
                                        </p:cTn>
                                        <p:tgtEl>
                                          <p:spTgt spid="207919"/>
                                        </p:tgtEl>
                                        <p:attrNameLst>
                                          <p:attrName>style.visibility</p:attrName>
                                        </p:attrNameLst>
                                      </p:cBhvr>
                                      <p:to>
                                        <p:strVal val="visible"/>
                                      </p:to>
                                    </p:set>
                                    <p:animEffect transition="in" filter="wipe(down)">
                                      <p:cBhvr>
                                        <p:cTn id="28" dur="1000"/>
                                        <p:tgtEl>
                                          <p:spTgt spid="207919"/>
                                        </p:tgtEl>
                                      </p:cBhvr>
                                    </p:animEffect>
                                  </p:childTnLst>
                                </p:cTn>
                              </p:par>
                            </p:childTnLst>
                          </p:cTn>
                        </p:par>
                        <p:par>
                          <p:cTn id="29" fill="hold" nodeType="afterGroup">
                            <p:stCondLst>
                              <p:cond delay="7000"/>
                            </p:stCondLst>
                            <p:childTnLst>
                              <p:par>
                                <p:cTn id="30" presetID="22" presetClass="entr" presetSubtype="8" fill="hold" nodeType="afterEffect">
                                  <p:stCondLst>
                                    <p:cond delay="500"/>
                                  </p:stCondLst>
                                  <p:childTnLst>
                                    <p:set>
                                      <p:cBhvr>
                                        <p:cTn id="31" dur="1" fill="hold">
                                          <p:stCondLst>
                                            <p:cond delay="0"/>
                                          </p:stCondLst>
                                        </p:cTn>
                                        <p:tgtEl>
                                          <p:spTgt spid="207920"/>
                                        </p:tgtEl>
                                        <p:attrNameLst>
                                          <p:attrName>style.visibility</p:attrName>
                                        </p:attrNameLst>
                                      </p:cBhvr>
                                      <p:to>
                                        <p:strVal val="visible"/>
                                      </p:to>
                                    </p:set>
                                    <p:animEffect transition="in" filter="wipe(left)">
                                      <p:cBhvr>
                                        <p:cTn id="32" dur="1000"/>
                                        <p:tgtEl>
                                          <p:spTgt spid="207920"/>
                                        </p:tgtEl>
                                      </p:cBhvr>
                                    </p:animEffect>
                                  </p:childTnLst>
                                </p:cTn>
                              </p:par>
                            </p:childTnLst>
                          </p:cTn>
                        </p:par>
                        <p:par>
                          <p:cTn id="33" fill="hold" nodeType="afterGroup">
                            <p:stCondLst>
                              <p:cond delay="8500"/>
                            </p:stCondLst>
                            <p:childTnLst>
                              <p:par>
                                <p:cTn id="34" presetID="22" presetClass="entr" presetSubtype="2" fill="hold" nodeType="afterEffect">
                                  <p:stCondLst>
                                    <p:cond delay="500"/>
                                  </p:stCondLst>
                                  <p:childTnLst>
                                    <p:set>
                                      <p:cBhvr>
                                        <p:cTn id="35" dur="1" fill="hold">
                                          <p:stCondLst>
                                            <p:cond delay="0"/>
                                          </p:stCondLst>
                                        </p:cTn>
                                        <p:tgtEl>
                                          <p:spTgt spid="207921"/>
                                        </p:tgtEl>
                                        <p:attrNameLst>
                                          <p:attrName>style.visibility</p:attrName>
                                        </p:attrNameLst>
                                      </p:cBhvr>
                                      <p:to>
                                        <p:strVal val="visible"/>
                                      </p:to>
                                    </p:set>
                                    <p:animEffect transition="in" filter="wipe(right)">
                                      <p:cBhvr>
                                        <p:cTn id="36" dur="1000"/>
                                        <p:tgtEl>
                                          <p:spTgt spid="207921"/>
                                        </p:tgtEl>
                                      </p:cBhvr>
                                    </p:animEffect>
                                  </p:childTnLst>
                                </p:cTn>
                              </p:par>
                            </p:childTnLst>
                          </p:cTn>
                        </p:par>
                        <p:par>
                          <p:cTn id="37" fill="hold" nodeType="afterGroup">
                            <p:stCondLst>
                              <p:cond delay="10000"/>
                            </p:stCondLst>
                            <p:childTnLst>
                              <p:par>
                                <p:cTn id="38" presetID="22" presetClass="entr" presetSubtype="8" fill="hold" nodeType="afterEffect">
                                  <p:stCondLst>
                                    <p:cond delay="500"/>
                                  </p:stCondLst>
                                  <p:childTnLst>
                                    <p:set>
                                      <p:cBhvr>
                                        <p:cTn id="39" dur="1" fill="hold">
                                          <p:stCondLst>
                                            <p:cond delay="0"/>
                                          </p:stCondLst>
                                        </p:cTn>
                                        <p:tgtEl>
                                          <p:spTgt spid="207922"/>
                                        </p:tgtEl>
                                        <p:attrNameLst>
                                          <p:attrName>style.visibility</p:attrName>
                                        </p:attrNameLst>
                                      </p:cBhvr>
                                      <p:to>
                                        <p:strVal val="visible"/>
                                      </p:to>
                                    </p:set>
                                    <p:animEffect transition="in" filter="wipe(left)">
                                      <p:cBhvr>
                                        <p:cTn id="40" dur="1000"/>
                                        <p:tgtEl>
                                          <p:spTgt spid="207922"/>
                                        </p:tgtEl>
                                      </p:cBhvr>
                                    </p:animEffect>
                                  </p:childTnLst>
                                </p:cTn>
                              </p:par>
                            </p:childTnLst>
                          </p:cTn>
                        </p:par>
                        <p:par>
                          <p:cTn id="41" fill="hold" nodeType="afterGroup">
                            <p:stCondLst>
                              <p:cond delay="11500"/>
                            </p:stCondLst>
                            <p:childTnLst>
                              <p:par>
                                <p:cTn id="42" presetID="23" presetClass="entr" presetSubtype="528" fill="hold" nodeType="afterEffect">
                                  <p:stCondLst>
                                    <p:cond delay="500"/>
                                  </p:stCondLst>
                                  <p:childTnLst>
                                    <p:set>
                                      <p:cBhvr>
                                        <p:cTn id="43" dur="1" fill="hold">
                                          <p:stCondLst>
                                            <p:cond delay="0"/>
                                          </p:stCondLst>
                                        </p:cTn>
                                        <p:tgtEl>
                                          <p:spTgt spid="2"/>
                                        </p:tgtEl>
                                        <p:attrNameLst>
                                          <p:attrName>style.visibility</p:attrName>
                                        </p:attrNameLst>
                                      </p:cBhvr>
                                      <p:to>
                                        <p:strVal val="visible"/>
                                      </p:to>
                                    </p:set>
                                    <p:anim calcmode="lin" valueType="num">
                                      <p:cBhvr>
                                        <p:cTn id="44" dur="1000" fill="hold"/>
                                        <p:tgtEl>
                                          <p:spTgt spid="2"/>
                                        </p:tgtEl>
                                        <p:attrNameLst>
                                          <p:attrName>ppt_w</p:attrName>
                                        </p:attrNameLst>
                                      </p:cBhvr>
                                      <p:tavLst>
                                        <p:tav tm="0">
                                          <p:val>
                                            <p:fltVal val="0"/>
                                          </p:val>
                                        </p:tav>
                                        <p:tav tm="100000">
                                          <p:val>
                                            <p:strVal val="#ppt_w"/>
                                          </p:val>
                                        </p:tav>
                                      </p:tavLst>
                                    </p:anim>
                                    <p:anim calcmode="lin" valueType="num">
                                      <p:cBhvr>
                                        <p:cTn id="45" dur="1000" fill="hold"/>
                                        <p:tgtEl>
                                          <p:spTgt spid="2"/>
                                        </p:tgtEl>
                                        <p:attrNameLst>
                                          <p:attrName>ppt_h</p:attrName>
                                        </p:attrNameLst>
                                      </p:cBhvr>
                                      <p:tavLst>
                                        <p:tav tm="0">
                                          <p:val>
                                            <p:fltVal val="0"/>
                                          </p:val>
                                        </p:tav>
                                        <p:tav tm="100000">
                                          <p:val>
                                            <p:strVal val="#ppt_h"/>
                                          </p:val>
                                        </p:tav>
                                      </p:tavLst>
                                    </p:anim>
                                    <p:anim calcmode="lin" valueType="num">
                                      <p:cBhvr>
                                        <p:cTn id="46" dur="1000" fill="hold"/>
                                        <p:tgtEl>
                                          <p:spTgt spid="2"/>
                                        </p:tgtEl>
                                        <p:attrNameLst>
                                          <p:attrName>ppt_x</p:attrName>
                                        </p:attrNameLst>
                                      </p:cBhvr>
                                      <p:tavLst>
                                        <p:tav tm="0">
                                          <p:val>
                                            <p:fltVal val="0.5"/>
                                          </p:val>
                                        </p:tav>
                                        <p:tav tm="100000">
                                          <p:val>
                                            <p:strVal val="#ppt_x"/>
                                          </p:val>
                                        </p:tav>
                                      </p:tavLst>
                                    </p:anim>
                                    <p:anim calcmode="lin" valueType="num">
                                      <p:cBhvr>
                                        <p:cTn id="47" dur="1000" fill="hold"/>
                                        <p:tgtEl>
                                          <p:spTgt spid="2"/>
                                        </p:tgtEl>
                                        <p:attrNameLst>
                                          <p:attrName>ppt_y</p:attrName>
                                        </p:attrNameLst>
                                      </p:cBhvr>
                                      <p:tavLst>
                                        <p:tav tm="0">
                                          <p:val>
                                            <p:fltVal val="0.5"/>
                                          </p:val>
                                        </p:tav>
                                        <p:tav tm="100000">
                                          <p:val>
                                            <p:strVal val="#ppt_y"/>
                                          </p:val>
                                        </p:tav>
                                      </p:tavLst>
                                    </p:anim>
                                  </p:childTnLst>
                                </p:cTn>
                              </p:par>
                            </p:childTnLst>
                          </p:cTn>
                        </p:par>
                        <p:par>
                          <p:cTn id="48" fill="hold" nodeType="afterGroup">
                            <p:stCondLst>
                              <p:cond delay="13000"/>
                            </p:stCondLst>
                            <p:childTnLst>
                              <p:par>
                                <p:cTn id="49" presetID="22" presetClass="entr" presetSubtype="8" fill="hold" nodeType="afterEffect">
                                  <p:stCondLst>
                                    <p:cond delay="500"/>
                                  </p:stCondLst>
                                  <p:childTnLst>
                                    <p:set>
                                      <p:cBhvr>
                                        <p:cTn id="50" dur="1" fill="hold">
                                          <p:stCondLst>
                                            <p:cond delay="0"/>
                                          </p:stCondLst>
                                        </p:cTn>
                                        <p:tgtEl>
                                          <p:spTgt spid="207928"/>
                                        </p:tgtEl>
                                        <p:attrNameLst>
                                          <p:attrName>style.visibility</p:attrName>
                                        </p:attrNameLst>
                                      </p:cBhvr>
                                      <p:to>
                                        <p:strVal val="visible"/>
                                      </p:to>
                                    </p:set>
                                    <p:animEffect transition="in" filter="wipe(left)">
                                      <p:cBhvr>
                                        <p:cTn id="51" dur="1000"/>
                                        <p:tgtEl>
                                          <p:spTgt spid="207928"/>
                                        </p:tgtEl>
                                      </p:cBhvr>
                                    </p:animEffect>
                                  </p:childTnLst>
                                </p:cTn>
                              </p:par>
                            </p:childTnLst>
                          </p:cTn>
                        </p:par>
                        <p:par>
                          <p:cTn id="52" fill="hold" nodeType="afterGroup">
                            <p:stCondLst>
                              <p:cond delay="14500"/>
                            </p:stCondLst>
                            <p:childTnLst>
                              <p:par>
                                <p:cTn id="53" presetID="22" presetClass="entr" presetSubtype="2" fill="hold" nodeType="afterEffect">
                                  <p:stCondLst>
                                    <p:cond delay="500"/>
                                  </p:stCondLst>
                                  <p:childTnLst>
                                    <p:set>
                                      <p:cBhvr>
                                        <p:cTn id="54" dur="1" fill="hold">
                                          <p:stCondLst>
                                            <p:cond delay="0"/>
                                          </p:stCondLst>
                                        </p:cTn>
                                        <p:tgtEl>
                                          <p:spTgt spid="207929"/>
                                        </p:tgtEl>
                                        <p:attrNameLst>
                                          <p:attrName>style.visibility</p:attrName>
                                        </p:attrNameLst>
                                      </p:cBhvr>
                                      <p:to>
                                        <p:strVal val="visible"/>
                                      </p:to>
                                    </p:set>
                                    <p:animEffect transition="in" filter="wipe(right)">
                                      <p:cBhvr>
                                        <p:cTn id="55" dur="1000"/>
                                        <p:tgtEl>
                                          <p:spTgt spid="2079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939" grpId="0" build="p" autoUpdateAnimBg="0" advAuto="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5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5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5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54"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55"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232456"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57"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232458"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59"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60"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61"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232462"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232463"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232464"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65"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66"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68"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232469"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70" name="Rectangle 22"/>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71" name="Rectangle 23"/>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232472" name="Rectangle 24"/>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232473" name="Rectangle 25"/>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232474" name="Rectangle 26"/>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232475" name="Oval 27"/>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76" name="Rectangle 28"/>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232477" name="Rectangle 29"/>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232478" name="Rectangle 30"/>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KB</a:t>
            </a:r>
          </a:p>
        </p:txBody>
      </p:sp>
      <p:sp>
        <p:nvSpPr>
          <p:cNvPr id="232479" name="Rectangle 31"/>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MS</a:t>
            </a:r>
          </a:p>
        </p:txBody>
      </p:sp>
      <p:sp>
        <p:nvSpPr>
          <p:cNvPr id="232480" name="Rectangle 3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E</a:t>
            </a:r>
          </a:p>
        </p:txBody>
      </p:sp>
      <p:sp>
        <p:nvSpPr>
          <p:cNvPr id="232481" name="Rectangle 3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232482" name="Freeform 3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83" name="Freeform 35"/>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84" name="Freeform 36"/>
          <p:cNvSpPr>
            <a:spLocks/>
          </p:cNvSpPr>
          <p:nvPr/>
        </p:nvSpPr>
        <p:spPr bwMode="auto">
          <a:xfrm>
            <a:off x="1739900" y="28321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85" name="Freeform 37"/>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86" name="Freeform 38"/>
          <p:cNvSpPr>
            <a:spLocks/>
          </p:cNvSpPr>
          <p:nvPr/>
        </p:nvSpPr>
        <p:spPr bwMode="auto">
          <a:xfrm>
            <a:off x="3016250" y="4656138"/>
            <a:ext cx="273050" cy="755650"/>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87" name="Freeform 39"/>
          <p:cNvSpPr>
            <a:spLocks/>
          </p:cNvSpPr>
          <p:nvPr/>
        </p:nvSpPr>
        <p:spPr bwMode="auto">
          <a:xfrm>
            <a:off x="2959100" y="3340100"/>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88" name="Freeform 40"/>
          <p:cNvSpPr>
            <a:spLocks/>
          </p:cNvSpPr>
          <p:nvPr/>
        </p:nvSpPr>
        <p:spPr bwMode="auto">
          <a:xfrm>
            <a:off x="3035300" y="3162300"/>
            <a:ext cx="520700" cy="139700"/>
          </a:xfrm>
          <a:custGeom>
            <a:avLst/>
            <a:gdLst/>
            <a:ahLst/>
            <a:cxnLst>
              <a:cxn ang="0">
                <a:pos x="328" y="56"/>
              </a:cxn>
              <a:cxn ang="0">
                <a:pos x="208" y="0"/>
              </a:cxn>
              <a:cxn ang="0">
                <a:pos x="80" y="8"/>
              </a:cxn>
              <a:cxn ang="0">
                <a:pos x="32" y="24"/>
              </a:cxn>
              <a:cxn ang="0">
                <a:pos x="0" y="88"/>
              </a:cxn>
            </a:cxnLst>
            <a:rect l="0" t="0" r="r" b="b"/>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89" name="Freeform 41"/>
          <p:cNvSpPr>
            <a:spLocks/>
          </p:cNvSpPr>
          <p:nvPr/>
        </p:nvSpPr>
        <p:spPr bwMode="auto">
          <a:xfrm>
            <a:off x="3038475" y="1549400"/>
            <a:ext cx="3835400" cy="1712913"/>
          </a:xfrm>
          <a:custGeom>
            <a:avLst/>
            <a:gdLst/>
            <a:ahLst/>
            <a:cxnLst>
              <a:cxn ang="0">
                <a:pos x="0" y="1079"/>
              </a:cxn>
              <a:cxn ang="0">
                <a:pos x="125" y="820"/>
              </a:cxn>
              <a:cxn ang="0">
                <a:pos x="298" y="577"/>
              </a:cxn>
              <a:cxn ang="0">
                <a:pos x="1090" y="52"/>
              </a:cxn>
              <a:cxn ang="0">
                <a:pos x="1302" y="12"/>
              </a:cxn>
              <a:cxn ang="0">
                <a:pos x="2086" y="36"/>
              </a:cxn>
              <a:cxn ang="0">
                <a:pos x="2416" y="114"/>
              </a:cxn>
            </a:cxnLst>
            <a:rect l="0" t="0" r="r" b="b"/>
            <a:pathLst>
              <a:path w="2416" h="1079">
                <a:moveTo>
                  <a:pt x="0" y="1079"/>
                </a:moveTo>
                <a:cubicBezTo>
                  <a:pt x="28" y="998"/>
                  <a:pt x="75" y="888"/>
                  <a:pt x="125" y="820"/>
                </a:cubicBezTo>
                <a:cubicBezTo>
                  <a:pt x="153" y="736"/>
                  <a:pt x="240" y="643"/>
                  <a:pt x="298" y="577"/>
                </a:cubicBezTo>
                <a:cubicBezTo>
                  <a:pt x="498" y="347"/>
                  <a:pt x="777" y="98"/>
                  <a:pt x="1090" y="52"/>
                </a:cubicBezTo>
                <a:cubicBezTo>
                  <a:pt x="1160" y="28"/>
                  <a:pt x="1226" y="18"/>
                  <a:pt x="1302" y="12"/>
                </a:cubicBezTo>
                <a:cubicBezTo>
                  <a:pt x="1553" y="15"/>
                  <a:pt x="1828" y="0"/>
                  <a:pt x="2086" y="36"/>
                </a:cubicBezTo>
                <a:cubicBezTo>
                  <a:pt x="2194" y="50"/>
                  <a:pt x="2307" y="114"/>
                  <a:pt x="2416" y="114"/>
                </a:cubicBezTo>
              </a:path>
            </a:pathLst>
          </a:custGeom>
          <a:noFill/>
          <a:ln w="57150" cap="flat" cmpd="sng">
            <a:solidFill>
              <a:srgbClr val="FFFA35"/>
            </a:solidFill>
            <a:prstDash val="solid"/>
            <a:round/>
            <a:headEnd type="none" w="med" len="me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166952" name="Group 42"/>
          <p:cNvGrpSpPr>
            <a:grpSpLocks/>
          </p:cNvGrpSpPr>
          <p:nvPr/>
        </p:nvGrpSpPr>
        <p:grpSpPr bwMode="auto">
          <a:xfrm>
            <a:off x="6477000" y="1066800"/>
            <a:ext cx="1066800" cy="1295400"/>
            <a:chOff x="4080" y="672"/>
            <a:chExt cx="672" cy="816"/>
          </a:xfrm>
        </p:grpSpPr>
        <p:sp>
          <p:nvSpPr>
            <p:cNvPr id="232491" name="Line 43"/>
            <p:cNvSpPr>
              <a:spLocks noChangeShapeType="1"/>
            </p:cNvSpPr>
            <p:nvPr/>
          </p:nvSpPr>
          <p:spPr bwMode="auto">
            <a:xfrm flipH="1" flipV="1">
              <a:off x="4080" y="672"/>
              <a:ext cx="240" cy="288"/>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92" name="Line 44"/>
            <p:cNvSpPr>
              <a:spLocks noChangeShapeType="1"/>
            </p:cNvSpPr>
            <p:nvPr/>
          </p:nvSpPr>
          <p:spPr bwMode="auto">
            <a:xfrm flipV="1">
              <a:off x="4512" y="672"/>
              <a:ext cx="240" cy="288"/>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93" name="Line 45"/>
            <p:cNvSpPr>
              <a:spLocks noChangeShapeType="1"/>
            </p:cNvSpPr>
            <p:nvPr/>
          </p:nvSpPr>
          <p:spPr bwMode="auto">
            <a:xfrm>
              <a:off x="4512" y="1200"/>
              <a:ext cx="192" cy="288"/>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94" name="Line 46"/>
            <p:cNvSpPr>
              <a:spLocks noChangeShapeType="1"/>
            </p:cNvSpPr>
            <p:nvPr/>
          </p:nvSpPr>
          <p:spPr bwMode="auto">
            <a:xfrm flipH="1">
              <a:off x="4176" y="1200"/>
              <a:ext cx="192" cy="240"/>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232495" name="Freeform 47"/>
          <p:cNvSpPr>
            <a:spLocks/>
          </p:cNvSpPr>
          <p:nvPr/>
        </p:nvSpPr>
        <p:spPr bwMode="auto">
          <a:xfrm>
            <a:off x="3125788" y="2701925"/>
            <a:ext cx="2552700" cy="460375"/>
          </a:xfrm>
          <a:custGeom>
            <a:avLst/>
            <a:gdLst/>
            <a:ahLst/>
            <a:cxnLst>
              <a:cxn ang="0">
                <a:pos x="1608" y="290"/>
              </a:cxn>
              <a:cxn ang="0">
                <a:pos x="1427" y="102"/>
              </a:cxn>
              <a:cxn ang="0">
                <a:pos x="1372" y="63"/>
              </a:cxn>
              <a:cxn ang="0">
                <a:pos x="1121" y="0"/>
              </a:cxn>
              <a:cxn ang="0">
                <a:pos x="486" y="31"/>
              </a:cxn>
              <a:cxn ang="0">
                <a:pos x="400" y="55"/>
              </a:cxn>
              <a:cxn ang="0">
                <a:pos x="313" y="86"/>
              </a:cxn>
              <a:cxn ang="0">
                <a:pos x="211" y="133"/>
              </a:cxn>
              <a:cxn ang="0">
                <a:pos x="110" y="188"/>
              </a:cxn>
              <a:cxn ang="0">
                <a:pos x="0" y="275"/>
              </a:cxn>
            </a:cxnLst>
            <a:rect l="0" t="0" r="r" b="b"/>
            <a:pathLst>
              <a:path w="1608" h="290">
                <a:moveTo>
                  <a:pt x="1608" y="290"/>
                </a:moveTo>
                <a:cubicBezTo>
                  <a:pt x="1557" y="217"/>
                  <a:pt x="1501" y="149"/>
                  <a:pt x="1427" y="102"/>
                </a:cubicBezTo>
                <a:cubicBezTo>
                  <a:pt x="1408" y="89"/>
                  <a:pt x="1393" y="70"/>
                  <a:pt x="1372" y="63"/>
                </a:cubicBezTo>
                <a:cubicBezTo>
                  <a:pt x="1288" y="34"/>
                  <a:pt x="1209" y="12"/>
                  <a:pt x="1121" y="0"/>
                </a:cubicBezTo>
                <a:cubicBezTo>
                  <a:pt x="891" y="4"/>
                  <a:pt x="702" y="6"/>
                  <a:pt x="486" y="31"/>
                </a:cubicBezTo>
                <a:cubicBezTo>
                  <a:pt x="457" y="40"/>
                  <a:pt x="426" y="41"/>
                  <a:pt x="400" y="55"/>
                </a:cubicBezTo>
                <a:cubicBezTo>
                  <a:pt x="369" y="70"/>
                  <a:pt x="346" y="78"/>
                  <a:pt x="313" y="86"/>
                </a:cubicBezTo>
                <a:cubicBezTo>
                  <a:pt x="281" y="108"/>
                  <a:pt x="244" y="114"/>
                  <a:pt x="211" y="133"/>
                </a:cubicBezTo>
                <a:cubicBezTo>
                  <a:pt x="177" y="151"/>
                  <a:pt x="147" y="176"/>
                  <a:pt x="110" y="188"/>
                </a:cubicBezTo>
                <a:cubicBezTo>
                  <a:pt x="87" y="210"/>
                  <a:pt x="29" y="259"/>
                  <a:pt x="0" y="275"/>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96" name="Freeform 48"/>
          <p:cNvSpPr>
            <a:spLocks/>
          </p:cNvSpPr>
          <p:nvPr/>
        </p:nvSpPr>
        <p:spPr bwMode="auto">
          <a:xfrm>
            <a:off x="3100388" y="2439988"/>
            <a:ext cx="2540000" cy="747712"/>
          </a:xfrm>
          <a:custGeom>
            <a:avLst/>
            <a:gdLst/>
            <a:ahLst/>
            <a:cxnLst>
              <a:cxn ang="0">
                <a:pos x="0" y="471"/>
              </a:cxn>
              <a:cxn ang="0">
                <a:pos x="78" y="322"/>
              </a:cxn>
              <a:cxn ang="0">
                <a:pos x="110" y="291"/>
              </a:cxn>
              <a:cxn ang="0">
                <a:pos x="133" y="251"/>
              </a:cxn>
              <a:cxn ang="0">
                <a:pos x="165" y="228"/>
              </a:cxn>
              <a:cxn ang="0">
                <a:pos x="188" y="204"/>
              </a:cxn>
              <a:cxn ang="0">
                <a:pos x="212" y="173"/>
              </a:cxn>
              <a:cxn ang="0">
                <a:pos x="400" y="47"/>
              </a:cxn>
              <a:cxn ang="0">
                <a:pos x="463" y="16"/>
              </a:cxn>
              <a:cxn ang="0">
                <a:pos x="549" y="0"/>
              </a:cxn>
              <a:cxn ang="0">
                <a:pos x="980" y="32"/>
              </a:cxn>
              <a:cxn ang="0">
                <a:pos x="1067" y="55"/>
              </a:cxn>
              <a:cxn ang="0">
                <a:pos x="1177" y="87"/>
              </a:cxn>
              <a:cxn ang="0">
                <a:pos x="1310" y="157"/>
              </a:cxn>
              <a:cxn ang="0">
                <a:pos x="1388" y="212"/>
              </a:cxn>
              <a:cxn ang="0">
                <a:pos x="1475" y="306"/>
              </a:cxn>
              <a:cxn ang="0">
                <a:pos x="1553" y="393"/>
              </a:cxn>
              <a:cxn ang="0">
                <a:pos x="1600" y="440"/>
              </a:cxn>
            </a:cxnLst>
            <a:rect l="0" t="0" r="r" b="b"/>
            <a:pathLst>
              <a:path w="1600" h="471">
                <a:moveTo>
                  <a:pt x="0" y="471"/>
                </a:moveTo>
                <a:cubicBezTo>
                  <a:pt x="15" y="423"/>
                  <a:pt x="45" y="360"/>
                  <a:pt x="78" y="322"/>
                </a:cubicBezTo>
                <a:cubicBezTo>
                  <a:pt x="87" y="310"/>
                  <a:pt x="100" y="302"/>
                  <a:pt x="110" y="291"/>
                </a:cubicBezTo>
                <a:cubicBezTo>
                  <a:pt x="119" y="278"/>
                  <a:pt x="122" y="262"/>
                  <a:pt x="133" y="251"/>
                </a:cubicBezTo>
                <a:cubicBezTo>
                  <a:pt x="141" y="241"/>
                  <a:pt x="155" y="236"/>
                  <a:pt x="165" y="228"/>
                </a:cubicBezTo>
                <a:cubicBezTo>
                  <a:pt x="173" y="220"/>
                  <a:pt x="180" y="212"/>
                  <a:pt x="188" y="204"/>
                </a:cubicBezTo>
                <a:cubicBezTo>
                  <a:pt x="196" y="194"/>
                  <a:pt x="202" y="181"/>
                  <a:pt x="212" y="173"/>
                </a:cubicBezTo>
                <a:cubicBezTo>
                  <a:pt x="267" y="123"/>
                  <a:pt x="334" y="79"/>
                  <a:pt x="400" y="47"/>
                </a:cubicBezTo>
                <a:cubicBezTo>
                  <a:pt x="420" y="36"/>
                  <a:pt x="439" y="19"/>
                  <a:pt x="463" y="16"/>
                </a:cubicBezTo>
                <a:cubicBezTo>
                  <a:pt x="523" y="5"/>
                  <a:pt x="494" y="11"/>
                  <a:pt x="549" y="0"/>
                </a:cubicBezTo>
                <a:cubicBezTo>
                  <a:pt x="712" y="4"/>
                  <a:pt x="829" y="14"/>
                  <a:pt x="980" y="32"/>
                </a:cubicBezTo>
                <a:cubicBezTo>
                  <a:pt x="1008" y="41"/>
                  <a:pt x="1037" y="47"/>
                  <a:pt x="1067" y="55"/>
                </a:cubicBezTo>
                <a:cubicBezTo>
                  <a:pt x="1103" y="73"/>
                  <a:pt x="1139" y="73"/>
                  <a:pt x="1177" y="87"/>
                </a:cubicBezTo>
                <a:cubicBezTo>
                  <a:pt x="1224" y="104"/>
                  <a:pt x="1261" y="140"/>
                  <a:pt x="1310" y="157"/>
                </a:cubicBezTo>
                <a:cubicBezTo>
                  <a:pt x="1335" y="175"/>
                  <a:pt x="1365" y="189"/>
                  <a:pt x="1388" y="212"/>
                </a:cubicBezTo>
                <a:cubicBezTo>
                  <a:pt x="1418" y="242"/>
                  <a:pt x="1444" y="275"/>
                  <a:pt x="1475" y="306"/>
                </a:cubicBezTo>
                <a:cubicBezTo>
                  <a:pt x="1506" y="337"/>
                  <a:pt x="1525" y="352"/>
                  <a:pt x="1553" y="393"/>
                </a:cubicBezTo>
                <a:cubicBezTo>
                  <a:pt x="1568" y="416"/>
                  <a:pt x="1588" y="417"/>
                  <a:pt x="1600" y="440"/>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98" name="Oval 50"/>
          <p:cNvSpPr>
            <a:spLocks noChangeArrowheads="1"/>
          </p:cNvSpPr>
          <p:nvPr/>
        </p:nvSpPr>
        <p:spPr bwMode="auto">
          <a:xfrm>
            <a:off x="5702300" y="30162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99" name="Oval 51"/>
          <p:cNvSpPr>
            <a:spLocks noChangeArrowheads="1"/>
          </p:cNvSpPr>
          <p:nvPr/>
        </p:nvSpPr>
        <p:spPr bwMode="auto">
          <a:xfrm>
            <a:off x="5313363" y="196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00" name="Oval 52"/>
          <p:cNvSpPr>
            <a:spLocks noChangeArrowheads="1"/>
          </p:cNvSpPr>
          <p:nvPr/>
        </p:nvSpPr>
        <p:spPr bwMode="auto">
          <a:xfrm>
            <a:off x="2974975" y="321786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01" name="Oval 53"/>
          <p:cNvSpPr>
            <a:spLocks noChangeArrowheads="1"/>
          </p:cNvSpPr>
          <p:nvPr/>
        </p:nvSpPr>
        <p:spPr bwMode="auto">
          <a:xfrm>
            <a:off x="3516313" y="31845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02" name="Oval 54"/>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03" name="Oval 55"/>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04" name="Oval 56"/>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05" name="Oval 57"/>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06" name="Oval 58"/>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3" name="Group 60"/>
          <p:cNvGrpSpPr>
            <a:grpSpLocks/>
          </p:cNvGrpSpPr>
          <p:nvPr/>
        </p:nvGrpSpPr>
        <p:grpSpPr bwMode="auto">
          <a:xfrm>
            <a:off x="2228850" y="1377950"/>
            <a:ext cx="2763838" cy="1343025"/>
            <a:chOff x="2412" y="2052"/>
            <a:chExt cx="1741" cy="846"/>
          </a:xfrm>
        </p:grpSpPr>
        <p:sp>
          <p:nvSpPr>
            <p:cNvPr id="232509" name="Rectangle 6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10" name="AutoShape 6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11" name="Rectangle 6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12" name="Rectangle 64"/>
            <p:cNvSpPr>
              <a:spLocks noChangeArrowheads="1"/>
            </p:cNvSpPr>
            <p:nvPr/>
          </p:nvSpPr>
          <p:spPr bwMode="auto">
            <a:xfrm>
              <a:off x="2430" y="2078"/>
              <a:ext cx="872"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CREATION</a:t>
              </a:r>
              <a:endParaRPr lang="en-US" b="1" i="0">
                <a:solidFill>
                  <a:srgbClr val="FFA27C"/>
                </a:solidFill>
                <a:effectLst>
                  <a:outerShdw blurRad="38100" dist="38100" dir="2700000" algn="tl">
                    <a:srgbClr val="000000"/>
                  </a:outerShdw>
                </a:effectLst>
                <a:latin typeface="Helvetica" charset="0"/>
              </a:endParaRPr>
            </a:p>
          </p:txBody>
        </p:sp>
        <p:sp>
          <p:nvSpPr>
            <p:cNvPr id="232513" name="Line 65"/>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4" name="Group 66"/>
          <p:cNvGrpSpPr>
            <a:grpSpLocks/>
          </p:cNvGrpSpPr>
          <p:nvPr/>
        </p:nvGrpSpPr>
        <p:grpSpPr bwMode="auto">
          <a:xfrm>
            <a:off x="2470150" y="1733550"/>
            <a:ext cx="2763838" cy="1343025"/>
            <a:chOff x="2412" y="2052"/>
            <a:chExt cx="1741" cy="846"/>
          </a:xfrm>
        </p:grpSpPr>
        <p:sp>
          <p:nvSpPr>
            <p:cNvPr id="232515" name="Rectangle 6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16" name="AutoShape 6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17" name="Rectangle 6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18" name="Rectangle 70"/>
            <p:cNvSpPr>
              <a:spLocks noChangeArrowheads="1"/>
            </p:cNvSpPr>
            <p:nvPr/>
          </p:nvSpPr>
          <p:spPr bwMode="auto">
            <a:xfrm>
              <a:off x="2434" y="2078"/>
              <a:ext cx="864"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ABRAHAM</a:t>
              </a:r>
              <a:endParaRPr lang="en-US" b="1" i="0">
                <a:solidFill>
                  <a:srgbClr val="FFA27C"/>
                </a:solidFill>
                <a:effectLst>
                  <a:outerShdw blurRad="38100" dist="38100" dir="2700000" algn="tl">
                    <a:srgbClr val="000000"/>
                  </a:outerShdw>
                </a:effectLst>
                <a:latin typeface="Helvetica" charset="0"/>
              </a:endParaRPr>
            </a:p>
          </p:txBody>
        </p:sp>
        <p:sp>
          <p:nvSpPr>
            <p:cNvPr id="232519" name="Line 71"/>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5" name="Group 72"/>
          <p:cNvGrpSpPr>
            <a:grpSpLocks/>
          </p:cNvGrpSpPr>
          <p:nvPr/>
        </p:nvGrpSpPr>
        <p:grpSpPr bwMode="auto">
          <a:xfrm>
            <a:off x="2749550" y="2076450"/>
            <a:ext cx="2763838" cy="1343025"/>
            <a:chOff x="2412" y="2052"/>
            <a:chExt cx="1741" cy="846"/>
          </a:xfrm>
        </p:grpSpPr>
        <p:sp>
          <p:nvSpPr>
            <p:cNvPr id="232521" name="Rectangle 7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22" name="AutoShape 7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23" name="Rectangle 7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24" name="Rectangle 76"/>
            <p:cNvSpPr>
              <a:spLocks noChangeArrowheads="1"/>
            </p:cNvSpPr>
            <p:nvPr/>
          </p:nvSpPr>
          <p:spPr bwMode="auto">
            <a:xfrm>
              <a:off x="2514" y="2078"/>
              <a:ext cx="704"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JOSEPH</a:t>
              </a:r>
              <a:endParaRPr lang="en-US" b="1" i="0">
                <a:solidFill>
                  <a:srgbClr val="FFA27C"/>
                </a:solidFill>
                <a:effectLst>
                  <a:outerShdw blurRad="38100" dist="38100" dir="2700000" algn="tl">
                    <a:srgbClr val="000000"/>
                  </a:outerShdw>
                </a:effectLst>
                <a:latin typeface="Helvetica" charset="0"/>
              </a:endParaRPr>
            </a:p>
          </p:txBody>
        </p:sp>
        <p:sp>
          <p:nvSpPr>
            <p:cNvPr id="232525" name="Line 77"/>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6" name="Group 78"/>
          <p:cNvGrpSpPr>
            <a:grpSpLocks/>
          </p:cNvGrpSpPr>
          <p:nvPr/>
        </p:nvGrpSpPr>
        <p:grpSpPr bwMode="auto">
          <a:xfrm>
            <a:off x="3041650" y="2393950"/>
            <a:ext cx="2763838" cy="1343025"/>
            <a:chOff x="2412" y="2052"/>
            <a:chExt cx="1741" cy="846"/>
          </a:xfrm>
        </p:grpSpPr>
        <p:sp>
          <p:nvSpPr>
            <p:cNvPr id="232527" name="Rectangle 7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28" name="AutoShape 8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29" name="Rectangle 8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30" name="Rectangle 82"/>
            <p:cNvSpPr>
              <a:spLocks noChangeArrowheads="1"/>
            </p:cNvSpPr>
            <p:nvPr/>
          </p:nvSpPr>
          <p:spPr bwMode="auto">
            <a:xfrm>
              <a:off x="2546" y="2078"/>
              <a:ext cx="640"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MOSES</a:t>
              </a:r>
              <a:endParaRPr lang="en-US" b="1" i="0">
                <a:solidFill>
                  <a:srgbClr val="FFA27C"/>
                </a:solidFill>
                <a:effectLst>
                  <a:outerShdw blurRad="38100" dist="38100" dir="2700000" algn="tl">
                    <a:srgbClr val="000000"/>
                  </a:outerShdw>
                </a:effectLst>
                <a:latin typeface="Helvetica" charset="0"/>
              </a:endParaRPr>
            </a:p>
          </p:txBody>
        </p:sp>
        <p:sp>
          <p:nvSpPr>
            <p:cNvPr id="232531" name="Line 83"/>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7" name="Group 84"/>
          <p:cNvGrpSpPr>
            <a:grpSpLocks/>
          </p:cNvGrpSpPr>
          <p:nvPr/>
        </p:nvGrpSpPr>
        <p:grpSpPr bwMode="auto">
          <a:xfrm>
            <a:off x="3308350" y="2698750"/>
            <a:ext cx="2763838" cy="1343025"/>
            <a:chOff x="2412" y="2052"/>
            <a:chExt cx="1741" cy="846"/>
          </a:xfrm>
        </p:grpSpPr>
        <p:sp>
          <p:nvSpPr>
            <p:cNvPr id="232533" name="Rectangle 8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34" name="AutoShape 8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35" name="Rectangle 8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36" name="Rectangle 88"/>
            <p:cNvSpPr>
              <a:spLocks noChangeArrowheads="1"/>
            </p:cNvSpPr>
            <p:nvPr/>
          </p:nvSpPr>
          <p:spPr bwMode="auto">
            <a:xfrm>
              <a:off x="2506" y="2078"/>
              <a:ext cx="720"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JOSHUA</a:t>
              </a:r>
              <a:endParaRPr lang="en-US" b="1" i="0">
                <a:solidFill>
                  <a:srgbClr val="FFA27C"/>
                </a:solidFill>
                <a:effectLst>
                  <a:outerShdw blurRad="38100" dist="38100" dir="2700000" algn="tl">
                    <a:srgbClr val="000000"/>
                  </a:outerShdw>
                </a:effectLst>
                <a:latin typeface="Helvetica" charset="0"/>
              </a:endParaRPr>
            </a:p>
          </p:txBody>
        </p:sp>
        <p:sp>
          <p:nvSpPr>
            <p:cNvPr id="232537" name="Line 89"/>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8" name="Group 90"/>
          <p:cNvGrpSpPr>
            <a:grpSpLocks/>
          </p:cNvGrpSpPr>
          <p:nvPr/>
        </p:nvGrpSpPr>
        <p:grpSpPr bwMode="auto">
          <a:xfrm>
            <a:off x="3587750" y="3003550"/>
            <a:ext cx="2763838" cy="1343025"/>
            <a:chOff x="2412" y="2052"/>
            <a:chExt cx="1741" cy="846"/>
          </a:xfrm>
        </p:grpSpPr>
        <p:sp>
          <p:nvSpPr>
            <p:cNvPr id="232539" name="Rectangle 9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40" name="AutoShape 9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41" name="Rectangle 9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42" name="Rectangle 94"/>
            <p:cNvSpPr>
              <a:spLocks noChangeArrowheads="1"/>
            </p:cNvSpPr>
            <p:nvPr/>
          </p:nvSpPr>
          <p:spPr bwMode="auto">
            <a:xfrm>
              <a:off x="2446" y="2078"/>
              <a:ext cx="840"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ANARCHY</a:t>
              </a:r>
              <a:endParaRPr lang="en-US" b="1" i="0">
                <a:solidFill>
                  <a:srgbClr val="FFA27C"/>
                </a:solidFill>
                <a:effectLst>
                  <a:outerShdw blurRad="38100" dist="38100" dir="2700000" algn="tl">
                    <a:srgbClr val="000000"/>
                  </a:outerShdw>
                </a:effectLst>
                <a:latin typeface="Helvetica" charset="0"/>
              </a:endParaRPr>
            </a:p>
          </p:txBody>
        </p:sp>
        <p:sp>
          <p:nvSpPr>
            <p:cNvPr id="232543" name="Line 95"/>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9" name="Group 96"/>
          <p:cNvGrpSpPr>
            <a:grpSpLocks/>
          </p:cNvGrpSpPr>
          <p:nvPr/>
        </p:nvGrpSpPr>
        <p:grpSpPr bwMode="auto">
          <a:xfrm>
            <a:off x="3879850" y="3321050"/>
            <a:ext cx="2763838" cy="1343025"/>
            <a:chOff x="2412" y="2052"/>
            <a:chExt cx="1741" cy="846"/>
          </a:xfrm>
        </p:grpSpPr>
        <p:sp>
          <p:nvSpPr>
            <p:cNvPr id="232545" name="Rectangle 9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46" name="AutoShape 9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47" name="Rectangle 9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48" name="Rectangle 100"/>
            <p:cNvSpPr>
              <a:spLocks noChangeArrowheads="1"/>
            </p:cNvSpPr>
            <p:nvPr/>
          </p:nvSpPr>
          <p:spPr bwMode="auto">
            <a:xfrm>
              <a:off x="2462" y="2078"/>
              <a:ext cx="808"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ROYALTY</a:t>
              </a:r>
              <a:endParaRPr lang="en-US" b="1" i="0">
                <a:solidFill>
                  <a:srgbClr val="FFA27C"/>
                </a:solidFill>
                <a:effectLst>
                  <a:outerShdw blurRad="38100" dist="38100" dir="2700000" algn="tl">
                    <a:srgbClr val="000000"/>
                  </a:outerShdw>
                </a:effectLst>
                <a:latin typeface="Helvetica" charset="0"/>
              </a:endParaRPr>
            </a:p>
          </p:txBody>
        </p:sp>
        <p:sp>
          <p:nvSpPr>
            <p:cNvPr id="232549" name="Line 101"/>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0" name="Group 102"/>
          <p:cNvGrpSpPr>
            <a:grpSpLocks/>
          </p:cNvGrpSpPr>
          <p:nvPr/>
        </p:nvGrpSpPr>
        <p:grpSpPr bwMode="auto">
          <a:xfrm>
            <a:off x="4121150" y="3676650"/>
            <a:ext cx="2763838" cy="1343025"/>
            <a:chOff x="2412" y="2052"/>
            <a:chExt cx="1741" cy="846"/>
          </a:xfrm>
        </p:grpSpPr>
        <p:sp>
          <p:nvSpPr>
            <p:cNvPr id="232551" name="Rectangle 10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52" name="AutoShape 10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53" name="Rectangle 10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54" name="Rectangle 106"/>
            <p:cNvSpPr>
              <a:spLocks noChangeArrowheads="1"/>
            </p:cNvSpPr>
            <p:nvPr/>
          </p:nvSpPr>
          <p:spPr bwMode="auto">
            <a:xfrm>
              <a:off x="2430" y="2078"/>
              <a:ext cx="872"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CAPTIVITY</a:t>
              </a:r>
              <a:endParaRPr lang="en-US" b="1" i="0">
                <a:solidFill>
                  <a:srgbClr val="FFA27C"/>
                </a:solidFill>
                <a:effectLst>
                  <a:outerShdw blurRad="38100" dist="38100" dir="2700000" algn="tl">
                    <a:srgbClr val="000000"/>
                  </a:outerShdw>
                </a:effectLst>
                <a:latin typeface="Helvetica" charset="0"/>
              </a:endParaRPr>
            </a:p>
          </p:txBody>
        </p:sp>
        <p:sp>
          <p:nvSpPr>
            <p:cNvPr id="232555" name="Line 107"/>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1" name="Group 108"/>
          <p:cNvGrpSpPr>
            <a:grpSpLocks/>
          </p:cNvGrpSpPr>
          <p:nvPr/>
        </p:nvGrpSpPr>
        <p:grpSpPr bwMode="auto">
          <a:xfrm>
            <a:off x="4425950" y="4011613"/>
            <a:ext cx="2760663" cy="1333500"/>
            <a:chOff x="2652" y="2271"/>
            <a:chExt cx="1739" cy="840"/>
          </a:xfrm>
        </p:grpSpPr>
        <p:sp>
          <p:nvSpPr>
            <p:cNvPr id="232557" name="Rectangle 109"/>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58" name="AutoShape 110"/>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59" name="Rectangle 111"/>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60" name="Rectangle 112"/>
            <p:cNvSpPr>
              <a:spLocks noChangeArrowheads="1"/>
            </p:cNvSpPr>
            <p:nvPr/>
          </p:nvSpPr>
          <p:spPr bwMode="auto">
            <a:xfrm>
              <a:off x="2763" y="2298"/>
              <a:ext cx="744"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SILENCE</a:t>
              </a:r>
              <a:endParaRPr lang="en-US" b="1" i="0">
                <a:solidFill>
                  <a:srgbClr val="FFA27C"/>
                </a:solidFill>
                <a:effectLst>
                  <a:outerShdw blurRad="38100" dist="38100" dir="2700000" algn="tl">
                    <a:srgbClr val="000000"/>
                  </a:outerShdw>
                </a:effectLst>
                <a:latin typeface="Helvetica" charset="0"/>
              </a:endParaRPr>
            </a:p>
          </p:txBody>
        </p:sp>
      </p:grpSp>
      <p:grpSp>
        <p:nvGrpSpPr>
          <p:cNvPr id="12" name="Group 113"/>
          <p:cNvGrpSpPr>
            <a:grpSpLocks/>
          </p:cNvGrpSpPr>
          <p:nvPr/>
        </p:nvGrpSpPr>
        <p:grpSpPr bwMode="auto">
          <a:xfrm>
            <a:off x="4692650" y="4360863"/>
            <a:ext cx="2762250" cy="1479550"/>
            <a:chOff x="3948" y="107"/>
            <a:chExt cx="1740" cy="932"/>
          </a:xfrm>
        </p:grpSpPr>
        <p:sp>
          <p:nvSpPr>
            <p:cNvPr id="232562" name="Rectangle 114"/>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63" name="AutoShape 115"/>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64" name="Rectangle 116"/>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166981" name="Group 117"/>
            <p:cNvGrpSpPr>
              <a:grpSpLocks/>
            </p:cNvGrpSpPr>
            <p:nvPr/>
          </p:nvGrpSpPr>
          <p:grpSpPr bwMode="auto">
            <a:xfrm>
              <a:off x="4054" y="130"/>
              <a:ext cx="761" cy="283"/>
              <a:chOff x="3079" y="3101"/>
              <a:chExt cx="596" cy="235"/>
            </a:xfrm>
          </p:grpSpPr>
          <p:sp>
            <p:nvSpPr>
              <p:cNvPr id="232566" name="Rectangle 118"/>
              <p:cNvSpPr>
                <a:spLocks noChangeArrowheads="1"/>
              </p:cNvSpPr>
              <p:nvPr/>
            </p:nvSpPr>
            <p:spPr bwMode="auto">
              <a:xfrm>
                <a:off x="3083" y="3113"/>
                <a:ext cx="146" cy="223"/>
              </a:xfrm>
              <a:prstGeom prst="rect">
                <a:avLst/>
              </a:prstGeom>
              <a:noFill/>
              <a:ln w="9525">
                <a:noFill/>
                <a:miter lim="800000"/>
                <a:headEnd/>
                <a:tailEnd/>
              </a:ln>
            </p:spPr>
            <p:txBody>
              <a:bodyPr wrap="none" lIns="0" tIns="0" rIns="0" bIns="0">
                <a:spAutoFit/>
              </a:bodyPr>
              <a:lstStyle/>
              <a:p>
                <a:pPr>
                  <a:defRPr/>
                </a:pPr>
                <a:r>
                  <a:rPr lang="en-US" b="1" i="0">
                    <a:solidFill>
                      <a:srgbClr val="790015"/>
                    </a:solidFill>
                    <a:latin typeface="Helvetica" charset="0"/>
                  </a:rPr>
                  <a:t>   </a:t>
                </a:r>
                <a:endParaRPr lang="en-US" sz="4000" b="1" i="0">
                  <a:solidFill>
                    <a:srgbClr val="FFA27C"/>
                  </a:solidFill>
                  <a:effectLst>
                    <a:outerShdw blurRad="38100" dist="38100" dir="2700000" algn="tl">
                      <a:srgbClr val="000000"/>
                    </a:outerShdw>
                  </a:effectLst>
                  <a:latin typeface="Helvetica" charset="0"/>
                </a:endParaRPr>
              </a:p>
            </p:txBody>
          </p:sp>
          <p:sp>
            <p:nvSpPr>
              <p:cNvPr id="232567" name="Rectangle 119"/>
              <p:cNvSpPr>
                <a:spLocks noChangeArrowheads="1"/>
              </p:cNvSpPr>
              <p:nvPr/>
            </p:nvSpPr>
            <p:spPr bwMode="auto">
              <a:xfrm>
                <a:off x="3079" y="3101"/>
                <a:ext cx="596" cy="231"/>
              </a:xfrm>
              <a:prstGeom prst="rect">
                <a:avLst/>
              </a:prstGeom>
              <a:noFill/>
              <a:ln w="9525">
                <a:noFill/>
                <a:miter lim="800000"/>
                <a:headEnd/>
                <a:tailEnd/>
              </a:ln>
            </p:spPr>
            <p:txBody>
              <a:bodyPr wrap="none" lIns="0" tIns="0" rIns="0" bIns="0">
                <a:spAutoFit/>
              </a:bodyPr>
              <a:lstStyle/>
              <a:p>
                <a:pPr>
                  <a:defRPr/>
                </a:pPr>
                <a:r>
                  <a:rPr lang="en-US" sz="2900" b="1" i="0">
                    <a:solidFill>
                      <a:srgbClr val="790015"/>
                    </a:solidFill>
                    <a:latin typeface="Helvetica" charset="0"/>
                  </a:rPr>
                  <a:t>JESUS</a:t>
                </a:r>
                <a:endParaRPr lang="en-US" sz="4000" b="1" i="0">
                  <a:solidFill>
                    <a:srgbClr val="FFA27C"/>
                  </a:solidFill>
                  <a:effectLst>
                    <a:outerShdw blurRad="38100" dist="38100" dir="2700000" algn="tl">
                      <a:srgbClr val="000000"/>
                    </a:outerShdw>
                  </a:effectLst>
                  <a:latin typeface="Helvetica" charset="0"/>
                </a:endParaRPr>
              </a:p>
            </p:txBody>
          </p:sp>
        </p:grpSp>
        <p:sp>
          <p:nvSpPr>
            <p:cNvPr id="232568" name="Line 120"/>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69" name="Line 121"/>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166974" name="Text Box 12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32575" name="Rectangle 12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80</a:t>
            </a:r>
          </a:p>
        </p:txBody>
      </p:sp>
      <p:sp>
        <p:nvSpPr>
          <p:cNvPr id="166976" name="Text Box 12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66977" name="Rectangle 12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500"/>
                            </p:stCondLst>
                            <p:childTnLst>
                              <p:par>
                                <p:cTn id="9" presetID="10" presetClass="entr" presetSubtype="0" fill="hold" nodeType="afterEffect">
                                  <p:stCondLst>
                                    <p:cond delay="1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nodeType="afterGroup">
                            <p:stCondLst>
                              <p:cond delay="1100"/>
                            </p:stCondLst>
                            <p:childTnLst>
                              <p:par>
                                <p:cTn id="13" presetID="10" presetClass="entr" presetSubtype="0" fill="hold" nodeType="after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nodeType="afterGroup">
                            <p:stCondLst>
                              <p:cond delay="1700"/>
                            </p:stCondLst>
                            <p:childTnLst>
                              <p:par>
                                <p:cTn id="17" presetID="10" presetClass="entr" presetSubtype="0" fill="hold" nodeType="afterEffect">
                                  <p:stCondLst>
                                    <p:cond delay="1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nodeType="afterGroup">
                            <p:stCondLst>
                              <p:cond delay="2300"/>
                            </p:stCondLst>
                            <p:childTnLst>
                              <p:par>
                                <p:cTn id="21" presetID="10" presetClass="entr" presetSubtype="0" fill="hold" nodeType="afterEffect">
                                  <p:stCondLst>
                                    <p:cond delay="1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nodeType="afterGroup">
                            <p:stCondLst>
                              <p:cond delay="2900"/>
                            </p:stCondLst>
                            <p:childTnLst>
                              <p:par>
                                <p:cTn id="25" presetID="10" presetClass="entr" presetSubtype="0" fill="hold" nodeType="afterEffect">
                                  <p:stCondLst>
                                    <p:cond delay="1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nodeType="afterGroup">
                            <p:stCondLst>
                              <p:cond delay="3500"/>
                            </p:stCondLst>
                            <p:childTnLst>
                              <p:par>
                                <p:cTn id="29" presetID="10" presetClass="entr" presetSubtype="0" fill="hold" nodeType="afterEffect">
                                  <p:stCondLst>
                                    <p:cond delay="1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nodeType="afterGroup">
                            <p:stCondLst>
                              <p:cond delay="4100"/>
                            </p:stCondLst>
                            <p:childTnLst>
                              <p:par>
                                <p:cTn id="33" presetID="10" presetClass="entr" presetSubtype="0" fill="hold" nodeType="afterEffect">
                                  <p:stCondLst>
                                    <p:cond delay="10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nodeType="afterGroup">
                            <p:stCondLst>
                              <p:cond delay="4700"/>
                            </p:stCondLst>
                            <p:childTnLst>
                              <p:par>
                                <p:cTn id="37" presetID="10" presetClass="entr" presetSubtype="0" fill="hold" nodeType="afterEffect">
                                  <p:stCondLst>
                                    <p:cond delay="10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nodeType="afterGroup">
                            <p:stCondLst>
                              <p:cond delay="5300"/>
                            </p:stCondLst>
                            <p:childTnLst>
                              <p:par>
                                <p:cTn id="41" presetID="10" presetClass="entr" presetSubtype="0" fill="hold" nodeType="afterEffect">
                                  <p:stCondLst>
                                    <p:cond delay="10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3539" name="Rectangle 3"/>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3541" name="Line 5"/>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3542" name="Text Box 6"/>
          <p:cNvSpPr txBox="1">
            <a:spLocks noChangeArrowheads="1"/>
          </p:cNvSpPr>
          <p:nvPr/>
        </p:nvSpPr>
        <p:spPr bwMode="auto">
          <a:xfrm>
            <a:off x="3306763" y="1000125"/>
            <a:ext cx="4899025" cy="4770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800" b="1" dirty="0">
                <a:solidFill>
                  <a:srgbClr val="FFFA35"/>
                </a:solidFill>
                <a:effectLst>
                  <a:outerShdw blurRad="38100" dist="38100" dir="2700000" algn="tl">
                    <a:srgbClr val="000000"/>
                  </a:outerShdw>
                </a:effectLst>
                <a:latin typeface="Arial Black" charset="0"/>
              </a:rPr>
              <a:t>NOW IT</a:t>
            </a:r>
            <a:r>
              <a:rPr lang="fr-FR" altLang="ja-JP" sz="3800" b="1" dirty="0">
                <a:solidFill>
                  <a:srgbClr val="FFFA35"/>
                </a:solidFill>
                <a:effectLst>
                  <a:outerShdw blurRad="38100" dist="38100" dir="2700000" algn="tl">
                    <a:srgbClr val="000000"/>
                  </a:outerShdw>
                </a:effectLst>
                <a:latin typeface="Arial Black" charset="0"/>
              </a:rPr>
              <a:t>'</a:t>
            </a:r>
            <a:r>
              <a:rPr lang="en-US" sz="3800" b="1" dirty="0">
                <a:solidFill>
                  <a:srgbClr val="FFFA35"/>
                </a:solidFill>
                <a:effectLst>
                  <a:outerShdw blurRad="38100" dist="38100" dir="2700000" algn="tl">
                    <a:srgbClr val="000000"/>
                  </a:outerShdw>
                </a:effectLst>
                <a:latin typeface="Arial Black" charset="0"/>
              </a:rPr>
              <a:t>S YOUR TURN… </a:t>
            </a:r>
            <a:br>
              <a:rPr lang="en-US" sz="3800" b="1" dirty="0">
                <a:solidFill>
                  <a:srgbClr val="FFFA35"/>
                </a:solidFill>
                <a:effectLst>
                  <a:outerShdw blurRad="38100" dist="38100" dir="2700000" algn="tl">
                    <a:srgbClr val="000000"/>
                  </a:outerShdw>
                </a:effectLst>
                <a:latin typeface="Arial Black" charset="0"/>
              </a:rPr>
            </a:br>
            <a:r>
              <a:rPr lang="en-US" sz="3800" b="1" dirty="0">
                <a:solidFill>
                  <a:srgbClr val="FFFA35"/>
                </a:solidFill>
                <a:effectLst>
                  <a:outerShdw blurRad="38100" dist="38100" dir="2700000" algn="tl">
                    <a:srgbClr val="000000"/>
                  </a:outerShdw>
                </a:effectLst>
                <a:latin typeface="Arial Black" charset="0"/>
              </a:rPr>
              <a:t>TO MAKE A MAP OF THE ANCIENT NEAR EAST FROM INSIDE YOUR OWN HEAD!</a:t>
            </a:r>
          </a:p>
        </p:txBody>
      </p:sp>
      <p:sp>
        <p:nvSpPr>
          <p:cNvPr id="168965" name="Text Box 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pic>
        <p:nvPicPr>
          <p:cNvPr id="193548"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7375" y="1624013"/>
            <a:ext cx="2527300" cy="3408362"/>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49" name="Text Box 13"/>
          <p:cNvSpPr txBox="1">
            <a:spLocks noChangeArrowheads="1"/>
          </p:cNvSpPr>
          <p:nvPr/>
        </p:nvSpPr>
        <p:spPr bwMode="auto">
          <a:xfrm>
            <a:off x="261938" y="5868988"/>
            <a:ext cx="6991350" cy="514350"/>
          </a:xfrm>
          <a:prstGeom prst="rect">
            <a:avLst/>
          </a:prstGeom>
          <a:gradFill rotWithShape="1">
            <a:gsLst>
              <a:gs pos="0">
                <a:schemeClr val="accent1">
                  <a:gamma/>
                  <a:shade val="0"/>
                  <a:invGamma/>
                </a:schemeClr>
              </a:gs>
              <a:gs pos="50000">
                <a:schemeClr val="accent1"/>
              </a:gs>
              <a:gs pos="100000">
                <a:schemeClr val="accent1">
                  <a:gamma/>
                  <a:shade val="0"/>
                  <a:invGamma/>
                </a:schemeClr>
              </a:gs>
            </a:gsLst>
            <a:lin ang="5400000" scaled="1"/>
          </a:gra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spcBef>
                <a:spcPct val="50000"/>
              </a:spcBef>
              <a:defRPr/>
            </a:pPr>
            <a:r>
              <a:rPr lang="en-US" sz="2400" b="1" i="0">
                <a:solidFill>
                  <a:srgbClr val="FFFF00"/>
                </a:solidFill>
                <a:latin typeface="Comic Sans MS" pitchFamily="-110" charset="0"/>
                <a:ea typeface="+mn-ea"/>
                <a:cs typeface="+mn-cs"/>
              </a:rPr>
              <a:t>COMPLETED MAPS AT STUDY HELP #30</a:t>
            </a:r>
          </a:p>
        </p:txBody>
      </p:sp>
      <p:sp>
        <p:nvSpPr>
          <p:cNvPr id="193552" name="Rectangle 1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81</a:t>
            </a:r>
          </a:p>
        </p:txBody>
      </p:sp>
      <p:sp>
        <p:nvSpPr>
          <p:cNvPr id="168969" name="Rectangle 17"/>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3542"/>
                                        </p:tgtEl>
                                        <p:attrNameLst>
                                          <p:attrName>style.visibility</p:attrName>
                                        </p:attrNameLst>
                                      </p:cBhvr>
                                      <p:to>
                                        <p:strVal val="visible"/>
                                      </p:to>
                                    </p:set>
                                    <p:animEffect transition="in" filter="fade">
                                      <p:cBhvr>
                                        <p:cTn id="7" dur="1000"/>
                                        <p:tgtEl>
                                          <p:spTgt spid="193542"/>
                                        </p:tgtEl>
                                      </p:cBhvr>
                                    </p:animEffect>
                                  </p:childTnLst>
                                </p:cTn>
                              </p:par>
                            </p:childTnLst>
                          </p:cTn>
                        </p:par>
                        <p:par>
                          <p:cTn id="8" fill="hold" nodeType="afterGroup">
                            <p:stCondLst>
                              <p:cond delay="1000"/>
                            </p:stCondLst>
                            <p:childTnLst>
                              <p:par>
                                <p:cTn id="9" presetID="2" presetClass="entr" presetSubtype="12" fill="hold" grpId="0" nodeType="afterEffect">
                                  <p:stCondLst>
                                    <p:cond delay="1000"/>
                                  </p:stCondLst>
                                  <p:childTnLst>
                                    <p:set>
                                      <p:cBhvr>
                                        <p:cTn id="10" dur="1" fill="hold">
                                          <p:stCondLst>
                                            <p:cond delay="0"/>
                                          </p:stCondLst>
                                        </p:cTn>
                                        <p:tgtEl>
                                          <p:spTgt spid="193549"/>
                                        </p:tgtEl>
                                        <p:attrNameLst>
                                          <p:attrName>style.visibility</p:attrName>
                                        </p:attrNameLst>
                                      </p:cBhvr>
                                      <p:to>
                                        <p:strVal val="visible"/>
                                      </p:to>
                                    </p:set>
                                    <p:anim calcmode="lin" valueType="num">
                                      <p:cBhvr additive="base">
                                        <p:cTn id="11" dur="500" fill="hold"/>
                                        <p:tgtEl>
                                          <p:spTgt spid="193549"/>
                                        </p:tgtEl>
                                        <p:attrNameLst>
                                          <p:attrName>ppt_x</p:attrName>
                                        </p:attrNameLst>
                                      </p:cBhvr>
                                      <p:tavLst>
                                        <p:tav tm="0">
                                          <p:val>
                                            <p:strVal val="0-#ppt_w/2"/>
                                          </p:val>
                                        </p:tav>
                                        <p:tav tm="100000">
                                          <p:val>
                                            <p:strVal val="#ppt_x"/>
                                          </p:val>
                                        </p:tav>
                                      </p:tavLst>
                                    </p:anim>
                                    <p:anim calcmode="lin" valueType="num">
                                      <p:cBhvr additive="base">
                                        <p:cTn id="12" dur="500" fill="hold"/>
                                        <p:tgtEl>
                                          <p:spTgt spid="193549"/>
                                        </p:tgtEl>
                                        <p:attrNameLst>
                                          <p:attrName>ppt_y</p:attrName>
                                        </p:attrNameLst>
                                      </p:cBhvr>
                                      <p:tavLst>
                                        <p:tav tm="0">
                                          <p:val>
                                            <p:strVal val="1+#ppt_h/2"/>
                                          </p:val>
                                        </p:tav>
                                        <p:tav tm="100000">
                                          <p:val>
                                            <p:strVal val="#ppt_y"/>
                                          </p:val>
                                        </p:tav>
                                      </p:tavLst>
                                    </p:anim>
                                  </p:childTnLst>
                                </p:cTn>
                              </p:par>
                              <p:par>
                                <p:cTn id="13" presetID="23" presetClass="entr" presetSubtype="528" fill="hold" nodeType="withEffect">
                                  <p:stCondLst>
                                    <p:cond delay="1000"/>
                                  </p:stCondLst>
                                  <p:childTnLst>
                                    <p:set>
                                      <p:cBhvr>
                                        <p:cTn id="14" dur="1" fill="hold">
                                          <p:stCondLst>
                                            <p:cond delay="0"/>
                                          </p:stCondLst>
                                        </p:cTn>
                                        <p:tgtEl>
                                          <p:spTgt spid="193548"/>
                                        </p:tgtEl>
                                        <p:attrNameLst>
                                          <p:attrName>style.visibility</p:attrName>
                                        </p:attrNameLst>
                                      </p:cBhvr>
                                      <p:to>
                                        <p:strVal val="visible"/>
                                      </p:to>
                                    </p:set>
                                    <p:anim calcmode="lin" valueType="num">
                                      <p:cBhvr>
                                        <p:cTn id="15" dur="500" fill="hold"/>
                                        <p:tgtEl>
                                          <p:spTgt spid="193548"/>
                                        </p:tgtEl>
                                        <p:attrNameLst>
                                          <p:attrName>ppt_w</p:attrName>
                                        </p:attrNameLst>
                                      </p:cBhvr>
                                      <p:tavLst>
                                        <p:tav tm="0">
                                          <p:val>
                                            <p:fltVal val="0"/>
                                          </p:val>
                                        </p:tav>
                                        <p:tav tm="100000">
                                          <p:val>
                                            <p:strVal val="#ppt_w"/>
                                          </p:val>
                                        </p:tav>
                                      </p:tavLst>
                                    </p:anim>
                                    <p:anim calcmode="lin" valueType="num">
                                      <p:cBhvr>
                                        <p:cTn id="16" dur="500" fill="hold"/>
                                        <p:tgtEl>
                                          <p:spTgt spid="193548"/>
                                        </p:tgtEl>
                                        <p:attrNameLst>
                                          <p:attrName>ppt_h</p:attrName>
                                        </p:attrNameLst>
                                      </p:cBhvr>
                                      <p:tavLst>
                                        <p:tav tm="0">
                                          <p:val>
                                            <p:fltVal val="0"/>
                                          </p:val>
                                        </p:tav>
                                        <p:tav tm="100000">
                                          <p:val>
                                            <p:strVal val="#ppt_h"/>
                                          </p:val>
                                        </p:tav>
                                      </p:tavLst>
                                    </p:anim>
                                    <p:anim calcmode="lin" valueType="num">
                                      <p:cBhvr>
                                        <p:cTn id="17" dur="500" fill="hold"/>
                                        <p:tgtEl>
                                          <p:spTgt spid="193548"/>
                                        </p:tgtEl>
                                        <p:attrNameLst>
                                          <p:attrName>ppt_x</p:attrName>
                                        </p:attrNameLst>
                                      </p:cBhvr>
                                      <p:tavLst>
                                        <p:tav tm="0">
                                          <p:val>
                                            <p:fltVal val="0.5"/>
                                          </p:val>
                                        </p:tav>
                                        <p:tav tm="100000">
                                          <p:val>
                                            <p:strVal val="#ppt_x"/>
                                          </p:val>
                                        </p:tav>
                                      </p:tavLst>
                                    </p:anim>
                                    <p:anim calcmode="lin" valueType="num">
                                      <p:cBhvr>
                                        <p:cTn id="18" dur="500" fill="hold"/>
                                        <p:tgtEl>
                                          <p:spTgt spid="19354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2" grpId="0" autoUpdateAnimBg="0"/>
      <p:bldP spid="193549" grpId="0" animBg="1"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1950574" y="3058644"/>
            <a:ext cx="6457950" cy="11239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a:defRPr/>
            </a:pPr>
            <a:r>
              <a:rPr lang="en-US" altLang="ja-JP" sz="4400" i="0" dirty="0">
                <a:solidFill>
                  <a:srgbClr val="00FF00"/>
                </a:solidFill>
                <a:effectLst>
                  <a:outerShdw blurRad="38100" dist="38100" dir="2700000" algn="tl">
                    <a:srgbClr val="000000"/>
                  </a:outerShdw>
                </a:effectLst>
                <a:latin typeface="Times" charset="0"/>
              </a:rPr>
              <a:t>"</a:t>
            </a:r>
            <a:r>
              <a:rPr lang="en-US" sz="4400" i="0" dirty="0">
                <a:solidFill>
                  <a:srgbClr val="00FF00"/>
                </a:solidFill>
                <a:effectLst>
                  <a:outerShdw blurRad="38100" dist="38100" dir="2700000" algn="tl">
                    <a:srgbClr val="000000"/>
                  </a:outerShdw>
                </a:effectLst>
                <a:latin typeface="Times" charset="0"/>
              </a:rPr>
              <a:t>Where is </a:t>
            </a:r>
            <a:r>
              <a:rPr lang="en-US" sz="4400" dirty="0">
                <a:solidFill>
                  <a:srgbClr val="FAFD00"/>
                </a:solidFill>
                <a:effectLst>
                  <a:outerShdw blurRad="38100" dist="38100" dir="2700000" algn="tl">
                    <a:srgbClr val="000000"/>
                  </a:outerShdw>
                </a:effectLst>
                <a:latin typeface="Times" charset="0"/>
              </a:rPr>
              <a:t>that</a:t>
            </a:r>
            <a:r>
              <a:rPr lang="en-US" sz="4400" dirty="0">
                <a:solidFill>
                  <a:srgbClr val="00FF00"/>
                </a:solidFill>
                <a:effectLst>
                  <a:outerShdw blurRad="38100" dist="38100" dir="2700000" algn="tl">
                    <a:srgbClr val="000000"/>
                  </a:outerShdw>
                </a:effectLst>
                <a:latin typeface="Times" charset="0"/>
              </a:rPr>
              <a:t> </a:t>
            </a:r>
            <a:r>
              <a:rPr lang="en-US" sz="4400" i="0" dirty="0">
                <a:solidFill>
                  <a:srgbClr val="00FF00"/>
                </a:solidFill>
                <a:effectLst>
                  <a:outerShdw blurRad="38100" dist="38100" dir="2700000" algn="tl">
                    <a:srgbClr val="000000"/>
                  </a:outerShdw>
                </a:effectLst>
                <a:latin typeface="Times" charset="0"/>
              </a:rPr>
              <a:t>place, anyway?</a:t>
            </a:r>
            <a:r>
              <a:rPr lang="en-US" altLang="ja-JP" sz="4400" i="0" dirty="0">
                <a:solidFill>
                  <a:srgbClr val="00FF00"/>
                </a:solidFill>
                <a:effectLst>
                  <a:outerShdw blurRad="38100" dist="38100" dir="2700000" algn="tl">
                    <a:srgbClr val="000000"/>
                  </a:outerShdw>
                </a:effectLst>
                <a:latin typeface="Times" charset="0"/>
              </a:rPr>
              <a:t>"</a:t>
            </a:r>
            <a:endParaRPr lang="en-US" sz="4400" i="0" dirty="0">
              <a:solidFill>
                <a:srgbClr val="00FF00"/>
              </a:solidFill>
              <a:effectLst>
                <a:outerShdw blurRad="38100" dist="38100" dir="2700000" algn="tl">
                  <a:srgbClr val="000000"/>
                </a:outerShdw>
              </a:effectLst>
              <a:latin typeface="Times" charset="0"/>
            </a:endParaRPr>
          </a:p>
        </p:txBody>
      </p:sp>
      <p:sp>
        <p:nvSpPr>
          <p:cNvPr id="192515" name="Rectangle 3"/>
          <p:cNvSpPr>
            <a:spLocks noChangeArrowheads="1"/>
          </p:cNvSpPr>
          <p:nvPr/>
        </p:nvSpPr>
        <p:spPr bwMode="auto">
          <a:xfrm>
            <a:off x="1898114" y="964479"/>
            <a:ext cx="6362700" cy="19437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a:defRPr/>
            </a:pPr>
            <a:r>
              <a:rPr lang="en-US" sz="6000" b="1" dirty="0">
                <a:solidFill>
                  <a:srgbClr val="FAFD00"/>
                </a:solidFill>
                <a:latin typeface="Times" pitchFamily="-110" charset="0"/>
                <a:ea typeface="+mn-ea"/>
                <a:cs typeface="+mn-cs"/>
              </a:rPr>
              <a:t>The Quick Chronology</a:t>
            </a:r>
          </a:p>
        </p:txBody>
      </p:sp>
      <p:grpSp>
        <p:nvGrpSpPr>
          <p:cNvPr id="2" name="Group 11"/>
          <p:cNvGrpSpPr>
            <a:grpSpLocks/>
          </p:cNvGrpSpPr>
          <p:nvPr/>
        </p:nvGrpSpPr>
        <p:grpSpPr bwMode="auto">
          <a:xfrm>
            <a:off x="1814367" y="4436308"/>
            <a:ext cx="6577012" cy="1603375"/>
            <a:chOff x="1113" y="2473"/>
            <a:chExt cx="4143" cy="1010"/>
          </a:xfrm>
        </p:grpSpPr>
        <p:sp>
          <p:nvSpPr>
            <p:cNvPr id="192521" name="AutoShape 9"/>
            <p:cNvSpPr>
              <a:spLocks noChangeArrowheads="1"/>
            </p:cNvSpPr>
            <p:nvPr/>
          </p:nvSpPr>
          <p:spPr bwMode="auto">
            <a:xfrm>
              <a:off x="1113" y="2473"/>
              <a:ext cx="4143" cy="1010"/>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2520" name="Rectangle 8"/>
            <p:cNvSpPr>
              <a:spLocks noChangeArrowheads="1"/>
            </p:cNvSpPr>
            <p:nvPr/>
          </p:nvSpPr>
          <p:spPr bwMode="auto">
            <a:xfrm>
              <a:off x="1133" y="2626"/>
              <a:ext cx="4068" cy="70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a:defRPr/>
              </a:pPr>
              <a:r>
                <a:rPr lang="en-US" altLang="ja-JP" sz="4400" i="0" dirty="0">
                  <a:solidFill>
                    <a:schemeClr val="tx1"/>
                  </a:solidFill>
                  <a:effectLst>
                    <a:outerShdw blurRad="38100" dist="38100" dir="2700000" algn="tl">
                      <a:srgbClr val="000000"/>
                    </a:outerShdw>
                  </a:effectLst>
                  <a:latin typeface="Times" charset="0"/>
                </a:rPr>
                <a:t>"</a:t>
              </a:r>
              <a:r>
                <a:rPr lang="en-US" sz="4400" i="0" dirty="0">
                  <a:solidFill>
                    <a:schemeClr val="tx1"/>
                  </a:solidFill>
                  <a:effectLst>
                    <a:outerShdw blurRad="38100" dist="38100" dir="2700000" algn="tl">
                      <a:srgbClr val="000000"/>
                    </a:outerShdw>
                  </a:effectLst>
                  <a:latin typeface="Times" charset="0"/>
                </a:rPr>
                <a:t>You</a:t>
              </a:r>
              <a:r>
                <a:rPr lang="fr-FR" altLang="ja-JP" sz="4400" i="0" dirty="0">
                  <a:solidFill>
                    <a:schemeClr val="tx1"/>
                  </a:solidFill>
                  <a:effectLst>
                    <a:outerShdw blurRad="38100" dist="38100" dir="2700000" algn="tl">
                      <a:srgbClr val="000000"/>
                    </a:outerShdw>
                  </a:effectLst>
                  <a:latin typeface="Times" charset="0"/>
                </a:rPr>
                <a:t>'</a:t>
              </a:r>
              <a:r>
                <a:rPr lang="en-US" sz="4400" i="0" dirty="0" err="1">
                  <a:solidFill>
                    <a:schemeClr val="tx1"/>
                  </a:solidFill>
                  <a:effectLst>
                    <a:outerShdw blurRad="38100" dist="38100" dir="2700000" algn="tl">
                      <a:srgbClr val="000000"/>
                    </a:outerShdw>
                  </a:effectLst>
                  <a:latin typeface="Times" charset="0"/>
                </a:rPr>
                <a:t>ll</a:t>
              </a:r>
              <a:r>
                <a:rPr lang="en-US" sz="4400" i="0" dirty="0">
                  <a:solidFill>
                    <a:schemeClr val="tx1"/>
                  </a:solidFill>
                  <a:effectLst>
                    <a:outerShdw blurRad="38100" dist="38100" dir="2700000" algn="tl">
                      <a:srgbClr val="000000"/>
                    </a:outerShdw>
                  </a:effectLst>
                  <a:latin typeface="Times" charset="0"/>
                </a:rPr>
                <a:t> know where that</a:t>
              </a:r>
              <a:r>
                <a:rPr lang="en-US" sz="4400" dirty="0">
                  <a:solidFill>
                    <a:schemeClr val="tx1"/>
                  </a:solidFill>
                  <a:effectLst>
                    <a:outerShdw blurRad="38100" dist="38100" dir="2700000" algn="tl">
                      <a:srgbClr val="000000"/>
                    </a:outerShdw>
                  </a:effectLst>
                  <a:latin typeface="Times" charset="0"/>
                </a:rPr>
                <a:t> </a:t>
              </a:r>
              <a:r>
                <a:rPr lang="en-US" sz="4400" i="0" dirty="0">
                  <a:solidFill>
                    <a:schemeClr val="tx1"/>
                  </a:solidFill>
                  <a:effectLst>
                    <a:outerShdw blurRad="38100" dist="38100" dir="2700000" algn="tl">
                      <a:srgbClr val="000000"/>
                    </a:outerShdw>
                  </a:effectLst>
                  <a:latin typeface="Times" charset="0"/>
                </a:rPr>
                <a:t>place is, after all!</a:t>
              </a:r>
              <a:r>
                <a:rPr lang="en-US" altLang="ja-JP" sz="4400" i="0" dirty="0">
                  <a:solidFill>
                    <a:schemeClr val="tx1"/>
                  </a:solidFill>
                  <a:effectLst>
                    <a:outerShdw blurRad="38100" dist="38100" dir="2700000" algn="tl">
                      <a:srgbClr val="000000"/>
                    </a:outerShdw>
                  </a:effectLst>
                  <a:latin typeface="Times" charset="0"/>
                </a:rPr>
                <a:t>"</a:t>
              </a:r>
              <a:endParaRPr lang="en-US" sz="4400" i="0" dirty="0">
                <a:solidFill>
                  <a:schemeClr val="tx1"/>
                </a:solidFill>
                <a:effectLst>
                  <a:outerShdw blurRad="38100" dist="38100" dir="2700000" algn="tl">
                    <a:srgbClr val="000000"/>
                  </a:outerShdw>
                </a:effectLst>
                <a:latin typeface="Times" charset="0"/>
              </a:endParaRPr>
            </a:p>
          </p:txBody>
        </p:sp>
      </p:grpSp>
      <p:sp>
        <p:nvSpPr>
          <p:cNvPr id="173060" name="Text Box 1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92530" name="Rectangle 1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83</a:t>
            </a:r>
          </a:p>
        </p:txBody>
      </p:sp>
      <p:sp>
        <p:nvSpPr>
          <p:cNvPr id="173062" name="Rectangle 1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192533" name="Text Box 21"/>
          <p:cNvSpPr txBox="1">
            <a:spLocks noChangeArrowheads="1"/>
          </p:cNvSpPr>
          <p:nvPr/>
        </p:nvSpPr>
        <p:spPr bwMode="auto">
          <a:xfrm>
            <a:off x="8631238" y="6375400"/>
            <a:ext cx="306387" cy="396875"/>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2000" b="1" i="0">
                <a:effectLst>
                  <a:outerShdw blurRad="38100" dist="38100" dir="2700000" algn="tl">
                    <a:srgbClr val="000000"/>
                  </a:outerShdw>
                </a:effectLst>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2"/>
          <p:cNvPicPr>
            <a:picLocks noChangeAspect="1" noChangeArrowheads="1"/>
          </p:cNvPicPr>
          <p:nvPr/>
        </p:nvPicPr>
        <p:blipFill>
          <a:blip r:embed="rId3">
            <a:lum contrast="12000"/>
          </a:blip>
          <a:srcRect/>
          <a:stretch>
            <a:fillRect/>
          </a:stretch>
        </p:blipFill>
        <p:spPr bwMode="auto">
          <a:xfrm>
            <a:off x="146050" y="219075"/>
            <a:ext cx="2541588" cy="1984375"/>
          </a:xfrm>
          <a:prstGeom prst="rect">
            <a:avLst/>
          </a:prstGeom>
          <a:noFill/>
          <a:effectLst>
            <a:outerShdw blurRad="63500" dist="38099" dir="2700000" algn="ctr" rotWithShape="0">
              <a:schemeClr val="bg2">
                <a:alpha val="74998"/>
              </a:schemeClr>
            </a:outerShdw>
          </a:effectLst>
        </p:spPr>
      </p:pic>
      <p:sp>
        <p:nvSpPr>
          <p:cNvPr id="260099" name="Oval 3"/>
          <p:cNvSpPr>
            <a:spLocks noChangeArrowheads="1"/>
          </p:cNvSpPr>
          <p:nvPr/>
        </p:nvSpPr>
        <p:spPr bwMode="auto">
          <a:xfrm>
            <a:off x="666750" y="228600"/>
            <a:ext cx="939800" cy="939800"/>
          </a:xfrm>
          <a:prstGeom prst="ellipse">
            <a:avLst/>
          </a:prstGeom>
          <a:noFill/>
          <a:ln w="76200">
            <a:solidFill>
              <a:srgbClr val="FFEC14"/>
            </a:solidFill>
            <a:round/>
            <a:headEnd/>
            <a:tailEnd/>
          </a:ln>
          <a:effectLst>
            <a:outerShdw blurRad="63500" dist="53882" dir="2700000" algn="ctr" rotWithShape="0">
              <a:schemeClr val="bg2">
                <a:alpha val="74998"/>
              </a:schemeClr>
            </a:outerShdw>
          </a:effectLst>
        </p:spPr>
        <p:txBody>
          <a:bodyPr wrap="none" anchor="ctr"/>
          <a:lstStyle/>
          <a:p>
            <a:pPr>
              <a:defRPr/>
            </a:pPr>
            <a:endParaRPr lang="en-US" sz="2400" i="0">
              <a:solidFill>
                <a:srgbClr val="FFEC14"/>
              </a:solidFill>
              <a:latin typeface="Times" pitchFamily="-110" charset="0"/>
              <a:ea typeface="+mn-ea"/>
              <a:cs typeface="+mn-cs"/>
            </a:endParaRPr>
          </a:p>
        </p:txBody>
      </p:sp>
      <p:sp>
        <p:nvSpPr>
          <p:cNvPr id="260100" name="Text Box 4"/>
          <p:cNvSpPr txBox="1">
            <a:spLocks noChangeArrowheads="1"/>
          </p:cNvSpPr>
          <p:nvPr/>
        </p:nvSpPr>
        <p:spPr bwMode="auto">
          <a:xfrm>
            <a:off x="2730500" y="358775"/>
            <a:ext cx="6418263" cy="107721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gn="l">
              <a:spcBef>
                <a:spcPct val="50000"/>
              </a:spcBef>
              <a:defRPr/>
            </a:pPr>
            <a:r>
              <a:rPr lang="en-US" sz="3200" b="1" dirty="0">
                <a:solidFill>
                  <a:srgbClr val="FFFF00"/>
                </a:solidFill>
              </a:rPr>
              <a:t>By now in The Bible…Basically,</a:t>
            </a:r>
            <a:br>
              <a:rPr lang="en-US" sz="3200" b="1" dirty="0">
                <a:solidFill>
                  <a:srgbClr val="FFFF00"/>
                </a:solidFill>
              </a:rPr>
            </a:br>
            <a:r>
              <a:rPr lang="en-US" sz="3200" b="1" dirty="0">
                <a:solidFill>
                  <a:srgbClr val="FFFF00"/>
                </a:solidFill>
              </a:rPr>
              <a:t>you have in your thinking…</a:t>
            </a:r>
          </a:p>
        </p:txBody>
      </p:sp>
      <p:sp>
        <p:nvSpPr>
          <p:cNvPr id="260101" name="Text Box 5"/>
          <p:cNvSpPr txBox="1">
            <a:spLocks noChangeArrowheads="1"/>
          </p:cNvSpPr>
          <p:nvPr/>
        </p:nvSpPr>
        <p:spPr bwMode="auto">
          <a:xfrm>
            <a:off x="382588" y="1620838"/>
            <a:ext cx="8742362" cy="2124075"/>
          </a:xfrm>
          <a:prstGeom prst="rect">
            <a:avLst/>
          </a:prstGeom>
          <a:noFill/>
          <a:ln w="9525">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gn="l">
              <a:spcBef>
                <a:spcPct val="50000"/>
              </a:spcBef>
              <a:defRPr/>
            </a:pPr>
            <a:r>
              <a:rPr lang="en-US" sz="2400" b="1" i="0" dirty="0">
                <a:solidFill>
                  <a:srgbClr val="FFCC18"/>
                </a:solidFill>
                <a:effectLst>
                  <a:outerShdw blurRad="50800" dist="63500" dir="2700000" algn="tl" rotWithShape="0">
                    <a:srgbClr val="000000"/>
                  </a:outerShdw>
                </a:effectLst>
              </a:rPr>
              <a:t>                  •An Idea Called </a:t>
            </a:r>
            <a:r>
              <a:rPr lang="en-US" altLang="ja-JP" sz="2400" b="1" i="0" dirty="0">
                <a:solidFill>
                  <a:srgbClr val="FFFFFF"/>
                </a:solidFill>
                <a:effectLst>
                  <a:outerShdw blurRad="50800" dist="63500" dir="2700000" algn="tl" rotWithShape="0">
                    <a:srgbClr val="000000"/>
                  </a:outerShdw>
                </a:effectLst>
              </a:rPr>
              <a:t>"</a:t>
            </a:r>
            <a:r>
              <a:rPr lang="en-US" sz="2400" b="1" i="0" dirty="0">
                <a:solidFill>
                  <a:srgbClr val="FFFFFF"/>
                </a:solidFill>
                <a:effectLst>
                  <a:outerShdw blurRad="50800" dist="63500" dir="2700000" algn="tl" rotWithShape="0">
                    <a:srgbClr val="000000"/>
                  </a:outerShdw>
                </a:effectLst>
              </a:rPr>
              <a:t>The Bible File</a:t>
            </a:r>
            <a:r>
              <a:rPr lang="en-US" altLang="ja-JP" sz="2400" b="1" i="0" dirty="0">
                <a:solidFill>
                  <a:srgbClr val="FFFFFF"/>
                </a:solidFill>
                <a:effectLst>
                  <a:outerShdw blurRad="50800" dist="63500" dir="2700000" algn="tl" rotWithShape="0">
                    <a:srgbClr val="000000"/>
                  </a:outerShdw>
                </a:effectLst>
              </a:rPr>
              <a:t>"</a:t>
            </a:r>
            <a:endParaRPr lang="en-US" sz="2400" b="1" i="0" dirty="0">
              <a:solidFill>
                <a:srgbClr val="FFFFFF"/>
              </a:solidFill>
              <a:effectLst>
                <a:outerShdw blurRad="50800" dist="63500" dir="2700000" algn="tl" rotWithShape="0">
                  <a:srgbClr val="000000"/>
                </a:outerShdw>
              </a:effectLst>
            </a:endParaRPr>
          </a:p>
          <a:p>
            <a:pPr algn="l">
              <a:spcBef>
                <a:spcPct val="50000"/>
              </a:spcBef>
              <a:defRPr/>
            </a:pPr>
            <a:r>
              <a:rPr lang="en-US" sz="2400" b="1" i="0" dirty="0">
                <a:solidFill>
                  <a:srgbClr val="FFCC18"/>
                </a:solidFill>
                <a:effectLst>
                  <a:outerShdw blurRad="50800" dist="63500" dir="2700000" algn="tl" rotWithShape="0">
                    <a:srgbClr val="000000"/>
                  </a:outerShdw>
                </a:effectLst>
              </a:rPr>
              <a:t>•</a:t>
            </a:r>
            <a:r>
              <a:rPr lang="en-US" sz="2400" b="1" i="0" dirty="0">
                <a:solidFill>
                  <a:srgbClr val="FFFFFF"/>
                </a:solidFill>
                <a:effectLst>
                  <a:outerShdw blurRad="50800" dist="63500" dir="2700000" algn="tl" rotWithShape="0">
                    <a:srgbClr val="000000"/>
                  </a:outerShdw>
                </a:effectLst>
              </a:rPr>
              <a:t>The Mental Key </a:t>
            </a:r>
            <a:r>
              <a:rPr lang="en-US" sz="2400" b="1" i="0" dirty="0">
                <a:solidFill>
                  <a:srgbClr val="FFCC18"/>
                </a:solidFill>
                <a:effectLst>
                  <a:outerShdw blurRad="50800" dist="63500" dir="2700000" algn="tl" rotWithShape="0">
                    <a:srgbClr val="000000"/>
                  </a:outerShdw>
                </a:effectLst>
              </a:rPr>
              <a:t>to Open </a:t>
            </a:r>
            <a:r>
              <a:rPr lang="en-US" altLang="ja-JP" sz="2400" b="1" i="0" dirty="0">
                <a:solidFill>
                  <a:srgbClr val="FFCC18"/>
                </a:solidFill>
                <a:effectLst>
                  <a:outerShdw blurRad="50800" dist="63500" dir="2700000" algn="tl" rotWithShape="0">
                    <a:srgbClr val="000000"/>
                  </a:outerShdw>
                </a:effectLst>
              </a:rPr>
              <a:t>"</a:t>
            </a:r>
            <a:r>
              <a:rPr lang="en-US" sz="2400" b="1" i="0" dirty="0">
                <a:solidFill>
                  <a:srgbClr val="FFCC18"/>
                </a:solidFill>
                <a:effectLst>
                  <a:outerShdw blurRad="50800" dist="63500" dir="2700000" algn="tl" rotWithShape="0">
                    <a:srgbClr val="000000"/>
                  </a:outerShdw>
                </a:effectLst>
              </a:rPr>
              <a:t>The Bible File</a:t>
            </a:r>
            <a:r>
              <a:rPr lang="en-US" altLang="ja-JP" sz="2400" b="1" i="0" dirty="0">
                <a:solidFill>
                  <a:srgbClr val="FFCC18"/>
                </a:solidFill>
                <a:effectLst>
                  <a:outerShdw blurRad="50800" dist="63500" dir="2700000" algn="tl" rotWithShape="0">
                    <a:srgbClr val="000000"/>
                  </a:outerShdw>
                </a:effectLst>
              </a:rPr>
              <a:t>"</a:t>
            </a:r>
            <a:r>
              <a:rPr lang="en-US" sz="2400" b="1" i="0" dirty="0">
                <a:solidFill>
                  <a:srgbClr val="FFCC18"/>
                </a:solidFill>
                <a:effectLst>
                  <a:outerShdw blurRad="50800" dist="63500" dir="2700000" algn="tl" rotWithShape="0">
                    <a:srgbClr val="000000"/>
                  </a:outerShdw>
                </a:effectLst>
              </a:rPr>
              <a:t>…C 7 S J</a:t>
            </a:r>
          </a:p>
          <a:p>
            <a:pPr algn="l">
              <a:spcBef>
                <a:spcPct val="50000"/>
              </a:spcBef>
              <a:defRPr/>
            </a:pPr>
            <a:r>
              <a:rPr lang="en-US" sz="2400" b="1" i="0" dirty="0">
                <a:solidFill>
                  <a:srgbClr val="FFCC18"/>
                </a:solidFill>
                <a:effectLst>
                  <a:outerShdw blurRad="50800" dist="63500" dir="2700000" algn="tl" rotWithShape="0">
                    <a:srgbClr val="000000"/>
                  </a:outerShdw>
                </a:effectLst>
              </a:rPr>
              <a:t>•A </a:t>
            </a:r>
            <a:r>
              <a:rPr lang="en-US" sz="2400" b="1" i="0" dirty="0">
                <a:solidFill>
                  <a:srgbClr val="FFFFFF"/>
                </a:solidFill>
                <a:effectLst>
                  <a:outerShdw blurRad="50800" dist="63500" dir="2700000" algn="tl" rotWithShape="0">
                    <a:srgbClr val="000000"/>
                  </a:outerShdw>
                </a:effectLst>
              </a:rPr>
              <a:t>Mental Map </a:t>
            </a:r>
            <a:r>
              <a:rPr lang="en-US" sz="2400" b="1" i="0" dirty="0">
                <a:solidFill>
                  <a:srgbClr val="FFCC18"/>
                </a:solidFill>
                <a:effectLst>
                  <a:outerShdw blurRad="50800" dist="63500" dir="2700000" algn="tl" rotWithShape="0">
                    <a:srgbClr val="000000"/>
                  </a:outerShdw>
                </a:effectLst>
              </a:rPr>
              <a:t>locating The Major Biblical Events</a:t>
            </a:r>
          </a:p>
          <a:p>
            <a:pPr algn="l">
              <a:spcBef>
                <a:spcPct val="50000"/>
              </a:spcBef>
              <a:defRPr/>
            </a:pPr>
            <a:endParaRPr lang="en-US" sz="2400" b="1" i="0" dirty="0">
              <a:solidFill>
                <a:srgbClr val="FFCC18"/>
              </a:solidFill>
              <a:effectLst>
                <a:outerShdw blurRad="50800" dist="63500" dir="2700000" algn="tl" rotWithShape="0">
                  <a:srgbClr val="000000"/>
                </a:outerShdw>
              </a:effectLst>
            </a:endParaRPr>
          </a:p>
        </p:txBody>
      </p:sp>
      <p:sp>
        <p:nvSpPr>
          <p:cNvPr id="260102" name="AutoShape 6"/>
          <p:cNvSpPr>
            <a:spLocks noChangeArrowheads="1"/>
          </p:cNvSpPr>
          <p:nvPr/>
        </p:nvSpPr>
        <p:spPr bwMode="auto">
          <a:xfrm>
            <a:off x="400050" y="2617788"/>
            <a:ext cx="8081963" cy="679450"/>
          </a:xfrm>
          <a:prstGeom prst="roundRect">
            <a:avLst>
              <a:gd name="adj" fmla="val 16667"/>
            </a:avLst>
          </a:prstGeom>
          <a:noFill/>
          <a:ln w="76200">
            <a:solidFill>
              <a:srgbClr val="1FCC16"/>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60105" name="Rectangle 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82</a:t>
            </a:r>
          </a:p>
        </p:txBody>
      </p:sp>
      <p:sp>
        <p:nvSpPr>
          <p:cNvPr id="260106" name="Text Box 10"/>
          <p:cNvSpPr txBox="1">
            <a:spLocks noChangeArrowheads="1"/>
          </p:cNvSpPr>
          <p:nvPr/>
        </p:nvSpPr>
        <p:spPr bwMode="auto">
          <a:xfrm>
            <a:off x="365125" y="3409950"/>
            <a:ext cx="8247063" cy="10160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gn="l">
              <a:spcBef>
                <a:spcPct val="50000"/>
              </a:spcBef>
              <a:defRPr/>
            </a:pPr>
            <a:r>
              <a:rPr lang="en-US" sz="2400" b="1" i="0" dirty="0">
                <a:solidFill>
                  <a:srgbClr val="FFEA18"/>
                </a:solidFill>
              </a:rPr>
              <a:t>•The Bible</a:t>
            </a:r>
            <a:r>
              <a:rPr lang="fr-FR" altLang="ja-JP" sz="2400" b="1" i="0" dirty="0">
                <a:solidFill>
                  <a:srgbClr val="FFEA18"/>
                </a:solidFill>
              </a:rPr>
              <a:t>'</a:t>
            </a:r>
            <a:r>
              <a:rPr lang="en-US" sz="2400" b="1" i="0" dirty="0">
                <a:solidFill>
                  <a:srgbClr val="FFEA18"/>
                </a:solidFill>
              </a:rPr>
              <a:t>s </a:t>
            </a:r>
            <a:r>
              <a:rPr lang="en-US" altLang="ja-JP" sz="2400" b="1" i="0" dirty="0">
                <a:solidFill>
                  <a:srgbClr val="FFEA18"/>
                </a:solidFill>
              </a:rPr>
              <a:t>"</a:t>
            </a:r>
            <a:r>
              <a:rPr lang="en-US" sz="2400" b="1" i="0" dirty="0">
                <a:solidFill>
                  <a:srgbClr val="FFEA18"/>
                </a:solidFill>
              </a:rPr>
              <a:t>STORY</a:t>
            </a:r>
            <a:r>
              <a:rPr lang="en-US" altLang="ja-JP" sz="2400" b="1" i="0" dirty="0">
                <a:solidFill>
                  <a:srgbClr val="FFEA18"/>
                </a:solidFill>
              </a:rPr>
              <a:t>"</a:t>
            </a:r>
            <a:r>
              <a:rPr lang="en-US" sz="2400" b="1" i="0" dirty="0">
                <a:solidFill>
                  <a:srgbClr val="FFEA18"/>
                </a:solidFill>
              </a:rPr>
              <a:t> Core: </a:t>
            </a:r>
            <a:r>
              <a:rPr lang="en-US" altLang="ja-JP" sz="2400" b="1" i="0" dirty="0">
                <a:solidFill>
                  <a:srgbClr val="43F22C"/>
                </a:solidFill>
              </a:rPr>
              <a:t>"</a:t>
            </a:r>
            <a:r>
              <a:rPr lang="en-US" sz="2400" b="1" i="0" dirty="0">
                <a:solidFill>
                  <a:srgbClr val="43F22C"/>
                </a:solidFill>
              </a:rPr>
              <a:t>The Quick Chronology</a:t>
            </a:r>
            <a:r>
              <a:rPr lang="en-US" altLang="ja-JP" sz="2400" b="1" i="0" dirty="0">
                <a:solidFill>
                  <a:srgbClr val="43F22C"/>
                </a:solidFill>
              </a:rPr>
              <a:t>"</a:t>
            </a:r>
            <a:r>
              <a:rPr lang="en-US" sz="2400" b="1" i="0" dirty="0">
                <a:solidFill>
                  <a:srgbClr val="FFEA18"/>
                </a:solidFill>
              </a:rPr>
              <a:t> </a:t>
            </a:r>
          </a:p>
          <a:p>
            <a:pPr algn="l">
              <a:spcBef>
                <a:spcPct val="50000"/>
              </a:spcBef>
              <a:defRPr/>
            </a:pPr>
            <a:endParaRPr lang="en-US" sz="2400" b="1" i="0" dirty="0">
              <a:solidFill>
                <a:srgbClr val="43F22C"/>
              </a:solidFill>
            </a:endParaRPr>
          </a:p>
        </p:txBody>
      </p:sp>
      <p:sp>
        <p:nvSpPr>
          <p:cNvPr id="260108" name="Text Box 12"/>
          <p:cNvSpPr txBox="1">
            <a:spLocks noChangeArrowheads="1"/>
          </p:cNvSpPr>
          <p:nvPr/>
        </p:nvSpPr>
        <p:spPr bwMode="auto">
          <a:xfrm>
            <a:off x="8631238" y="6375400"/>
            <a:ext cx="306387" cy="396875"/>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2000" b="1" i="0">
                <a:effectLst>
                  <a:outerShdw blurRad="38100" dist="38100" dir="2700000" algn="tl">
                    <a:srgbClr val="000000"/>
                  </a:outerShdw>
                </a:effectLst>
              </a:rPr>
              <a:t>1</a:t>
            </a:r>
          </a:p>
        </p:txBody>
      </p:sp>
      <p:sp>
        <p:nvSpPr>
          <p:cNvPr id="260109" name="AutoShape 13"/>
          <p:cNvSpPr>
            <a:spLocks noChangeArrowheads="1"/>
          </p:cNvSpPr>
          <p:nvPr/>
        </p:nvSpPr>
        <p:spPr bwMode="auto">
          <a:xfrm>
            <a:off x="412750" y="3330575"/>
            <a:ext cx="8081963" cy="679450"/>
          </a:xfrm>
          <a:prstGeom prst="roundRect">
            <a:avLst>
              <a:gd name="adj" fmla="val 16667"/>
            </a:avLst>
          </a:prstGeom>
          <a:noFill/>
          <a:ln w="76200">
            <a:solidFill>
              <a:srgbClr val="1FCC16"/>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260099"/>
                                        </p:tgtEl>
                                        <p:attrNameLst>
                                          <p:attrName>style.visibility</p:attrName>
                                        </p:attrNameLst>
                                      </p:cBhvr>
                                      <p:to>
                                        <p:strVal val="visible"/>
                                      </p:to>
                                    </p:set>
                                    <p:anim calcmode="lin" valueType="num">
                                      <p:cBhvr>
                                        <p:cTn id="7" dur="500" fill="hold"/>
                                        <p:tgtEl>
                                          <p:spTgt spid="260099"/>
                                        </p:tgtEl>
                                        <p:attrNameLst>
                                          <p:attrName>ppt_w</p:attrName>
                                        </p:attrNameLst>
                                      </p:cBhvr>
                                      <p:tavLst>
                                        <p:tav tm="0">
                                          <p:val>
                                            <p:strVal val="(6*min(max(#ppt_w*#ppt_h,.3),1)-7.4)/-.7*#ppt_w"/>
                                          </p:val>
                                        </p:tav>
                                        <p:tav tm="100000">
                                          <p:val>
                                            <p:strVal val="#ppt_w"/>
                                          </p:val>
                                        </p:tav>
                                      </p:tavLst>
                                    </p:anim>
                                    <p:anim calcmode="lin" valueType="num">
                                      <p:cBhvr>
                                        <p:cTn id="8" dur="500" fill="hold"/>
                                        <p:tgtEl>
                                          <p:spTgt spid="260099"/>
                                        </p:tgtEl>
                                        <p:attrNameLst>
                                          <p:attrName>ppt_h</p:attrName>
                                        </p:attrNameLst>
                                      </p:cBhvr>
                                      <p:tavLst>
                                        <p:tav tm="0">
                                          <p:val>
                                            <p:strVal val="(6*min(max(#ppt_w*#ppt_h,.3),1)-7.4)/-.7*#ppt_h"/>
                                          </p:val>
                                        </p:tav>
                                        <p:tav tm="100000">
                                          <p:val>
                                            <p:strVal val="#ppt_h"/>
                                          </p:val>
                                        </p:tav>
                                      </p:tavLst>
                                    </p:anim>
                                    <p:anim calcmode="lin" valueType="num">
                                      <p:cBhvr>
                                        <p:cTn id="9" dur="500" fill="hold"/>
                                        <p:tgtEl>
                                          <p:spTgt spid="260099"/>
                                        </p:tgtEl>
                                        <p:attrNameLst>
                                          <p:attrName>ppt_x</p:attrName>
                                        </p:attrNameLst>
                                      </p:cBhvr>
                                      <p:tavLst>
                                        <p:tav tm="0">
                                          <p:val>
                                            <p:fltVal val="0.5"/>
                                          </p:val>
                                        </p:tav>
                                        <p:tav tm="100000">
                                          <p:val>
                                            <p:strVal val="#ppt_x"/>
                                          </p:val>
                                        </p:tav>
                                      </p:tavLst>
                                    </p:anim>
                                    <p:anim calcmode="lin" valueType="num">
                                      <p:cBhvr>
                                        <p:cTn id="10" dur="500" fill="hold"/>
                                        <p:tgtEl>
                                          <p:spTgt spid="260099"/>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260101">
                                            <p:txEl>
                                              <p:pRg st="0" end="0"/>
                                            </p:txEl>
                                          </p:spTgt>
                                        </p:tgtEl>
                                        <p:attrNameLst>
                                          <p:attrName>style.visibility</p:attrName>
                                        </p:attrNameLst>
                                      </p:cBhvr>
                                      <p:to>
                                        <p:strVal val="visible"/>
                                      </p:to>
                                    </p:set>
                                    <p:animEffect transition="in" filter="box(out)">
                                      <p:cBhvr>
                                        <p:cTn id="14" dur="500"/>
                                        <p:tgtEl>
                                          <p:spTgt spid="260101">
                                            <p:txEl>
                                              <p:pRg st="0" end="0"/>
                                            </p:txEl>
                                          </p:spTgt>
                                        </p:tgtEl>
                                      </p:cBhvr>
                                    </p:animEffect>
                                  </p:childTnLst>
                                </p:cTn>
                              </p:par>
                            </p:childTnLst>
                          </p:cTn>
                        </p:par>
                        <p:par>
                          <p:cTn id="15" fill="hold" nodeType="afterGroup">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260101">
                                            <p:txEl>
                                              <p:pRg st="1" end="1"/>
                                            </p:txEl>
                                          </p:spTgt>
                                        </p:tgtEl>
                                        <p:attrNameLst>
                                          <p:attrName>style.visibility</p:attrName>
                                        </p:attrNameLst>
                                      </p:cBhvr>
                                      <p:to>
                                        <p:strVal val="visible"/>
                                      </p:to>
                                    </p:set>
                                    <p:animEffect transition="in" filter="box(out)">
                                      <p:cBhvr>
                                        <p:cTn id="18" dur="500"/>
                                        <p:tgtEl>
                                          <p:spTgt spid="260101">
                                            <p:txEl>
                                              <p:pRg st="1" end="1"/>
                                            </p:txEl>
                                          </p:spTgt>
                                        </p:tgtEl>
                                      </p:cBhvr>
                                    </p:animEffect>
                                  </p:childTnLst>
                                </p:cTn>
                              </p:par>
                            </p:childTnLst>
                          </p:cTn>
                        </p:par>
                        <p:par>
                          <p:cTn id="19" fill="hold" nodeType="afterGroup">
                            <p:stCondLst>
                              <p:cond delay="1500"/>
                            </p:stCondLst>
                            <p:childTnLst>
                              <p:par>
                                <p:cTn id="20" presetID="4" presetClass="entr" presetSubtype="32" fill="hold" grpId="0" nodeType="afterEffect">
                                  <p:stCondLst>
                                    <p:cond delay="0"/>
                                  </p:stCondLst>
                                  <p:childTnLst>
                                    <p:set>
                                      <p:cBhvr>
                                        <p:cTn id="21" dur="1" fill="hold">
                                          <p:stCondLst>
                                            <p:cond delay="0"/>
                                          </p:stCondLst>
                                        </p:cTn>
                                        <p:tgtEl>
                                          <p:spTgt spid="260101">
                                            <p:txEl>
                                              <p:pRg st="2" end="2"/>
                                            </p:txEl>
                                          </p:spTgt>
                                        </p:tgtEl>
                                        <p:attrNameLst>
                                          <p:attrName>style.visibility</p:attrName>
                                        </p:attrNameLst>
                                      </p:cBhvr>
                                      <p:to>
                                        <p:strVal val="visible"/>
                                      </p:to>
                                    </p:set>
                                    <p:animEffect transition="in" filter="box(out)">
                                      <p:cBhvr>
                                        <p:cTn id="22" dur="500"/>
                                        <p:tgtEl>
                                          <p:spTgt spid="260101">
                                            <p:txEl>
                                              <p:pRg st="2" end="2"/>
                                            </p:txEl>
                                          </p:spTgt>
                                        </p:tgtEl>
                                      </p:cBhvr>
                                    </p:animEffect>
                                  </p:childTnLst>
                                </p:cTn>
                              </p:par>
                            </p:childTnLst>
                          </p:cTn>
                        </p:par>
                        <p:par>
                          <p:cTn id="23" fill="hold" nodeType="afterGroup">
                            <p:stCondLst>
                              <p:cond delay="2000"/>
                            </p:stCondLst>
                            <p:childTnLst>
                              <p:par>
                                <p:cTn id="24" presetID="23" presetClass="entr" presetSubtype="272" fill="hold" grpId="0" nodeType="afterEffect">
                                  <p:stCondLst>
                                    <p:cond delay="0"/>
                                  </p:stCondLst>
                                  <p:childTnLst>
                                    <p:set>
                                      <p:cBhvr>
                                        <p:cTn id="25" dur="1" fill="hold">
                                          <p:stCondLst>
                                            <p:cond delay="0"/>
                                          </p:stCondLst>
                                        </p:cTn>
                                        <p:tgtEl>
                                          <p:spTgt spid="260102"/>
                                        </p:tgtEl>
                                        <p:attrNameLst>
                                          <p:attrName>style.visibility</p:attrName>
                                        </p:attrNameLst>
                                      </p:cBhvr>
                                      <p:to>
                                        <p:strVal val="visible"/>
                                      </p:to>
                                    </p:set>
                                    <p:anim calcmode="lin" valueType="num">
                                      <p:cBhvr>
                                        <p:cTn id="26" dur="500" fill="hold"/>
                                        <p:tgtEl>
                                          <p:spTgt spid="260102"/>
                                        </p:tgtEl>
                                        <p:attrNameLst>
                                          <p:attrName>ppt_w</p:attrName>
                                        </p:attrNameLst>
                                      </p:cBhvr>
                                      <p:tavLst>
                                        <p:tav tm="0">
                                          <p:val>
                                            <p:strVal val="2/3*#ppt_w"/>
                                          </p:val>
                                        </p:tav>
                                        <p:tav tm="100000">
                                          <p:val>
                                            <p:strVal val="#ppt_w"/>
                                          </p:val>
                                        </p:tav>
                                      </p:tavLst>
                                    </p:anim>
                                    <p:anim calcmode="lin" valueType="num">
                                      <p:cBhvr>
                                        <p:cTn id="27" dur="500" fill="hold"/>
                                        <p:tgtEl>
                                          <p:spTgt spid="260102"/>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260102"/>
                                        </p:tgtEl>
                                        <p:attrNameLst>
                                          <p:attrName>style.visibility</p:attrName>
                                        </p:attrNameLst>
                                      </p:cBhvr>
                                      <p:to>
                                        <p:strVal val="hidden"/>
                                      </p:to>
                                    </p:set>
                                  </p:sub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0106"/>
                                        </p:tgtEl>
                                        <p:attrNameLst>
                                          <p:attrName>style.visibility</p:attrName>
                                        </p:attrNameLst>
                                      </p:cBhvr>
                                      <p:to>
                                        <p:strVal val="visible"/>
                                      </p:to>
                                    </p:set>
                                    <p:animEffect transition="in" filter="fade">
                                      <p:cBhvr>
                                        <p:cTn id="32" dur="1000"/>
                                        <p:tgtEl>
                                          <p:spTgt spid="260106"/>
                                        </p:tgtEl>
                                      </p:cBhvr>
                                    </p:animEffect>
                                  </p:childTnLst>
                                </p:cTn>
                              </p:par>
                            </p:childTnLst>
                          </p:cTn>
                        </p:par>
                        <p:par>
                          <p:cTn id="33" fill="hold" nodeType="afterGroup">
                            <p:stCondLst>
                              <p:cond delay="1000"/>
                            </p:stCondLst>
                            <p:childTnLst>
                              <p:par>
                                <p:cTn id="34" presetID="23" presetClass="entr" presetSubtype="272" fill="hold" grpId="0" nodeType="afterEffect">
                                  <p:stCondLst>
                                    <p:cond delay="0"/>
                                  </p:stCondLst>
                                  <p:childTnLst>
                                    <p:set>
                                      <p:cBhvr>
                                        <p:cTn id="35" dur="1" fill="hold">
                                          <p:stCondLst>
                                            <p:cond delay="0"/>
                                          </p:stCondLst>
                                        </p:cTn>
                                        <p:tgtEl>
                                          <p:spTgt spid="260109"/>
                                        </p:tgtEl>
                                        <p:attrNameLst>
                                          <p:attrName>style.visibility</p:attrName>
                                        </p:attrNameLst>
                                      </p:cBhvr>
                                      <p:to>
                                        <p:strVal val="visible"/>
                                      </p:to>
                                    </p:set>
                                    <p:anim calcmode="lin" valueType="num">
                                      <p:cBhvr>
                                        <p:cTn id="36" dur="500" fill="hold"/>
                                        <p:tgtEl>
                                          <p:spTgt spid="260109"/>
                                        </p:tgtEl>
                                        <p:attrNameLst>
                                          <p:attrName>ppt_w</p:attrName>
                                        </p:attrNameLst>
                                      </p:cBhvr>
                                      <p:tavLst>
                                        <p:tav tm="0">
                                          <p:val>
                                            <p:strVal val="2/3*#ppt_w"/>
                                          </p:val>
                                        </p:tav>
                                        <p:tav tm="100000">
                                          <p:val>
                                            <p:strVal val="#ppt_w"/>
                                          </p:val>
                                        </p:tav>
                                      </p:tavLst>
                                    </p:anim>
                                    <p:anim calcmode="lin" valueType="num">
                                      <p:cBhvr>
                                        <p:cTn id="37" dur="500" fill="hold"/>
                                        <p:tgtEl>
                                          <p:spTgt spid="260109"/>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9" grpId="0" animBg="1" autoUpdateAnimBg="0"/>
      <p:bldP spid="260101" grpId="0" build="p" autoUpdateAnimBg="0" advAuto="0"/>
      <p:bldP spid="260102" grpId="0" animBg="1"/>
      <p:bldP spid="260106" grpId="0" autoUpdateAnimBg="0"/>
      <p:bldP spid="26010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1938" cy="684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0" name="Rectangle 9"/>
          <p:cNvSpPr>
            <a:spLocks noChangeArrowheads="1"/>
          </p:cNvSpPr>
          <p:nvPr/>
        </p:nvSpPr>
        <p:spPr bwMode="auto">
          <a:xfrm>
            <a:off x="-36512" y="5733257"/>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Designed by Dr. John Fryman, Texas, USA</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Dr. Rick Griffith • Jordan Evangelical Theological Seminary</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BibleStudyDownloads.org</a:t>
            </a:r>
          </a:p>
        </p:txBody>
      </p:sp>
      <p:sp>
        <p:nvSpPr>
          <p:cNvPr id="175107" name="Text Box 22"/>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900" b="1" i="0" dirty="0">
                <a:solidFill>
                  <a:srgbClr val="FFFFFF"/>
                </a:solidFill>
                <a:latin typeface="Arial" charset="0"/>
              </a:rPr>
              <a:t>©2006 TBBMI</a:t>
            </a:r>
          </a:p>
        </p:txBody>
      </p:sp>
    </p:spTree>
  </p:cSld>
  <p:clrMapOvr>
    <a:masterClrMapping/>
  </p:clrMapOvr>
  <p:transition spd="med">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The Bible</a:t>
            </a:r>
            <a:r>
              <a:rPr lang="is-IS" sz="2400" b="1" dirty="0">
                <a:solidFill>
                  <a:srgbClr val="FFFFFF"/>
                </a:solidFill>
                <a:latin typeface="Arial" charset="0"/>
                <a:ea typeface="ＭＳ Ｐゴシック" charset="0"/>
              </a:rPr>
              <a:t>…Basically</a:t>
            </a:r>
            <a:r>
              <a:rPr lang="en-US" sz="2400" b="1" dirty="0">
                <a:solidFill>
                  <a:srgbClr val="FFFFFF"/>
                </a:solidFill>
                <a:latin typeface="Arial" charset="0"/>
                <a:ea typeface="ＭＳ Ｐゴシック" charset="0"/>
              </a:rPr>
              <a:t> link at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b="1" i="0">
                <a:solidFill>
                  <a:srgbClr val="FFFFFF"/>
                </a:solidFill>
                <a:latin typeface="Arial" charset="0"/>
                <a:cs typeface="Arial" charset="0"/>
              </a:rPr>
              <a:t>Get this presentation for free!</a:t>
            </a:r>
            <a:endParaRPr lang="en-US" sz="1400" b="1" i="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5802849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22" name="Rectangle 2"/>
          <p:cNvSpPr>
            <a:spLocks noChangeArrowheads="1"/>
          </p:cNvSpPr>
          <p:nvPr/>
        </p:nvSpPr>
        <p:spPr bwMode="auto">
          <a:xfrm>
            <a:off x="0" y="0"/>
            <a:ext cx="9144000" cy="6858000"/>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154" name="Text Box 1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900" b="1" i="0">
                <a:solidFill>
                  <a:srgbClr val="FFFFFF"/>
                </a:solidFill>
                <a:latin typeface="Arial" charset="0"/>
              </a:rPr>
              <a:t>©2006 TBBMI</a:t>
            </a:r>
          </a:p>
        </p:txBody>
      </p:sp>
      <p:sp>
        <p:nvSpPr>
          <p:cNvPr id="235534" name="Rectangle 14"/>
          <p:cNvSpPr>
            <a:spLocks noChangeArrowheads="1"/>
          </p:cNvSpPr>
          <p:nvPr/>
        </p:nvSpPr>
        <p:spPr bwMode="auto">
          <a:xfrm>
            <a:off x="7581900" y="6526213"/>
            <a:ext cx="736600"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9.65.02.</a:t>
            </a:r>
          </a:p>
        </p:txBody>
      </p:sp>
      <p:sp>
        <p:nvSpPr>
          <p:cNvPr id="235535" name="Rectangle 1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85</a:t>
            </a:r>
          </a:p>
        </p:txBody>
      </p:sp>
    </p:spTree>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keepers sr\Sinai sr\Coral Island from coast, tb n030300 sr.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keepers sr\Sinai sr\Coral Island from coast, tb n0303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keepers sr\Sinai sr\Coral Island from coast, tb n030300 sr.jpg"/>
</p:tagLst>
</file>

<file path=ppt/theme/theme1.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docProps/app.xml><?xml version="1.0" encoding="utf-8"?>
<Properties xmlns="http://schemas.openxmlformats.org/officeDocument/2006/extended-properties" xmlns:vt="http://schemas.openxmlformats.org/officeDocument/2006/docPropsVTypes">
  <Template/>
  <TotalTime>10994</TotalTime>
  <Pages>43</Pages>
  <Words>6419</Words>
  <Application>Microsoft Macintosh PowerPoint</Application>
  <PresentationFormat>On-screen Show (4:3)</PresentationFormat>
  <Paragraphs>1424</Paragraphs>
  <Slides>96</Slides>
  <Notes>96</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96</vt:i4>
      </vt:variant>
    </vt:vector>
  </HeadingPairs>
  <TitlesOfParts>
    <vt:vector size="113" baseType="lpstr">
      <vt:lpstr>Kosher-Normal</vt:lpstr>
      <vt:lpstr>Times</vt:lpstr>
      <vt:lpstr>Arial</vt:lpstr>
      <vt:lpstr>Arial Black</vt:lpstr>
      <vt:lpstr>Book Antiqua</vt:lpstr>
      <vt:lpstr>Comic Sans MS</vt:lpstr>
      <vt:lpstr>Helvetica</vt:lpstr>
      <vt:lpstr>Helvetica Neue</vt:lpstr>
      <vt:lpstr>Lucida Grande</vt:lpstr>
      <vt:lpstr>Monotype Sorts</vt:lpstr>
      <vt:lpstr>Times New Roman</vt:lpstr>
      <vt:lpstr>Wingdings</vt:lpstr>
      <vt:lpstr>untitled 2</vt:lpstr>
      <vt:lpstr>Orbit</vt:lpstr>
      <vt:lpstr>49_Blank Presentation</vt:lpstr>
      <vt:lpstr>2_Default Design</vt:lpstr>
      <vt:lpstr>untitled 1</vt:lpstr>
      <vt:lpstr>PowerPoint Presentation</vt:lpstr>
      <vt:lpstr>PowerPoint Presentation</vt:lpstr>
      <vt:lpstr>Opening Up  "Your Bible File" </vt:lpstr>
      <vt:lpstr>10 File Folders</vt:lpstr>
      <vt:lpstr>Your New Mental "Bible File"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 in the Mid-East</vt:lpstr>
      <vt:lpstr>Tribal Boundaries of Israel</vt:lpstr>
      <vt:lpstr>Gods of the Nations</vt:lpstr>
      <vt:lpstr>Twin Invasions (Judges 10:8)</vt:lpstr>
      <vt:lpstr>Eastern Invasions (Judges 10:9)</vt:lpstr>
      <vt:lpstr>Jordan Rivers &amp; Regions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Bible…Basically link at BibleStudyDownloads.org</vt:lpstr>
      <vt:lpstr>PowerPoint Presentation</vt:lpstr>
    </vt:vector>
  </TitlesOfParts>
  <Company>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keywords/>
  <dc:description/>
  <cp:lastModifiedBy>Rick Griffith</cp:lastModifiedBy>
  <cp:revision>267</cp:revision>
  <cp:lastPrinted>2003-03-25T20:50:53Z</cp:lastPrinted>
  <dcterms:created xsi:type="dcterms:W3CDTF">2003-03-13T21:44:32Z</dcterms:created>
  <dcterms:modified xsi:type="dcterms:W3CDTF">2023-10-05T10:02:57Z</dcterms:modified>
</cp:coreProperties>
</file>