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83" r:id="rId3"/>
    <p:sldMasterId id="2147483695" r:id="rId4"/>
    <p:sldMasterId id="2147483707" r:id="rId5"/>
  </p:sldMasterIdLst>
  <p:notesMasterIdLst>
    <p:notesMasterId r:id="rId88"/>
  </p:notesMasterIdLst>
  <p:handoutMasterIdLst>
    <p:handoutMasterId r:id="rId89"/>
  </p:handoutMasterIdLst>
  <p:sldIdLst>
    <p:sldId id="870" r:id="rId6"/>
    <p:sldId id="453" r:id="rId7"/>
    <p:sldId id="374" r:id="rId8"/>
    <p:sldId id="414" r:id="rId9"/>
    <p:sldId id="442" r:id="rId10"/>
    <p:sldId id="452" r:id="rId11"/>
    <p:sldId id="333" r:id="rId12"/>
    <p:sldId id="435" r:id="rId13"/>
    <p:sldId id="385" r:id="rId14"/>
    <p:sldId id="316" r:id="rId15"/>
    <p:sldId id="373" r:id="rId16"/>
    <p:sldId id="388" r:id="rId17"/>
    <p:sldId id="416" r:id="rId18"/>
    <p:sldId id="430" r:id="rId19"/>
    <p:sldId id="411" r:id="rId20"/>
    <p:sldId id="354" r:id="rId21"/>
    <p:sldId id="261" r:id="rId22"/>
    <p:sldId id="262" r:id="rId23"/>
    <p:sldId id="299" r:id="rId24"/>
    <p:sldId id="340" r:id="rId25"/>
    <p:sldId id="264" r:id="rId26"/>
    <p:sldId id="371" r:id="rId27"/>
    <p:sldId id="456" r:id="rId28"/>
    <p:sldId id="458" r:id="rId29"/>
    <p:sldId id="372" r:id="rId30"/>
    <p:sldId id="457" r:id="rId31"/>
    <p:sldId id="268" r:id="rId32"/>
    <p:sldId id="436" r:id="rId33"/>
    <p:sldId id="437" r:id="rId34"/>
    <p:sldId id="403" r:id="rId35"/>
    <p:sldId id="260" r:id="rId36"/>
    <p:sldId id="412" r:id="rId37"/>
    <p:sldId id="272" r:id="rId38"/>
    <p:sldId id="317" r:id="rId39"/>
    <p:sldId id="318" r:id="rId40"/>
    <p:sldId id="319" r:id="rId41"/>
    <p:sldId id="320" r:id="rId42"/>
    <p:sldId id="337" r:id="rId43"/>
    <p:sldId id="321" r:id="rId44"/>
    <p:sldId id="270" r:id="rId45"/>
    <p:sldId id="305" r:id="rId46"/>
    <p:sldId id="304" r:id="rId47"/>
    <p:sldId id="275" r:id="rId48"/>
    <p:sldId id="441" r:id="rId49"/>
    <p:sldId id="341" r:id="rId50"/>
    <p:sldId id="449" r:id="rId51"/>
    <p:sldId id="450" r:id="rId52"/>
    <p:sldId id="451" r:id="rId53"/>
    <p:sldId id="279" r:id="rId54"/>
    <p:sldId id="342" r:id="rId55"/>
    <p:sldId id="343" r:id="rId56"/>
    <p:sldId id="280" r:id="rId57"/>
    <p:sldId id="281" r:id="rId58"/>
    <p:sldId id="327" r:id="rId59"/>
    <p:sldId id="282" r:id="rId60"/>
    <p:sldId id="344" r:id="rId61"/>
    <p:sldId id="284" r:id="rId62"/>
    <p:sldId id="283" r:id="rId63"/>
    <p:sldId id="285" r:id="rId64"/>
    <p:sldId id="286" r:id="rId65"/>
    <p:sldId id="287" r:id="rId66"/>
    <p:sldId id="288" r:id="rId67"/>
    <p:sldId id="407" r:id="rId68"/>
    <p:sldId id="445" r:id="rId69"/>
    <p:sldId id="446" r:id="rId70"/>
    <p:sldId id="447" r:id="rId71"/>
    <p:sldId id="448" r:id="rId72"/>
    <p:sldId id="292" r:id="rId73"/>
    <p:sldId id="293" r:id="rId74"/>
    <p:sldId id="294" r:id="rId75"/>
    <p:sldId id="295" r:id="rId76"/>
    <p:sldId id="355" r:id="rId77"/>
    <p:sldId id="351" r:id="rId78"/>
    <p:sldId id="408" r:id="rId79"/>
    <p:sldId id="455" r:id="rId80"/>
    <p:sldId id="444" r:id="rId81"/>
    <p:sldId id="315" r:id="rId82"/>
    <p:sldId id="312" r:id="rId83"/>
    <p:sldId id="410" r:id="rId84"/>
    <p:sldId id="443" r:id="rId85"/>
    <p:sldId id="454" r:id="rId86"/>
    <p:sldId id="418" r:id="rId87"/>
  </p:sldIdLst>
  <p:sldSz cx="9144000" cy="6858000" type="screen4x3"/>
  <p:notesSz cx="6858000" cy="9144000"/>
  <p:defaultTextStyle>
    <a:defPPr>
      <a:defRPr lang="en-US"/>
    </a:defPPr>
    <a:lvl1pPr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5pPr>
    <a:lvl6pPr marL="2286000" algn="l" defTabSz="457200" rtl="0" eaLnBrk="1" latinLnBrk="0" hangingPunct="1">
      <a:defRPr sz="900" kern="1200">
        <a:solidFill>
          <a:srgbClr val="FFA27C"/>
        </a:solidFill>
        <a:latin typeface="Arial" charset="0"/>
        <a:ea typeface="ＭＳ Ｐゴシック" charset="0"/>
        <a:cs typeface="ＭＳ Ｐゴシック" charset="0"/>
      </a:defRPr>
    </a:lvl6pPr>
    <a:lvl7pPr marL="2743200" algn="l" defTabSz="457200" rtl="0" eaLnBrk="1" latinLnBrk="0" hangingPunct="1">
      <a:defRPr sz="900" kern="1200">
        <a:solidFill>
          <a:srgbClr val="FFA27C"/>
        </a:solidFill>
        <a:latin typeface="Arial" charset="0"/>
        <a:ea typeface="ＭＳ Ｐゴシック" charset="0"/>
        <a:cs typeface="ＭＳ Ｐゴシック" charset="0"/>
      </a:defRPr>
    </a:lvl7pPr>
    <a:lvl8pPr marL="3200400" algn="l" defTabSz="457200" rtl="0" eaLnBrk="1" latinLnBrk="0" hangingPunct="1">
      <a:defRPr sz="900" kern="1200">
        <a:solidFill>
          <a:srgbClr val="FFA27C"/>
        </a:solidFill>
        <a:latin typeface="Arial" charset="0"/>
        <a:ea typeface="ＭＳ Ｐゴシック" charset="0"/>
        <a:cs typeface="ＭＳ Ｐゴシック" charset="0"/>
      </a:defRPr>
    </a:lvl8pPr>
    <a:lvl9pPr marL="3657600" algn="l" defTabSz="457200" rtl="0" eaLnBrk="1" latinLnBrk="0" hangingPunct="1">
      <a:defRPr sz="900" kern="1200">
        <a:solidFill>
          <a:srgbClr val="FFA27C"/>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53">
          <p15:clr>
            <a:srgbClr val="A4A3A4"/>
          </p15:clr>
        </p15:guide>
        <p15:guide id="2" orient="horz" pos="4217">
          <p15:clr>
            <a:srgbClr val="A4A3A4"/>
          </p15:clr>
        </p15:guide>
        <p15:guide id="3" orient="horz" pos="4101">
          <p15:clr>
            <a:srgbClr val="A4A3A4"/>
          </p15:clr>
        </p15:guide>
        <p15:guide id="4" pos="5153">
          <p15:clr>
            <a:srgbClr val="A4A3A4"/>
          </p15:clr>
        </p15:guide>
        <p15:guide id="5" pos="2023">
          <p15:clr>
            <a:srgbClr val="A4A3A4"/>
          </p15:clr>
        </p15:guide>
        <p15:guide id="6" pos="5259">
          <p15:clr>
            <a:srgbClr val="A4A3A4"/>
          </p15:clr>
        </p15:guide>
        <p15:guide id="7" pos="5570">
          <p15:clr>
            <a:srgbClr val="A4A3A4"/>
          </p15:clr>
        </p15:guide>
        <p15:guide id="8" pos="5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2C2C3E"/>
    <a:srgbClr val="C0BECC"/>
    <a:srgbClr val="1EAFCC"/>
    <a:srgbClr val="1FCC16"/>
    <a:srgbClr val="F06157"/>
    <a:srgbClr val="F37745"/>
    <a:srgbClr val="FFB470"/>
    <a:srgbClr val="F276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5"/>
    <p:restoredTop sz="68654" autoAdjust="0"/>
  </p:normalViewPr>
  <p:slideViewPr>
    <p:cSldViewPr snapToGrid="0">
      <p:cViewPr varScale="1">
        <p:scale>
          <a:sx n="104" d="100"/>
          <a:sy n="104" d="100"/>
        </p:scale>
        <p:origin x="928" y="200"/>
      </p:cViewPr>
      <p:guideLst>
        <p:guide orient="horz" pos="4153"/>
        <p:guide orient="horz" pos="4217"/>
        <p:guide orient="horz" pos="4101"/>
        <p:guide pos="5153"/>
        <p:guide pos="2023"/>
        <p:guide pos="5259"/>
        <p:guide pos="5570"/>
        <p:guide pos="5654"/>
      </p:guideLst>
    </p:cSldViewPr>
  </p:slideViewPr>
  <p:outlineViewPr>
    <p:cViewPr>
      <p:scale>
        <a:sx n="33" d="100"/>
        <a:sy n="33" d="100"/>
      </p:scale>
      <p:origin x="0" y="844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handoutMaster" Target="handoutMasters/handout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7400" y="8748507"/>
            <a:ext cx="400750"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15F01714-D28C-1848-814A-0CBDAB5AB8CF}" type="slidenum">
              <a:rPr lang="en-US" sz="1400">
                <a:solidFill>
                  <a:schemeClr val="tx1"/>
                </a:solidFill>
                <a:latin typeface="Arial" panose="020B0604020202020204" pitchFamily="34" charset="0"/>
              </a:rPr>
              <a:pPr algn="r"/>
              <a:t>‹#›</a:t>
            </a:fld>
            <a:endParaRPr 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2161350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0" name="Rectangle 4"/>
          <p:cNvSpPr>
            <a:spLocks noChangeArrowheads="1"/>
          </p:cNvSpPr>
          <p:nvPr/>
        </p:nvSpPr>
        <p:spPr bwMode="auto">
          <a:xfrm>
            <a:off x="6387400" y="8748507"/>
            <a:ext cx="400750"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303DA274-6B4C-7C4A-9907-09A5A95B5C92}" type="slidenum">
              <a:rPr lang="en-US" sz="1400" b="0" i="0">
                <a:solidFill>
                  <a:schemeClr val="tx1"/>
                </a:solidFill>
                <a:latin typeface="Arial" panose="020B0604020202020204" pitchFamily="34" charset="0"/>
              </a:rPr>
              <a:pPr algn="r"/>
              <a:t>‹#›</a:t>
            </a:fld>
            <a:endParaRPr lang="en-US" sz="1400" b="0" i="0" dirty="0">
              <a:solidFill>
                <a:schemeClr val="tx1"/>
              </a:solidFill>
              <a:latin typeface="Arial" panose="020B0604020202020204" pitchFamily="34" charset="0"/>
            </a:endParaRPr>
          </a:p>
        </p:txBody>
      </p:sp>
    </p:spTree>
    <p:extLst>
      <p:ext uri="{BB962C8B-B14F-4D97-AF65-F5344CB8AC3E}">
        <p14:creationId xmlns:p14="http://schemas.microsoft.com/office/powerpoint/2010/main" val="1710211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Arial" panose="020B0604020202020204" pitchFamily="34"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b="0" i="0" kern="1200">
        <a:solidFill>
          <a:schemeClr val="tx1"/>
        </a:solidFill>
        <a:latin typeface="Arial" panose="020B0604020202020204" pitchFamily="34" charset="0"/>
        <a:ea typeface="ＭＳ Ｐゴシック" pitchFamily="-107" charset="-128"/>
        <a:cs typeface="+mn-cs"/>
      </a:defRPr>
    </a:lvl2pPr>
    <a:lvl3pPr marL="914400" algn="l" rtl="0" eaLnBrk="0" fontAlgn="base" hangingPunct="0">
      <a:spcBef>
        <a:spcPct val="30000"/>
      </a:spcBef>
      <a:spcAft>
        <a:spcPct val="0"/>
      </a:spcAft>
      <a:defRPr sz="1200" b="0" i="0" kern="1200">
        <a:solidFill>
          <a:schemeClr val="tx1"/>
        </a:solidFill>
        <a:latin typeface="Arial" panose="020B0604020202020204" pitchFamily="34" charset="0"/>
        <a:ea typeface="ＭＳ Ｐゴシック" charset="0"/>
        <a:cs typeface="Geneva" charset="-128"/>
      </a:defRPr>
    </a:lvl3pPr>
    <a:lvl4pPr marL="1371600" algn="l" rtl="0" eaLnBrk="0" fontAlgn="base" hangingPunct="0">
      <a:spcBef>
        <a:spcPct val="30000"/>
      </a:spcBef>
      <a:spcAft>
        <a:spcPct val="0"/>
      </a:spcAft>
      <a:defRPr sz="1200" b="0" i="0" kern="1200">
        <a:solidFill>
          <a:schemeClr val="tx1"/>
        </a:solidFill>
        <a:latin typeface="Arial" panose="020B0604020202020204" pitchFamily="34" charset="0"/>
        <a:ea typeface="Geneva" charset="-128"/>
        <a:cs typeface="Geneva" charset="0"/>
      </a:defRPr>
    </a:lvl4pPr>
    <a:lvl5pPr marL="1828800" algn="l" rtl="0" eaLnBrk="0" fontAlgn="base" hangingPunct="0">
      <a:spcBef>
        <a:spcPct val="30000"/>
      </a:spcBef>
      <a:spcAft>
        <a:spcPct val="0"/>
      </a:spcAft>
      <a:defRPr sz="1200" b="0" i="0" kern="1200">
        <a:solidFill>
          <a:schemeClr val="tx1"/>
        </a:solidFill>
        <a:latin typeface="Arial" panose="020B0604020202020204" pitchFamily="34"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First…a quick review…the 7 with a dash through the stem…</a:t>
            </a:r>
          </a:p>
          <a:p>
            <a:r>
              <a:rPr lang="en-US" b="0" dirty="0">
                <a:solidFill>
                  <a:srgbClr val="000000"/>
                </a:solidFill>
                <a:latin typeface="Arial" panose="020B0604020202020204" pitchFamily="34" charset="0"/>
                <a:ea typeface="ＭＳ Ｐゴシック" charset="0"/>
                <a:cs typeface="Arial" panose="020B0604020202020204" pitchFamily="34" charset="0"/>
              </a:rPr>
              <a:t>////	…surrounded by the C, the S, and the J.</a:t>
            </a:r>
          </a:p>
        </p:txBody>
      </p:sp>
      <p:sp>
        <p:nvSpPr>
          <p:cNvPr id="9218"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1185162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The answer?  This book: Because Christian belief is built on personal faith in this Book... However…that faith is also built upon solid fact!   The Word of God </a:t>
            </a:r>
            <a:r>
              <a:rPr lang="en-US" b="0" i="1" u="sng" dirty="0">
                <a:solidFill>
                  <a:srgbClr val="000000"/>
                </a:solidFill>
                <a:latin typeface="Arial" panose="020B0604020202020204" pitchFamily="34" charset="0"/>
                <a:ea typeface="ＭＳ Ｐゴシック" charset="0"/>
                <a:cs typeface="Arial" panose="020B0604020202020204" pitchFamily="34" charset="0"/>
              </a:rPr>
              <a:t>is</a:t>
            </a:r>
            <a:r>
              <a:rPr lang="en-US" b="0" dirty="0">
                <a:solidFill>
                  <a:srgbClr val="000000"/>
                </a:solidFill>
                <a:latin typeface="Arial" panose="020B0604020202020204" pitchFamily="34" charset="0"/>
                <a:ea typeface="ＭＳ Ｐゴシック" charset="0"/>
                <a:cs typeface="Arial" panose="020B0604020202020204" pitchFamily="34" charset="0"/>
              </a:rPr>
              <a:t> an organized record of the facts of the faith.  </a:t>
            </a:r>
          </a:p>
          <a:p>
            <a:r>
              <a:rPr lang="en-US" b="0" dirty="0">
                <a:solidFill>
                  <a:srgbClr val="000000"/>
                </a:solidFill>
                <a:latin typeface="Arial" panose="020B0604020202020204" pitchFamily="34" charset="0"/>
                <a:ea typeface="ＭＳ Ｐゴシック" charset="0"/>
                <a:cs typeface="Arial" panose="020B0604020202020204" pitchFamily="34" charset="0"/>
              </a:rPr>
              <a:t>////	We can call it: the BASIC DOCUMENT OF OUR FAITH! </a:t>
            </a:r>
          </a:p>
          <a:p>
            <a:r>
              <a:rPr lang="en-US" b="0" dirty="0">
                <a:solidFill>
                  <a:srgbClr val="000000"/>
                </a:solidFill>
                <a:latin typeface="Arial" panose="020B0604020202020204" pitchFamily="34" charset="0"/>
                <a:ea typeface="ＭＳ Ｐゴシック" charset="0"/>
                <a:cs typeface="Arial" panose="020B0604020202020204" pitchFamily="34" charset="0"/>
              </a:rPr>
              <a:t>However, around the world, well-grounded research and experience shows that -- for MOST people -- the facts and historical progression of scriptural storyline are a great and lasting mystery.</a:t>
            </a:r>
          </a:p>
          <a:p>
            <a:r>
              <a:rPr lang="en-US" b="0" dirty="0">
                <a:solidFill>
                  <a:srgbClr val="000000"/>
                </a:solidFill>
                <a:latin typeface="Arial" panose="020B0604020202020204" pitchFamily="34" charset="0"/>
                <a:ea typeface="ＭＳ Ｐゴシック" charset="0"/>
                <a:cs typeface="Arial" panose="020B0604020202020204" pitchFamily="34" charset="0"/>
              </a:rPr>
              <a:t>////	And a housekeeping note to begin: at the lower right-hand corner of many slides you</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ll see a reference to locations in the TBB student handbook for your personal reference.</a:t>
            </a: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One of the great Bible teachers of the 20th Century, Henrietta Mears....wrote about this idea in her book, </a:t>
            </a:r>
            <a:r>
              <a:rPr lang="en-US" altLang="ja-JP" b="0" dirty="0">
                <a:solidFill>
                  <a:srgbClr val="000000"/>
                </a:solidFill>
                <a:latin typeface="Arial" panose="020B0604020202020204" pitchFamily="34" charset="0"/>
                <a:ea typeface="ＭＳ Ｐゴシック" charset="0"/>
                <a:cs typeface="Arial" panose="020B0604020202020204" pitchFamily="34" charset="0"/>
              </a:rPr>
              <a:t>"What The Bible Is All About."  She said…</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Most people</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s Bible knowledge is like a string of fine pearls…but in many readers</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 minds…</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…the bead string is broken.  The organized progression of the Biblical storyline is disorganized and confused.  Each fine gem is separate…disorganized…just strewn about all around. It is impossible to appreciate the beauty of that complete necklace of lovely pearls.</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How can we restring the lovely pearls?  In the same way…how can we reassemble the pieces of SCRIPTURE, bringing them together so that, just like the pearls, each piece is in its proper place...one leading to another…each gem or biblical fact placed in ITS proper relationship…as each relates to every other one in that grand panorama of biblical revelation…stretching across 4,000 years?</a:t>
            </a:r>
          </a:p>
          <a:p>
            <a:r>
              <a:rPr lang="en-US" b="0" dirty="0">
                <a:solidFill>
                  <a:srgbClr val="000000"/>
                </a:solidFill>
                <a:latin typeface="Arial" panose="020B0604020202020204" pitchFamily="34" charset="0"/>
                <a:ea typeface="ＭＳ Ｐゴシック" charset="0"/>
                <a:cs typeface="Arial" panose="020B0604020202020204" pitchFamily="34" charset="0"/>
              </a:rPr>
              <a:t>Only with an organized, mentally accessible knowledge base of Scripture can we begin to comprehend …</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	…the depth of Scripture </a:t>
            </a:r>
          </a:p>
          <a:p>
            <a:r>
              <a:rPr lang="en-US" b="0" dirty="0">
                <a:solidFill>
                  <a:srgbClr val="000000"/>
                </a:solidFill>
                <a:latin typeface="Arial" panose="020B0604020202020204" pitchFamily="34" charset="0"/>
                <a:ea typeface="ＭＳ Ｐゴシック" charset="0"/>
                <a:cs typeface="Arial" panose="020B0604020202020204" pitchFamily="34" charset="0"/>
              </a:rPr>
              <a:t>////	the nuances of its meaning…and</a:t>
            </a:r>
          </a:p>
          <a:p>
            <a:r>
              <a:rPr lang="en-US" b="0" dirty="0">
                <a:solidFill>
                  <a:srgbClr val="000000"/>
                </a:solidFill>
                <a:latin typeface="Arial" panose="020B0604020202020204" pitchFamily="34" charset="0"/>
                <a:ea typeface="ＭＳ Ｐゴシック" charset="0"/>
                <a:cs typeface="Arial" panose="020B0604020202020204" pitchFamily="34" charset="0"/>
              </a:rPr>
              <a:t>////	the deeper leadings or instructions from the Holy Spirit…Who stands ready to teach us through every page of His Word.  </a:t>
            </a:r>
          </a:p>
          <a:p>
            <a:r>
              <a:rPr lang="en-US" b="0" dirty="0">
                <a:solidFill>
                  <a:srgbClr val="000000"/>
                </a:solidFill>
                <a:latin typeface="Arial" panose="020B0604020202020204" pitchFamily="34" charset="0"/>
                <a:ea typeface="ＭＳ Ｐゴシック" charset="0"/>
                <a:cs typeface="Arial" panose="020B0604020202020204" pitchFamily="34" charset="0"/>
              </a:rPr>
              <a:t>Can that kind of comprehensive, coherent knowledge of Scripture be accomplished?  Answer: Yes...it can be done...both swiftly and efficiently.</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In this one book, we are told how to see…</a:t>
            </a:r>
          </a:p>
          <a:p>
            <a:r>
              <a:rPr lang="en-US" b="0" dirty="0">
                <a:solidFill>
                  <a:srgbClr val="000000"/>
                </a:solidFill>
                <a:latin typeface="Arial" panose="020B0604020202020204" pitchFamily="34" charset="0"/>
                <a:ea typeface="ＭＳ Ｐゴシック" charset="0"/>
                <a:cs typeface="Arial" panose="020B0604020202020204" pitchFamily="34" charset="0"/>
              </a:rPr>
              <a:t>////	The glorious wholeness of God</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s Plan of Redemption recorded for us in words we can understand…framed by…</a:t>
            </a:r>
          </a:p>
          <a:p>
            <a:r>
              <a:rPr lang="en-US" b="0" dirty="0">
                <a:solidFill>
                  <a:srgbClr val="000000"/>
                </a:solidFill>
                <a:latin typeface="Arial" panose="020B0604020202020204" pitchFamily="34" charset="0"/>
                <a:ea typeface="ＭＳ Ｐゴシック" charset="0"/>
                <a:cs typeface="Arial" panose="020B0604020202020204" pitchFamily="34" charset="0"/>
              </a:rPr>
              <a:t>////	…the drama of old Abraham and ancient Israel…beginning in the Middle East some 4,000 years ago…</a:t>
            </a:r>
          </a:p>
          <a:p>
            <a:r>
              <a:rPr lang="en-US" b="0" dirty="0">
                <a:solidFill>
                  <a:srgbClr val="000000"/>
                </a:solidFill>
                <a:latin typeface="Arial" panose="020B0604020202020204" pitchFamily="34" charset="0"/>
                <a:ea typeface="ＭＳ Ｐゴシック" charset="0"/>
                <a:cs typeface="Arial" panose="020B0604020202020204" pitchFamily="34" charset="0"/>
              </a:rPr>
              <a:t>////	….culminating in the appearance and gospel ministry of the Lord Jesus Christ… </a:t>
            </a:r>
          </a:p>
          <a:p>
            <a:r>
              <a:rPr lang="en-US" b="0" dirty="0">
                <a:solidFill>
                  <a:srgbClr val="000000"/>
                </a:solidFill>
                <a:latin typeface="Arial" panose="020B0604020202020204" pitchFamily="34" charset="0"/>
                <a:ea typeface="ＭＳ Ｐゴシック" charset="0"/>
                <a:cs typeface="Arial" panose="020B0604020202020204" pitchFamily="34" charset="0"/>
              </a:rPr>
              <a:t>////	…and the birth of the Church.  Our part of the story is to understand the movement of the Gospel message of Jesus Christ …progressing right down to our own time.  </a:t>
            </a:r>
          </a:p>
          <a:p>
            <a:r>
              <a:rPr lang="en-US" b="0" dirty="0">
                <a:solidFill>
                  <a:srgbClr val="000000"/>
                </a:solidFill>
                <a:latin typeface="Arial" panose="020B0604020202020204" pitchFamily="34" charset="0"/>
                <a:ea typeface="ＭＳ Ｐゴシック" charset="0"/>
                <a:cs typeface="Arial" panose="020B0604020202020204" pitchFamily="34" charset="0"/>
              </a:rPr>
              <a:t>////	But, sad to say, for the vast majority of people, this is often unfamiliar territory.  In fact, for many, it</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s a downright intellectually fearful place.</a:t>
            </a: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latin typeface="Arial" panose="020B0604020202020204" pitchFamily="34" charset="0"/>
                <a:ea typeface="ＭＳ Ｐゴシック" charset="0"/>
                <a:cs typeface="Arial" panose="020B0604020202020204" pitchFamily="34" charset="0"/>
              </a:rPr>
              <a:t>Just look at all these Bibles! All the versions…all the translations… </a:t>
            </a:r>
            <a:endParaRPr lang="en-US" dirty="0">
              <a:latin typeface="Arial" panose="020B0604020202020204" pitchFamily="34" charset="0"/>
              <a:ea typeface="ＭＳ Ｐゴシック" charset="0"/>
              <a:cs typeface="Arial" panose="020B0604020202020204" pitchFamily="34" charset="0"/>
            </a:endParaRPr>
          </a:p>
          <a:p>
            <a:r>
              <a:rPr lang="en-US" b="1" dirty="0">
                <a:latin typeface="Arial" panose="020B0604020202020204" pitchFamily="34" charset="0"/>
                <a:ea typeface="ＭＳ Ｐゴシック" charset="0"/>
                <a:cs typeface="Arial" panose="020B0604020202020204" pitchFamily="34" charset="0"/>
              </a:rPr>
              <a:t> </a:t>
            </a:r>
            <a:endParaRPr lang="en-US" dirty="0">
              <a:latin typeface="Arial" panose="020B0604020202020204" pitchFamily="34" charset="0"/>
              <a:ea typeface="ＭＳ Ｐゴシック" charset="0"/>
              <a:cs typeface="Arial" panose="020B0604020202020204" pitchFamily="34" charset="0"/>
            </a:endParaRPr>
          </a:p>
          <a:p>
            <a:r>
              <a:rPr lang="en-US" b="1" dirty="0">
                <a:latin typeface="Arial" panose="020B0604020202020204" pitchFamily="34" charset="0"/>
                <a:ea typeface="ＭＳ Ｐゴシック" charset="0"/>
                <a:cs typeface="Arial" panose="020B0604020202020204" pitchFamily="34" charset="0"/>
              </a:rPr>
              <a:t>the special editions for special groups of Bible readers…ALL AROUND THE WORLD!</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And that</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s where the problem begins.  For many people…believers included…</a:t>
            </a:r>
          </a:p>
          <a:p>
            <a:r>
              <a:rPr lang="en-US" b="0" dirty="0">
                <a:solidFill>
                  <a:srgbClr val="000000"/>
                </a:solidFill>
                <a:latin typeface="Arial" panose="020B0604020202020204" pitchFamily="34" charset="0"/>
                <a:ea typeface="ＭＳ Ｐゴシック" charset="0"/>
                <a:cs typeface="Arial" panose="020B0604020202020204" pitchFamily="34" charset="0"/>
              </a:rPr>
              <a:t>////	the Bible is a huge and unruly puzzle.</a:t>
            </a:r>
          </a:p>
          <a:p>
            <a:r>
              <a:rPr lang="en-US" b="0" dirty="0">
                <a:solidFill>
                  <a:srgbClr val="000000"/>
                </a:solidFill>
                <a:latin typeface="Arial" panose="020B0604020202020204" pitchFamily="34" charset="0"/>
                <a:ea typeface="ＭＳ Ｐゴシック" charset="0"/>
                <a:cs typeface="Arial" panose="020B0604020202020204" pitchFamily="34" charset="0"/>
              </a:rPr>
              <a:t>////	It has thousands of details...</a:t>
            </a:r>
          </a:p>
          <a:p>
            <a:r>
              <a:rPr lang="en-US" b="0" dirty="0">
                <a:solidFill>
                  <a:srgbClr val="000000"/>
                </a:solidFill>
                <a:latin typeface="Arial" panose="020B0604020202020204" pitchFamily="34" charset="0"/>
                <a:ea typeface="ＭＳ Ｐゴシック" charset="0"/>
                <a:cs typeface="Arial" panose="020B0604020202020204" pitchFamily="34" charset="0"/>
              </a:rPr>
              <a:t>////	hundreds of characters...</a:t>
            </a:r>
          </a:p>
          <a:p>
            <a:r>
              <a:rPr lang="en-US" b="0" dirty="0">
                <a:solidFill>
                  <a:srgbClr val="000000"/>
                </a:solidFill>
                <a:latin typeface="Arial" panose="020B0604020202020204" pitchFamily="34" charset="0"/>
                <a:ea typeface="ＭＳ Ｐゴシック" charset="0"/>
                <a:cs typeface="Arial" panose="020B0604020202020204" pitchFamily="34" charset="0"/>
              </a:rPr>
              <a:t>////	three/quarters of a million words...many exotic and unfamiliar...</a:t>
            </a:r>
          </a:p>
          <a:p>
            <a:r>
              <a:rPr lang="en-US" b="0" dirty="0">
                <a:solidFill>
                  <a:srgbClr val="000000"/>
                </a:solidFill>
                <a:latin typeface="Arial" panose="020B0604020202020204" pitchFamily="34" charset="0"/>
                <a:ea typeface="ＭＳ Ｐゴシック" charset="0"/>
                <a:cs typeface="Arial" panose="020B0604020202020204" pitchFamily="34" charset="0"/>
              </a:rPr>
              <a:t>//// 	1,200 chapters...</a:t>
            </a:r>
          </a:p>
          <a:p>
            <a:r>
              <a:rPr lang="en-US" b="0" dirty="0">
                <a:solidFill>
                  <a:srgbClr val="000000"/>
                </a:solidFill>
                <a:latin typeface="Arial" panose="020B0604020202020204" pitchFamily="34" charset="0"/>
                <a:ea typeface="ＭＳ Ｐゴシック" charset="0"/>
                <a:cs typeface="Arial" panose="020B0604020202020204" pitchFamily="34" charset="0"/>
              </a:rPr>
              <a:t>//// 	31,000 verses...</a:t>
            </a:r>
          </a:p>
          <a:p>
            <a:r>
              <a:rPr lang="en-US" b="0" dirty="0">
                <a:solidFill>
                  <a:srgbClr val="000000"/>
                </a:solidFill>
                <a:latin typeface="Arial" panose="020B0604020202020204" pitchFamily="34" charset="0"/>
                <a:ea typeface="ＭＳ Ｐゴシック" charset="0"/>
                <a:cs typeface="Arial" panose="020B0604020202020204" pitchFamily="34" charset="0"/>
              </a:rPr>
              <a:t>//// 	and those countless versions and translations...in unnumbered languages all across the planet...</a:t>
            </a:r>
          </a:p>
          <a:p>
            <a:r>
              <a:rPr lang="en-US" b="0" dirty="0">
                <a:solidFill>
                  <a:srgbClr val="000000"/>
                </a:solidFill>
                <a:latin typeface="Arial" panose="020B0604020202020204" pitchFamily="34" charset="0"/>
                <a:ea typeface="ＭＳ Ｐゴシック" charset="0"/>
                <a:cs typeface="Arial" panose="020B0604020202020204" pitchFamily="34" charset="0"/>
              </a:rPr>
              <a:t>Taken together, this situation produces an enormous problem for readers more accustomed to today</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s quick-in, quick-out approach to reading and to literature and entertainment in our age of high technology.</a:t>
            </a: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Here are some typical worries...</a:t>
            </a:r>
          </a:p>
          <a:p>
            <a:r>
              <a:rPr lang="en-US" b="0" dirty="0">
                <a:solidFill>
                  <a:srgbClr val="000000"/>
                </a:solidFill>
                <a:latin typeface="Arial" panose="020B0604020202020204" pitchFamily="34" charset="0"/>
                <a:ea typeface="ＭＳ Ｐゴシック" charset="0"/>
                <a:cs typeface="Arial" panose="020B0604020202020204" pitchFamily="34" charset="0"/>
              </a:rPr>
              <a:t>//// 	what about all those books...</a:t>
            </a:r>
          </a:p>
          <a:p>
            <a:r>
              <a:rPr lang="en-US" b="0" dirty="0">
                <a:solidFill>
                  <a:srgbClr val="000000"/>
                </a:solidFill>
                <a:latin typeface="Arial" panose="020B0604020202020204" pitchFamily="34" charset="0"/>
                <a:ea typeface="ＭＳ Ｐゴシック" charset="0"/>
                <a:cs typeface="Arial" panose="020B0604020202020204" pitchFamily="34" charset="0"/>
              </a:rPr>
              <a:t>//// 	all those people, all 3,000 of them...</a:t>
            </a:r>
          </a:p>
          <a:p>
            <a:r>
              <a:rPr lang="en-US" b="0" dirty="0">
                <a:solidFill>
                  <a:srgbClr val="000000"/>
                </a:solidFill>
                <a:latin typeface="Arial" panose="020B0604020202020204" pitchFamily="34" charset="0"/>
                <a:ea typeface="ＭＳ Ｐゴシック" charset="0"/>
                <a:cs typeface="Arial" panose="020B0604020202020204" pitchFamily="34" charset="0"/>
              </a:rPr>
              <a:t>//// 	all the dates...</a:t>
            </a:r>
          </a:p>
          <a:p>
            <a:r>
              <a:rPr lang="en-US" b="0" dirty="0">
                <a:solidFill>
                  <a:srgbClr val="000000"/>
                </a:solidFill>
                <a:latin typeface="Arial" panose="020B0604020202020204" pitchFamily="34" charset="0"/>
                <a:ea typeface="ＭＳ Ｐゴシック" charset="0"/>
                <a:cs typeface="Arial" panose="020B0604020202020204" pitchFamily="34" charset="0"/>
              </a:rPr>
              <a:t>//// 	and who said what...</a:t>
            </a:r>
          </a:p>
          <a:p>
            <a:r>
              <a:rPr lang="en-US" b="0" dirty="0">
                <a:solidFill>
                  <a:srgbClr val="000000"/>
                </a:solidFill>
                <a:latin typeface="Arial" panose="020B0604020202020204" pitchFamily="34" charset="0"/>
                <a:ea typeface="ＭＳ Ｐゴシック" charset="0"/>
                <a:cs typeface="Arial" panose="020B0604020202020204" pitchFamily="34" charset="0"/>
              </a:rPr>
              <a:t>//// 	why did they do what they did...</a:t>
            </a:r>
          </a:p>
          <a:p>
            <a:r>
              <a:rPr lang="en-US" b="0" dirty="0">
                <a:solidFill>
                  <a:srgbClr val="000000"/>
                </a:solidFill>
                <a:latin typeface="Arial" panose="020B0604020202020204" pitchFamily="34" charset="0"/>
                <a:ea typeface="ＭＳ Ｐゴシック" charset="0"/>
                <a:cs typeface="Arial" panose="020B0604020202020204" pitchFamily="34" charset="0"/>
              </a:rPr>
              <a:t>//// 	who did what...</a:t>
            </a:r>
          </a:p>
          <a:p>
            <a:r>
              <a:rPr lang="en-US" b="0" dirty="0">
                <a:solidFill>
                  <a:srgbClr val="000000"/>
                </a:solidFill>
                <a:latin typeface="Arial" panose="020B0604020202020204" pitchFamily="34" charset="0"/>
                <a:ea typeface="ＭＳ Ｐゴシック" charset="0"/>
                <a:cs typeface="Arial" panose="020B0604020202020204" pitchFamily="34" charset="0"/>
              </a:rPr>
              <a:t>//// 	and what relates to whom or what?</a:t>
            </a: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150938" y="692150"/>
            <a:ext cx="4556125" cy="3416300"/>
          </a:xfrm>
          <a:ln/>
        </p:spPr>
      </p:sp>
      <p:sp>
        <p:nvSpPr>
          <p:cNvPr id="176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In fact, for many folks, they just yell, </a:t>
            </a:r>
            <a:r>
              <a:rPr lang="en-US" altLang="ja-JP" b="0" dirty="0">
                <a:solidFill>
                  <a:srgbClr val="000000"/>
                </a:solidFill>
                <a:latin typeface="Arial" panose="020B0604020202020204" pitchFamily="34" charset="0"/>
                <a:ea typeface="ＭＳ Ｐゴシック" charset="0"/>
                <a:cs typeface="Arial" panose="020B0604020202020204" pitchFamily="34" charset="0"/>
              </a:rPr>
              <a:t>" HELP!  Get me through this puzzle…because I</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m really lost!"</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And many of them go one step further...they say, I JUST CAN</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T TAKE IT!	SO...I</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LL JUST LET THE PASTOR DO IT…Or whoever the biblical expert in their world might be at the time.</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panose="020B0604020202020204" pitchFamily="34" charset="0"/>
                <a:ea typeface="ＭＳ Ｐゴシック" charset="0"/>
                <a:cs typeface="Arial" panose="020B0604020202020204" pitchFamily="34" charset="0"/>
              </a:rPr>
              <a:t>And then again...WHO CARES?</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[Often we end up apathetic]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And the next question might be...SO WHAT? [But why do we need an overview of Scripture?]</a:t>
            </a:r>
          </a:p>
          <a:p>
            <a:endParaRPr lang="en-US"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357989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585567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4258457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One answer comes from a great Christian writer...hear the words of Miles Stanford:</a:t>
            </a:r>
          </a:p>
          <a:p>
            <a:r>
              <a:rPr lang="en-US" b="0" dirty="0">
                <a:solidFill>
                  <a:srgbClr val="000000"/>
                </a:solidFill>
                <a:latin typeface="Arial" panose="020B0604020202020204" pitchFamily="34" charset="0"/>
                <a:ea typeface="ＭＳ Ｐゴシック" charset="0"/>
                <a:cs typeface="Arial" panose="020B0604020202020204" pitchFamily="34" charset="0"/>
              </a:rPr>
              <a:t>"Unless our faith is established on </a:t>
            </a:r>
          </a:p>
          <a:p>
            <a:r>
              <a:rPr lang="en-US" b="0" dirty="0">
                <a:solidFill>
                  <a:srgbClr val="000000"/>
                </a:solidFill>
                <a:latin typeface="Arial" panose="020B0604020202020204" pitchFamily="34" charset="0"/>
                <a:ea typeface="ＭＳ Ｐゴシック" charset="0"/>
                <a:cs typeface="Arial" panose="020B0604020202020204" pitchFamily="34" charset="0"/>
              </a:rPr>
              <a:t>////	facts, it is no more than </a:t>
            </a:r>
          </a:p>
          <a:p>
            <a:r>
              <a:rPr lang="en-US" b="0" dirty="0">
                <a:solidFill>
                  <a:srgbClr val="000000"/>
                </a:solidFill>
                <a:latin typeface="Arial" panose="020B0604020202020204" pitchFamily="34" charset="0"/>
                <a:ea typeface="ＭＳ Ｐゴシック" charset="0"/>
                <a:cs typeface="Arial" panose="020B0604020202020204" pitchFamily="34" charset="0"/>
              </a:rPr>
              <a:t>////	conjecture, </a:t>
            </a:r>
          </a:p>
          <a:p>
            <a:r>
              <a:rPr lang="en-US" b="0" dirty="0">
                <a:solidFill>
                  <a:srgbClr val="000000"/>
                </a:solidFill>
                <a:latin typeface="Arial" panose="020B0604020202020204" pitchFamily="34" charset="0"/>
                <a:ea typeface="ＭＳ Ｐゴシック" charset="0"/>
                <a:cs typeface="Arial" panose="020B0604020202020204" pitchFamily="34" charset="0"/>
              </a:rPr>
              <a:t>////	superstition and </a:t>
            </a:r>
          </a:p>
          <a:p>
            <a:r>
              <a:rPr lang="en-US" b="0" dirty="0">
                <a:solidFill>
                  <a:srgbClr val="000000"/>
                </a:solidFill>
                <a:latin typeface="Arial" panose="020B0604020202020204" pitchFamily="34" charset="0"/>
                <a:ea typeface="ＭＳ Ｐゴシック" charset="0"/>
                <a:cs typeface="Arial" panose="020B0604020202020204" pitchFamily="34" charset="0"/>
              </a:rPr>
              <a:t>////	presumption."</a:t>
            </a:r>
            <a:endParaRPr lang="en-US" b="0" u="sng"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And think about this anchor point of study…</a:t>
            </a:r>
          </a:p>
          <a:p>
            <a:r>
              <a:rPr lang="en-US" b="0" dirty="0">
                <a:solidFill>
                  <a:srgbClr val="000000"/>
                </a:solidFill>
                <a:latin typeface="Arial" panose="020B0604020202020204" pitchFamily="34" charset="0"/>
                <a:ea typeface="ＭＳ Ｐゴシック" charset="0"/>
                <a:cs typeface="Arial" panose="020B0604020202020204" pitchFamily="34" charset="0"/>
              </a:rPr>
              <a:t>////	Dr. Albert Mohler, president of The Southern Baptist Seminary in Louisville, Kentucky, wrote this…</a:t>
            </a:r>
          </a:p>
          <a:p>
            <a:r>
              <a:rPr lang="en-US" b="0" dirty="0">
                <a:solidFill>
                  <a:srgbClr val="000000"/>
                </a:solidFill>
                <a:latin typeface="Arial" panose="020B0604020202020204" pitchFamily="34" charset="0"/>
                <a:ea typeface="ＭＳ Ｐゴシック" charset="0"/>
                <a:cs typeface="Arial" panose="020B0604020202020204" pitchFamily="34" charset="0"/>
              </a:rPr>
              <a:t>////	</a:t>
            </a:r>
            <a:r>
              <a:rPr lang="en-US" altLang="ja-JP" b="0" dirty="0">
                <a:solidFill>
                  <a:srgbClr val="000000"/>
                </a:solidFill>
                <a:latin typeface="Arial" panose="020B0604020202020204" pitchFamily="34" charset="0"/>
                <a:ea typeface="ＭＳ Ｐゴシック" charset="0"/>
                <a:cs typeface="Arial" panose="020B0604020202020204" pitchFamily="34" charset="0"/>
              </a:rPr>
              <a:t>"We will not believe more than we know…</a:t>
            </a:r>
          </a:p>
          <a:p>
            <a:r>
              <a:rPr lang="en-US" b="0" dirty="0">
                <a:solidFill>
                  <a:srgbClr val="000000"/>
                </a:solidFill>
                <a:latin typeface="Arial" panose="020B0604020202020204" pitchFamily="34" charset="0"/>
                <a:ea typeface="ＭＳ Ｐゴシック" charset="0"/>
                <a:cs typeface="Arial" panose="020B0604020202020204" pitchFamily="34" charset="0"/>
              </a:rPr>
              <a:t>////	…and we will not live higher than our beliefs.  The many fronts of Christian compromise in this generation can be directly traced to biblical illiteracy in the pews and the absence of biblical preaching and teaching in our homes and churches…This generation must get deadly serious about the problem of biblical illiteracy, or a frighteningly large number of Christians will go on thinking that Sodom and Gomorrah lived happily ever after.</a:t>
            </a:r>
            <a:r>
              <a:rPr lang="en-US" altLang="ja-JP" b="0" dirty="0">
                <a:solidFill>
                  <a:srgbClr val="000000"/>
                </a:solidFill>
                <a:latin typeface="Arial" panose="020B0604020202020204" pitchFamily="34" charset="0"/>
                <a:ea typeface="ＭＳ Ｐゴシック" charset="0"/>
                <a:cs typeface="Arial" panose="020B0604020202020204" pitchFamily="34" charset="0"/>
              </a:rPr>
              <a:t>"</a:t>
            </a: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Which brings us to the study that lies ahead. We are about to embark on a Biblical voyage named: THE BIBLE…BASICALLY.   It</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s a quick tour through ALL of Scripture, leaving you well equipped to THINK BIBLICALLY and to help others acquire that same skill!</a:t>
            </a:r>
          </a:p>
          <a:p>
            <a:r>
              <a:rPr lang="en-US" b="0" dirty="0">
                <a:solidFill>
                  <a:srgbClr val="000000"/>
                </a:solidFill>
                <a:latin typeface="Arial" panose="020B0604020202020204" pitchFamily="34" charset="0"/>
                <a:ea typeface="ＭＳ Ｐゴシック" charset="0"/>
                <a:cs typeface="Arial" panose="020B0604020202020204" pitchFamily="34" charset="0"/>
              </a:rPr>
              <a:t>You will have a new set of mental tools that can reshape your view of God</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s Word and his message for your life and the lives of others around you…both believers and those still searching for life</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s answers! </a:t>
            </a:r>
          </a:p>
          <a:p>
            <a:r>
              <a:rPr lang="en-US" b="0" dirty="0">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So here we go…and try to attend every session or class because each new idea steadily builds on those that have gone before!</a:t>
            </a: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You can use the gray dot to focus the camera before animating the slide.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TBB is a </a:t>
            </a:r>
            <a:r>
              <a:rPr lang="en-US" b="0" dirty="0">
                <a:solidFill>
                  <a:srgbClr val="000000"/>
                </a:solidFill>
                <a:latin typeface="Arial" panose="020B0604020202020204" pitchFamily="34" charset="0"/>
                <a:ea typeface="ＭＳ Ｐゴシック" charset="0"/>
                <a:cs typeface="Arial" panose="020B0604020202020204" pitchFamily="34" charset="0"/>
              </a:rPr>
              <a:t>new way of thinking Biblically! </a:t>
            </a:r>
          </a:p>
          <a:p>
            <a:r>
              <a:rPr lang="en-US" b="0" dirty="0">
                <a:latin typeface="Arial" panose="020B0604020202020204" pitchFamily="34" charset="0"/>
                <a:ea typeface="ＭＳ Ｐゴシック" charset="0"/>
                <a:cs typeface="Arial" panose="020B0604020202020204" pitchFamily="34" charset="0"/>
              </a:rPr>
              <a:t>CHANGED FROM THE ORIGINALS (TQC)</a:t>
            </a:r>
          </a:p>
          <a:p>
            <a:r>
              <a:rPr lang="en-US" b="0" dirty="0">
                <a:latin typeface="Arial" panose="020B0604020202020204" pitchFamily="34" charset="0"/>
                <a:ea typeface="ＭＳ Ｐゴシック" charset="0"/>
                <a:cs typeface="Arial" panose="020B0604020202020204" pitchFamily="34" charset="0"/>
              </a:rPr>
              <a:t>Old: </a:t>
            </a:r>
            <a:r>
              <a:rPr lang="en-US" b="0" dirty="0">
                <a:solidFill>
                  <a:srgbClr val="000000"/>
                </a:solidFill>
                <a:latin typeface="Arial" panose="020B0604020202020204" pitchFamily="34" charset="0"/>
                <a:ea typeface="ＭＳ Ｐゴシック" charset="0"/>
                <a:cs typeface="Arial" panose="020B0604020202020204" pitchFamily="34" charset="0"/>
              </a:rPr>
              <a:t>We</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err="1">
                <a:solidFill>
                  <a:srgbClr val="000000"/>
                </a:solidFill>
                <a:latin typeface="Arial" panose="020B0604020202020204" pitchFamily="34" charset="0"/>
                <a:ea typeface="ＭＳ Ｐゴシック" charset="0"/>
                <a:cs typeface="Arial" panose="020B0604020202020204" pitchFamily="34" charset="0"/>
              </a:rPr>
              <a:t>ll</a:t>
            </a:r>
            <a:r>
              <a:rPr lang="en-US" altLang="ja-JP" b="0" dirty="0">
                <a:solidFill>
                  <a:srgbClr val="000000"/>
                </a:solidFill>
                <a:latin typeface="Arial" panose="020B0604020202020204" pitchFamily="34" charset="0"/>
                <a:ea typeface="ＭＳ Ｐゴシック" charset="0"/>
                <a:cs typeface="Arial" panose="020B0604020202020204" pitchFamily="34" charset="0"/>
              </a:rPr>
              <a:t> first learn THE QUICK CHRONOLOGY of the biblical story line…that will lead you directly into a new way of thinking biblically!  </a:t>
            </a: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You</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ll be learning to mentally manage your Bible!</a:t>
            </a:r>
          </a:p>
          <a:p>
            <a:r>
              <a:rPr lang="en-US" b="0" dirty="0">
                <a:latin typeface="Arial" panose="020B0604020202020204" pitchFamily="34" charset="0"/>
                <a:ea typeface="ＭＳ Ｐゴシック" charset="0"/>
                <a:cs typeface="Arial" panose="020B0604020202020204" pitchFamily="34" charset="0"/>
              </a:rPr>
              <a:t>CHANGED FROM THE ORIGINALS (TQC)</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And there</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s an important subtext going on here also:  you will be learning something that you can teach to others!</a:t>
            </a:r>
          </a:p>
          <a:p>
            <a:r>
              <a:rPr lang="en-US" b="0" dirty="0">
                <a:solidFill>
                  <a:srgbClr val="000000"/>
                </a:solidFill>
                <a:latin typeface="Arial" panose="020B0604020202020204" pitchFamily="34" charset="0"/>
                <a:ea typeface="ＭＳ Ｐゴシック" charset="0"/>
                <a:cs typeface="Arial" panose="020B0604020202020204" pitchFamily="34" charset="0"/>
              </a:rPr>
              <a:t>////	And what an opening for witnessing to others around YOU!</a:t>
            </a:r>
          </a:p>
          <a:p>
            <a:r>
              <a:rPr lang="en-US" b="0" dirty="0">
                <a:solidFill>
                  <a:srgbClr val="000000"/>
                </a:solidFill>
                <a:latin typeface="Arial" panose="020B0604020202020204" pitchFamily="34" charset="0"/>
                <a:ea typeface="ＭＳ Ｐゴシック" charset="0"/>
                <a:cs typeface="Arial" panose="020B0604020202020204" pitchFamily="34" charset="0"/>
              </a:rPr>
              <a:t>So, here we go…</a:t>
            </a:r>
          </a:p>
          <a:p>
            <a:r>
              <a:rPr lang="en-US" b="0" dirty="0">
                <a:latin typeface="Arial" panose="020B0604020202020204" pitchFamily="34" charset="0"/>
                <a:ea typeface="ＭＳ Ｐゴシック" charset="0"/>
                <a:cs typeface="Arial" panose="020B0604020202020204" pitchFamily="34" charset="0"/>
              </a:rPr>
              <a:t>CHANGED FROM THE ORIGINALS (TQC)</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…with first things first…Let</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s begin by opening up </a:t>
            </a:r>
            <a:r>
              <a:rPr lang="en-US" altLang="ja-JP" b="0" dirty="0">
                <a:solidFill>
                  <a:srgbClr val="000000"/>
                </a:solidFill>
                <a:latin typeface="Arial" panose="020B0604020202020204" pitchFamily="34" charset="0"/>
                <a:ea typeface="ＭＳ Ｐゴシック" charset="0"/>
                <a:cs typeface="Arial" panose="020B0604020202020204" pitchFamily="34" charset="0"/>
              </a:rPr>
              <a:t>"Your Bible File."</a:t>
            </a:r>
          </a:p>
          <a:p>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CHANGED FROM THE ORIGINALS (TQC)</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I</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d like to introduce you to our friend, Mike.  Mike is about to go to church. He</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s entering the building with a "Bible File" of information already in his head...well…somewhat!</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There he is…walking up the sidewalk right into church with his mental Bible File...</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 And Mike goes straight into the building, pushing that File Cabinet in his head right into the sanctuary or worship center.</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Mike sits himself down ready for the preacher or the teacher to begin. And Mike is getting ready to open his biblical file cabinet…</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…up there in his head!  …….Well, there he sits... his Bible file all primed to plug into whatever the pastor or teacher is about to say.</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When he opens up his mental Bible File…figuratively speaking of course…it is a mess!</a:t>
            </a:r>
          </a:p>
          <a:p>
            <a:r>
              <a:rPr lang="en-US" b="0" dirty="0">
                <a:solidFill>
                  <a:srgbClr val="000000"/>
                </a:solidFill>
                <a:latin typeface="Arial" panose="020B0604020202020204" pitchFamily="34" charset="0"/>
                <a:ea typeface="ＭＳ Ｐゴシック" charset="0"/>
                <a:cs typeface="Arial" panose="020B0604020202020204" pitchFamily="34" charset="0"/>
              </a:rPr>
              <a:t>////	John the Who?  Baptist?  Methodist? Catholic?  Maybe Jewish? What</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s that all about?</a:t>
            </a:r>
          </a:p>
          <a:p>
            <a:r>
              <a:rPr lang="en-US" b="0" dirty="0">
                <a:solidFill>
                  <a:srgbClr val="000000"/>
                </a:solidFill>
                <a:latin typeface="Arial" panose="020B0604020202020204" pitchFamily="34" charset="0"/>
                <a:ea typeface="ＭＳ Ｐゴシック" charset="0"/>
                <a:cs typeface="Arial" panose="020B0604020202020204" pitchFamily="34" charset="0"/>
              </a:rPr>
              <a:t>////	And what in the world did they judge?  Who were those judges anyway?  Who elected them in the first place?</a:t>
            </a:r>
          </a:p>
          <a:p>
            <a:r>
              <a:rPr lang="en-US" b="0" dirty="0">
                <a:solidFill>
                  <a:srgbClr val="000000"/>
                </a:solidFill>
                <a:latin typeface="Arial" panose="020B0604020202020204" pitchFamily="34" charset="0"/>
                <a:ea typeface="ＭＳ Ｐゴシック" charset="0"/>
                <a:cs typeface="Arial" panose="020B0604020202020204" pitchFamily="34" charset="0"/>
              </a:rPr>
              <a:t>////	And ANY map of Israel...now that</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s a place of Biblical confusion!  You mean to tell me, Mike says, that that is the very same place as today</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s Israel, the one in the newspapers and on TV?</a:t>
            </a:r>
          </a:p>
          <a:p>
            <a:r>
              <a:rPr lang="en-US" b="0" dirty="0">
                <a:solidFill>
                  <a:srgbClr val="000000"/>
                </a:solidFill>
                <a:latin typeface="Arial" panose="020B0604020202020204" pitchFamily="34" charset="0"/>
                <a:ea typeface="ＭＳ Ｐゴシック" charset="0"/>
                <a:cs typeface="Arial" panose="020B0604020202020204" pitchFamily="34" charset="0"/>
              </a:rPr>
              <a:t>////	And the </a:t>
            </a:r>
            <a:r>
              <a:rPr lang="en-US" altLang="ja-JP" b="0" dirty="0">
                <a:solidFill>
                  <a:srgbClr val="000000"/>
                </a:solidFill>
                <a:latin typeface="Arial" panose="020B0604020202020204" pitchFamily="34" charset="0"/>
                <a:ea typeface="ＭＳ Ｐゴシック" charset="0"/>
                <a:cs typeface="Arial" panose="020B0604020202020204" pitchFamily="34" charset="0"/>
              </a:rPr>
              <a:t>"Epistles?"....truly, research shows that many people think that an EPISTLE was the wife of an APOSTLE!  Yes, some really do think that!</a:t>
            </a:r>
          </a:p>
          <a:p>
            <a:r>
              <a:rPr lang="en-US" b="0" dirty="0">
                <a:solidFill>
                  <a:srgbClr val="000000"/>
                </a:solidFill>
                <a:latin typeface="Arial" panose="020B0604020202020204" pitchFamily="34" charset="0"/>
                <a:ea typeface="ＭＳ Ｐゴシック" charset="0"/>
                <a:cs typeface="Arial" panose="020B0604020202020204" pitchFamily="34" charset="0"/>
              </a:rPr>
              <a:t>////	So...where do you begin to sort out all that information...and a great deal of </a:t>
            </a:r>
            <a:r>
              <a:rPr lang="en-US" b="0" dirty="0" err="1">
                <a:solidFill>
                  <a:srgbClr val="000000"/>
                </a:solidFill>
                <a:latin typeface="Arial" panose="020B0604020202020204" pitchFamily="34" charset="0"/>
                <a:ea typeface="ＭＳ Ｐゴシック" charset="0"/>
                <a:cs typeface="Arial" panose="020B0604020202020204" pitchFamily="34" charset="0"/>
              </a:rPr>
              <a:t>MISinformation</a:t>
            </a:r>
            <a:r>
              <a:rPr lang="en-US" b="0" dirty="0">
                <a:solidFill>
                  <a:srgbClr val="000000"/>
                </a:solidFill>
                <a:latin typeface="Arial" panose="020B0604020202020204" pitchFamily="34" charset="0"/>
                <a:ea typeface="ＭＳ Ｐゴシック" charset="0"/>
                <a:cs typeface="Arial" panose="020B0604020202020204" pitchFamily="34" charset="0"/>
              </a:rPr>
              <a:t>?</a:t>
            </a:r>
            <a:endParaRPr lang="en-US" b="0" dirty="0">
              <a:latin typeface="Arial" panose="020B0604020202020204" pitchFamily="34" charset="0"/>
              <a:ea typeface="ＭＳ Ｐゴシック" charset="0"/>
              <a:cs typeface="Arial" panose="020B0604020202020204" pitchFamily="34" charset="0"/>
            </a:endParaRPr>
          </a:p>
        </p:txBody>
      </p:sp>
      <p:sp>
        <p:nvSpPr>
          <p:cNvPr id="75778" name="Rectangle 3"/>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This seminar has been approved by many respectable leaders in the western world.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Most folks will say, "I have absolutely no idea!"</a:t>
            </a:r>
          </a:p>
          <a:p>
            <a:r>
              <a:rPr lang="en-US" b="0" dirty="0">
                <a:solidFill>
                  <a:srgbClr val="000000"/>
                </a:solidFill>
                <a:latin typeface="Arial" panose="020B0604020202020204" pitchFamily="34" charset="0"/>
                <a:ea typeface="ＭＳ Ｐゴシック" charset="0"/>
                <a:cs typeface="Arial" panose="020B0604020202020204" pitchFamily="34" charset="0"/>
              </a:rPr>
              <a:t>…So..."Where do I begin?"</a:t>
            </a: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Let</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s start with the number 7.  But look closely and you</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ll see that dash through the stem of the 7. </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And that</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s important!  The dashed line will remind you of something.  In just a minute you</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err="1">
                <a:solidFill>
                  <a:srgbClr val="000000"/>
                </a:solidFill>
                <a:latin typeface="Arial" panose="020B0604020202020204" pitchFamily="34" charset="0"/>
                <a:ea typeface="ＭＳ Ｐゴシック" charset="0"/>
                <a:cs typeface="Arial" panose="020B0604020202020204" pitchFamily="34" charset="0"/>
              </a:rPr>
              <a:t>ll</a:t>
            </a:r>
            <a:r>
              <a:rPr lang="en-US" b="0" dirty="0">
                <a:solidFill>
                  <a:srgbClr val="000000"/>
                </a:solidFill>
                <a:latin typeface="Arial" panose="020B0604020202020204" pitchFamily="34" charset="0"/>
                <a:ea typeface="ＭＳ Ｐゴシック" charset="0"/>
                <a:cs typeface="Arial" panose="020B0604020202020204" pitchFamily="34" charset="0"/>
              </a:rPr>
              <a:t> divide that number 7 into two others: 4 and 3.</a:t>
            </a:r>
          </a:p>
          <a:p>
            <a:r>
              <a:rPr lang="en-US" b="0" dirty="0">
                <a:solidFill>
                  <a:srgbClr val="000000"/>
                </a:solidFill>
                <a:latin typeface="Arial" panose="020B0604020202020204" pitchFamily="34" charset="0"/>
                <a:ea typeface="ＭＳ Ｐゴシック" charset="0"/>
                <a:cs typeface="Arial" panose="020B0604020202020204" pitchFamily="34" charset="0"/>
              </a:rPr>
              <a:t>////	Also, as the visuals move along, many of them will have that 7 with a dashed line through its stem up in the left hand corner of each frame….a handy, continuing reminder of the mental tools we are learning to use.</a:t>
            </a:r>
            <a:endParaRPr lang="en-US" b="0" dirty="0">
              <a:latin typeface="Arial" panose="020B0604020202020204" pitchFamily="34" charset="0"/>
              <a:ea typeface="ＭＳ Ｐゴシック" charset="0"/>
              <a:cs typeface="Arial" panose="020B0604020202020204" pitchFamily="34" charset="0"/>
            </a:endParaRPr>
          </a:p>
        </p:txBody>
      </p:sp>
      <p:sp>
        <p:nvSpPr>
          <p:cNvPr id="81922" name="Rectangle 3"/>
          <p:cNvSpPr>
            <a:spLocks noGrp="1" noRot="1" noChangeAspect="1" noChangeArrowheads="1" noTextEdit="1"/>
          </p:cNvSpPr>
          <p:nvPr>
            <p:ph type="sldImg"/>
          </p:nvPr>
        </p:nvSpPr>
        <p:spPr>
          <a:ln cap="fla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Now let</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s think again about a filing cabinet.  This will be YOUR BIBLE FILE!  Here is a look ahead to where we are going in this study. </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i="0" dirty="0">
                <a:solidFill>
                  <a:srgbClr val="000000"/>
                </a:solidFill>
                <a:latin typeface="Arial" panose="020B0604020202020204" pitchFamily="34" charset="0"/>
                <a:ea typeface="ＭＳ Ｐゴシック" charset="0"/>
                <a:cs typeface="Arial" panose="020B0604020202020204" pitchFamily="34" charset="0"/>
              </a:rPr>
              <a:t>As a starting point, begin thinking about 10 file folders in a filing cabinet. </a:t>
            </a:r>
          </a:p>
          <a:p>
            <a:r>
              <a:rPr lang="en-US" b="0" i="0" dirty="0">
                <a:solidFill>
                  <a:srgbClr val="000000"/>
                </a:solidFill>
                <a:latin typeface="Arial" panose="020B0604020202020204" pitchFamily="34" charset="0"/>
                <a:ea typeface="ＭＳ Ｐゴシック" charset="0"/>
                <a:cs typeface="Arial" panose="020B0604020202020204" pitchFamily="34" charset="0"/>
              </a:rPr>
              <a:t>You are going to organize your own Bible File into a collection of these ten mental file folders.  </a:t>
            </a:r>
          </a:p>
          <a:p>
            <a:r>
              <a:rPr lang="en-US" b="0" i="0" dirty="0">
                <a:solidFill>
                  <a:srgbClr val="000000"/>
                </a:solidFill>
                <a:latin typeface="Arial" panose="020B0604020202020204" pitchFamily="34" charset="0"/>
                <a:ea typeface="ＭＳ Ｐゴシック" charset="0"/>
                <a:cs typeface="Arial" panose="020B0604020202020204" pitchFamily="34" charset="0"/>
              </a:rPr>
              <a:t>Very soon you</a:t>
            </a:r>
            <a:r>
              <a:rPr lang="fr-FR" altLang="ja-JP" b="0" i="0" dirty="0">
                <a:solidFill>
                  <a:srgbClr val="000000"/>
                </a:solidFill>
                <a:latin typeface="Arial" panose="020B0604020202020204" pitchFamily="34" charset="0"/>
                <a:ea typeface="ＭＳ Ｐゴシック" charset="0"/>
                <a:cs typeface="Arial" panose="020B0604020202020204" pitchFamily="34" charset="0"/>
              </a:rPr>
              <a:t>'</a:t>
            </a:r>
            <a:r>
              <a:rPr lang="en-US" altLang="ja-JP" b="0" i="0" dirty="0">
                <a:solidFill>
                  <a:srgbClr val="000000"/>
                </a:solidFill>
                <a:latin typeface="Arial" panose="020B0604020202020204" pitchFamily="34" charset="0"/>
                <a:ea typeface="ＭＳ Ｐゴシック" charset="0"/>
                <a:cs typeface="Arial" panose="020B0604020202020204" pitchFamily="34" charset="0"/>
              </a:rPr>
              <a:t>ll be applying labels to each of those 10 file folders.  So…now to begin…and…</a:t>
            </a:r>
          </a:p>
          <a:p>
            <a:endParaRPr lang="en-US" b="0" i="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We begin right here...with the single number….	7.</a:t>
            </a:r>
          </a:p>
          <a:p>
            <a:r>
              <a:rPr lang="en-US" b="0" dirty="0">
                <a:solidFill>
                  <a:srgbClr val="000000"/>
                </a:solidFill>
                <a:latin typeface="Arial" panose="020B0604020202020204" pitchFamily="34" charset="0"/>
                <a:ea typeface="ＭＳ Ｐゴシック" charset="0"/>
                <a:cs typeface="Arial" panose="020B0604020202020204" pitchFamily="34" charset="0"/>
              </a:rPr>
              <a:t>That</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s our mental anchor point.  Simply the number 7 with that all-important dash through the stem.</a:t>
            </a:r>
          </a:p>
          <a:p>
            <a:r>
              <a:rPr lang="en-US" b="0" dirty="0">
                <a:solidFill>
                  <a:srgbClr val="000000"/>
                </a:solidFill>
                <a:latin typeface="Arial" panose="020B0604020202020204" pitchFamily="34" charset="0"/>
                <a:ea typeface="ＭＳ Ｐゴシック" charset="0"/>
                <a:cs typeface="Arial" panose="020B0604020202020204" pitchFamily="34" charset="0"/>
              </a:rPr>
              <a:t>////	Next step...surround that number with three alphabet letters. Set them firmly in place in your mind: C  7  S  J       </a:t>
            </a:r>
          </a:p>
          <a:p>
            <a:r>
              <a:rPr lang="en-US" b="0" dirty="0">
                <a:solidFill>
                  <a:srgbClr val="000000"/>
                </a:solidFill>
                <a:latin typeface="Arial" panose="020B0604020202020204" pitchFamily="34" charset="0"/>
                <a:ea typeface="ＭＳ Ｐゴシック" charset="0"/>
                <a:cs typeface="Arial" panose="020B0604020202020204" pitchFamily="34" charset="0"/>
              </a:rPr>
              <a:t>Repeat the letter group aloud several times as you embed it in your mind... Because this is the very core of the Bible</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s organization and time-line flow:</a:t>
            </a:r>
          </a:p>
          <a:p>
            <a:r>
              <a:rPr lang="en-US" b="0" dirty="0">
                <a:solidFill>
                  <a:srgbClr val="000000"/>
                </a:solidFill>
                <a:latin typeface="Arial" panose="020B0604020202020204" pitchFamily="34" charset="0"/>
                <a:ea typeface="ＭＳ Ｐゴシック" charset="0"/>
                <a:cs typeface="Arial" panose="020B0604020202020204" pitchFamily="34" charset="0"/>
              </a:rPr>
              <a:t>//// 	</a:t>
            </a:r>
            <a:r>
              <a:rPr lang="en-US" altLang="ja-JP" b="0" dirty="0">
                <a:solidFill>
                  <a:srgbClr val="000000"/>
                </a:solidFill>
                <a:latin typeface="Arial" panose="020B0604020202020204" pitchFamily="34" charset="0"/>
                <a:ea typeface="ＭＳ Ｐゴシック" charset="0"/>
                <a:cs typeface="Arial" panose="020B0604020202020204" pitchFamily="34" charset="0"/>
              </a:rPr>
              <a:t>"C  7  S  J....</a:t>
            </a:r>
          </a:p>
          <a:p>
            <a:r>
              <a:rPr lang="en-US" b="0" dirty="0">
                <a:solidFill>
                  <a:srgbClr val="000000"/>
                </a:solidFill>
                <a:latin typeface="Arial" panose="020B0604020202020204" pitchFamily="34" charset="0"/>
                <a:ea typeface="ＭＳ Ｐゴシック" charset="0"/>
                <a:cs typeface="Arial" panose="020B0604020202020204" pitchFamily="34" charset="0"/>
              </a:rPr>
              <a:t>////	C  7  S  J.... </a:t>
            </a:r>
          </a:p>
          <a:p>
            <a:r>
              <a:rPr lang="en-US" b="0" dirty="0">
                <a:solidFill>
                  <a:srgbClr val="000000"/>
                </a:solidFill>
                <a:latin typeface="Arial" panose="020B0604020202020204" pitchFamily="34" charset="0"/>
                <a:ea typeface="ＭＳ Ｐゴシック" charset="0"/>
                <a:cs typeface="Arial" panose="020B0604020202020204" pitchFamily="34" charset="0"/>
              </a:rPr>
              <a:t>////	C  7  S  J...etc.</a:t>
            </a:r>
            <a:r>
              <a:rPr lang="en-US" altLang="ja-JP" b="0" dirty="0">
                <a:solidFill>
                  <a:srgbClr val="000000"/>
                </a:solidFill>
                <a:latin typeface="Arial" panose="020B0604020202020204" pitchFamily="34" charset="0"/>
                <a:ea typeface="ＭＳ Ｐゴシック" charset="0"/>
                <a:cs typeface="Arial" panose="020B0604020202020204" pitchFamily="34" charset="0"/>
              </a:rPr>
              <a:t>"</a:t>
            </a:r>
          </a:p>
          <a:p>
            <a:endParaRPr lang="en-US" b="0" dirty="0">
              <a:latin typeface="Arial" panose="020B0604020202020204" pitchFamily="34" charset="0"/>
              <a:ea typeface="ＭＳ Ｐゴシック" charset="0"/>
              <a:cs typeface="Arial" panose="020B0604020202020204" pitchFamily="34" charset="0"/>
            </a:endParaRPr>
          </a:p>
        </p:txBody>
      </p:sp>
      <p:sp>
        <p:nvSpPr>
          <p:cNvPr id="90114" name="Rectangle 3"/>
          <p:cNvSpPr>
            <a:spLocks noGrp="1" noRot="1" noChangeAspect="1" noChangeArrowheads="1" noTextEdit="1"/>
          </p:cNvSpPr>
          <p:nvPr>
            <p:ph type="sldImg"/>
          </p:nvPr>
        </p:nvSpPr>
        <p:spPr>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Now...about that European style </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7</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  </a:t>
            </a:r>
          </a:p>
          <a:p>
            <a:r>
              <a:rPr lang="en-US" b="0" dirty="0">
                <a:solidFill>
                  <a:srgbClr val="000000"/>
                </a:solidFill>
                <a:latin typeface="Arial" panose="020B0604020202020204" pitchFamily="34" charset="0"/>
                <a:ea typeface="ＭＳ Ｐゴシック" charset="0"/>
                <a:cs typeface="Arial" panose="020B0604020202020204" pitchFamily="34" charset="0"/>
              </a:rPr>
              <a:t>////	You</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ll remember that it </a:t>
            </a:r>
            <a:r>
              <a:rPr lang="en-US" altLang="ja-JP" b="0" u="sng" dirty="0">
                <a:solidFill>
                  <a:srgbClr val="000000"/>
                </a:solidFill>
                <a:latin typeface="Arial" panose="020B0604020202020204" pitchFamily="34" charset="0"/>
                <a:ea typeface="ＭＳ Ｐゴシック" charset="0"/>
                <a:cs typeface="Arial" panose="020B0604020202020204" pitchFamily="34" charset="0"/>
              </a:rPr>
              <a:t>has a dash</a:t>
            </a:r>
            <a:r>
              <a:rPr lang="en-US" altLang="ja-JP" b="0" dirty="0">
                <a:solidFill>
                  <a:srgbClr val="000000"/>
                </a:solidFill>
                <a:latin typeface="Arial" panose="020B0604020202020204" pitchFamily="34" charset="0"/>
                <a:ea typeface="ＭＳ Ｐゴシック" charset="0"/>
                <a:cs typeface="Arial" panose="020B0604020202020204" pitchFamily="34" charset="0"/>
              </a:rPr>
              <a:t> through its stem...  That</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s an important reminder — a mind clue. Keep it mentally handy. That small dash divides the length of the 7</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s stem into two parts. So, ask yourself the question: "What two numbers does 7 easily split into?" </a:t>
            </a:r>
          </a:p>
          <a:p>
            <a:r>
              <a:rPr lang="en-US" b="0" dirty="0">
                <a:solidFill>
                  <a:srgbClr val="000000"/>
                </a:solidFill>
                <a:latin typeface="Arial" panose="020B0604020202020204" pitchFamily="34" charset="0"/>
                <a:ea typeface="ＭＳ Ｐゴシック" charset="0"/>
                <a:cs typeface="Arial" panose="020B0604020202020204" pitchFamily="34" charset="0"/>
              </a:rPr>
              <a:t>////	 One possible answer…and the right one…is: 4 and  3.</a:t>
            </a:r>
          </a:p>
          <a:p>
            <a:endParaRPr lang="en-US" b="0" dirty="0">
              <a:latin typeface="Arial" panose="020B0604020202020204" pitchFamily="34" charset="0"/>
              <a:ea typeface="ＭＳ Ｐゴシック" charset="0"/>
              <a:cs typeface="Arial" panose="020B0604020202020204" pitchFamily="34" charset="0"/>
            </a:endParaRPr>
          </a:p>
        </p:txBody>
      </p:sp>
      <p:sp>
        <p:nvSpPr>
          <p:cNvPr id="92162" name="Rectangle 3"/>
          <p:cNvSpPr>
            <a:spLocks noGrp="1" noRot="1" noChangeAspect="1" noChangeArrowheads="1" noTextEdit="1"/>
          </p:cNvSpPr>
          <p:nvPr>
            <p:ph type="sldImg"/>
          </p:nvPr>
        </p:nvSpPr>
        <p:spPr>
          <a:ln cap="fla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So, in the  C  7  S  J  formula, by changing the 7 to a 4  and a 3,  we have C  4  3  S  J.</a:t>
            </a:r>
          </a:p>
          <a:p>
            <a:r>
              <a:rPr lang="en-US" b="0" dirty="0">
                <a:solidFill>
                  <a:srgbClr val="000000"/>
                </a:solidFill>
                <a:latin typeface="Arial" panose="020B0604020202020204" pitchFamily="34" charset="0"/>
                <a:ea typeface="ＭＳ Ｐゴシック" charset="0"/>
                <a:cs typeface="Arial" panose="020B0604020202020204" pitchFamily="34" charset="0"/>
              </a:rPr>
              <a:t>As before, repeat that changed sequence aloud several times to help it hold tightly in your mind for easy recall. </a:t>
            </a:r>
          </a:p>
          <a:p>
            <a:r>
              <a:rPr lang="en-US" b="0" dirty="0">
                <a:solidFill>
                  <a:srgbClr val="000000"/>
                </a:solidFill>
                <a:latin typeface="Arial" panose="020B0604020202020204" pitchFamily="34" charset="0"/>
                <a:ea typeface="ＭＳ Ｐゴシック" charset="0"/>
                <a:cs typeface="Arial" panose="020B0604020202020204" pitchFamily="34" charset="0"/>
              </a:rPr>
              <a:t>////	C 4 3 S J.</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Now, based on C  4  3  S  J, we enlarge that idea into five key words or phrases. They will become the foundation of your mental Bible File. Here they are…say them aloud… </a:t>
            </a:r>
          </a:p>
          <a:p>
            <a:r>
              <a:rPr lang="en-US" b="0" dirty="0">
                <a:solidFill>
                  <a:srgbClr val="000000"/>
                </a:solidFill>
                <a:latin typeface="Arial" panose="020B0604020202020204" pitchFamily="34" charset="0"/>
                <a:ea typeface="ＭＳ Ｐゴシック" charset="0"/>
                <a:cs typeface="Arial" panose="020B0604020202020204" pitchFamily="34" charset="0"/>
              </a:rPr>
              <a:t>////	C =	CREATION  </a:t>
            </a:r>
          </a:p>
          <a:p>
            <a:r>
              <a:rPr lang="en-US" b="0" dirty="0">
                <a:solidFill>
                  <a:srgbClr val="000000"/>
                </a:solidFill>
                <a:latin typeface="Arial" panose="020B0604020202020204" pitchFamily="34" charset="0"/>
                <a:ea typeface="ＭＳ Ｐゴシック" charset="0"/>
                <a:cs typeface="Arial" panose="020B0604020202020204" pitchFamily="34" charset="0"/>
              </a:rPr>
              <a:t>////	4 =  	4  PEOPLE</a:t>
            </a:r>
          </a:p>
          <a:p>
            <a:r>
              <a:rPr lang="en-US" b="0" dirty="0">
                <a:solidFill>
                  <a:srgbClr val="000000"/>
                </a:solidFill>
                <a:latin typeface="Arial" panose="020B0604020202020204" pitchFamily="34" charset="0"/>
                <a:ea typeface="ＭＳ Ｐゴシック" charset="0"/>
                <a:cs typeface="Arial" panose="020B0604020202020204" pitchFamily="34" charset="0"/>
              </a:rPr>
              <a:t>////	3 =  	3  SOCIETIES</a:t>
            </a:r>
          </a:p>
          <a:p>
            <a:r>
              <a:rPr lang="en-US" b="0" dirty="0">
                <a:solidFill>
                  <a:srgbClr val="000000"/>
                </a:solidFill>
                <a:latin typeface="Arial" panose="020B0604020202020204" pitchFamily="34" charset="0"/>
                <a:ea typeface="ＭＳ Ｐゴシック" charset="0"/>
                <a:cs typeface="Arial" panose="020B0604020202020204" pitchFamily="34" charset="0"/>
              </a:rPr>
              <a:t>////	S =  	SILENCE</a:t>
            </a:r>
          </a:p>
          <a:p>
            <a:r>
              <a:rPr lang="en-US" b="0" dirty="0">
                <a:solidFill>
                  <a:srgbClr val="000000"/>
                </a:solidFill>
                <a:latin typeface="Arial" panose="020B0604020202020204" pitchFamily="34" charset="0"/>
                <a:ea typeface="ＭＳ Ｐゴシック" charset="0"/>
                <a:cs typeface="Arial" panose="020B0604020202020204" pitchFamily="34" charset="0"/>
              </a:rPr>
              <a:t>////	J = 	JESUS.</a:t>
            </a:r>
          </a:p>
          <a:p>
            <a:r>
              <a:rPr lang="en-US" b="0" dirty="0">
                <a:solidFill>
                  <a:srgbClr val="000000"/>
                </a:solidFill>
                <a:latin typeface="Arial" panose="020B0604020202020204" pitchFamily="34" charset="0"/>
                <a:ea typeface="ＭＳ Ｐゴシック" charset="0"/>
                <a:cs typeface="Arial" panose="020B0604020202020204" pitchFamily="34" charset="0"/>
              </a:rPr>
              <a:t>	And that</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s an organizational plan for the entire Bible! Those five words and phrases create an abbreviated outline map of the entire Bible</a:t>
            </a:r>
            <a:r>
              <a:rPr lang="fr-FR" altLang="ja-JP" b="0" dirty="0">
                <a:solidFill>
                  <a:srgbClr val="000000"/>
                </a:solidFill>
                <a:latin typeface="Arial" panose="020B0604020202020204" pitchFamily="34" charset="0"/>
                <a:ea typeface="ＭＳ Ｐゴシック" charset="0"/>
                <a:cs typeface="Arial" panose="020B0604020202020204" pitchFamily="34" charset="0"/>
              </a:rPr>
              <a:t>'</a:t>
            </a:r>
            <a:r>
              <a:rPr lang="en-US" altLang="ja-JP" b="0" dirty="0">
                <a:solidFill>
                  <a:srgbClr val="000000"/>
                </a:solidFill>
                <a:latin typeface="Arial" panose="020B0604020202020204" pitchFamily="34" charset="0"/>
                <a:ea typeface="ＭＳ Ｐゴシック" charset="0"/>
                <a:cs typeface="Arial" panose="020B0604020202020204" pitchFamily="34" charset="0"/>
              </a:rPr>
              <a:t>s basic design.</a:t>
            </a:r>
            <a:endParaRPr lang="en-US" b="0" dirty="0">
              <a:latin typeface="Arial" panose="020B0604020202020204" pitchFamily="34" charset="0"/>
              <a:ea typeface="ＭＳ Ｐゴシック" charset="0"/>
              <a:cs typeface="Arial" panose="020B0604020202020204" pitchFamily="34" charset="0"/>
            </a:endParaRPr>
          </a:p>
        </p:txBody>
      </p:sp>
      <p:sp>
        <p:nvSpPr>
          <p:cNvPr id="96258"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p:cNvSpPr>
          <p:nvPr>
            <p:ph type="sldImg"/>
          </p:nvPr>
        </p:nvSpPr>
        <p:spPr>
          <a:solidFill>
            <a:srgbClr val="FFFFFF"/>
          </a:solidFill>
          <a:ln/>
        </p:spPr>
      </p:sp>
      <p:sp>
        <p:nvSpPr>
          <p:cNvPr id="12290" name="Rectangle 3"/>
          <p:cNvSpPr>
            <a:spLocks noGrp="1" noChangeArrowheads="1"/>
          </p:cNvSpPr>
          <p:nvPr>
            <p:ph type="body" idx="1"/>
          </p:nvPr>
        </p:nvSpPr>
        <p:spPr>
          <a:solidFill>
            <a:srgbClr val="FFFFFF"/>
          </a:solidFill>
          <a:ln>
            <a:solidFill>
              <a:srgbClr val="000000"/>
            </a:solidFill>
          </a:ln>
        </p:spPr>
        <p:txBody>
          <a:bodyPr/>
          <a:lstStyle/>
          <a:p>
            <a:r>
              <a:rPr lang="en-US" dirty="0">
                <a:ea typeface="ＭＳ Ｐゴシック" charset="0"/>
                <a:cs typeface="ＭＳ Ｐゴシック" charset="0"/>
              </a:rPr>
              <a:t>This presentation has been granted use of almost 150 pictures from the </a:t>
            </a:r>
            <a:r>
              <a:rPr lang="en-US" dirty="0" err="1">
                <a:ea typeface="ＭＳ Ｐゴシック" charset="0"/>
                <a:cs typeface="ＭＳ Ｐゴシック" charset="0"/>
              </a:rPr>
              <a:t>BiblePlaces.com</a:t>
            </a:r>
            <a:r>
              <a:rPr lang="en-US" dirty="0">
                <a:ea typeface="ＭＳ Ｐゴシック" charset="0"/>
                <a:cs typeface="ＭＳ Ｐゴシック" charset="0"/>
              </a:rPr>
              <a:t> website.  We thank Todd Bolen for his support!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Once again...aloud…</a:t>
            </a:r>
          </a:p>
          <a:p>
            <a:r>
              <a:rPr lang="en-US" b="0" dirty="0">
                <a:solidFill>
                  <a:srgbClr val="000000"/>
                </a:solidFill>
                <a:latin typeface="Arial" panose="020B0604020202020204" pitchFamily="34" charset="0"/>
                <a:ea typeface="ＭＳ Ｐゴシック" charset="0"/>
                <a:cs typeface="Arial" panose="020B0604020202020204" pitchFamily="34" charset="0"/>
              </a:rPr>
              <a:t>//// 	C =	CREATION  </a:t>
            </a:r>
          </a:p>
          <a:p>
            <a:r>
              <a:rPr lang="en-US" b="0" dirty="0">
                <a:solidFill>
                  <a:srgbClr val="000000"/>
                </a:solidFill>
                <a:latin typeface="Arial" panose="020B0604020202020204" pitchFamily="34" charset="0"/>
                <a:ea typeface="ＭＳ Ｐゴシック" charset="0"/>
                <a:cs typeface="Arial" panose="020B0604020202020204" pitchFamily="34" charset="0"/>
              </a:rPr>
              <a:t>////	4 =  	4  PEOPLE</a:t>
            </a:r>
          </a:p>
          <a:p>
            <a:r>
              <a:rPr lang="en-US" b="0" dirty="0">
                <a:solidFill>
                  <a:srgbClr val="000000"/>
                </a:solidFill>
                <a:latin typeface="Arial" panose="020B0604020202020204" pitchFamily="34" charset="0"/>
                <a:ea typeface="ＭＳ Ｐゴシック" charset="0"/>
                <a:cs typeface="Arial" panose="020B0604020202020204" pitchFamily="34" charset="0"/>
              </a:rPr>
              <a:t>////	3 =  	3  SOCIETIES</a:t>
            </a:r>
          </a:p>
          <a:p>
            <a:r>
              <a:rPr lang="en-US" b="0" dirty="0">
                <a:solidFill>
                  <a:srgbClr val="000000"/>
                </a:solidFill>
                <a:latin typeface="Arial" panose="020B0604020202020204" pitchFamily="34" charset="0"/>
                <a:ea typeface="ＭＳ Ｐゴシック" charset="0"/>
                <a:cs typeface="Arial" panose="020B0604020202020204" pitchFamily="34" charset="0"/>
              </a:rPr>
              <a:t>////	S =  	SILENCE</a:t>
            </a:r>
          </a:p>
          <a:p>
            <a:r>
              <a:rPr lang="en-US" b="0" dirty="0">
                <a:solidFill>
                  <a:srgbClr val="000000"/>
                </a:solidFill>
                <a:latin typeface="Arial" panose="020B0604020202020204" pitchFamily="34" charset="0"/>
                <a:ea typeface="ＭＳ Ｐゴシック" charset="0"/>
                <a:cs typeface="Arial" panose="020B0604020202020204" pitchFamily="34" charset="0"/>
              </a:rPr>
              <a:t>////	J = 	JESUS.</a:t>
            </a:r>
          </a:p>
          <a:p>
            <a:r>
              <a:rPr lang="en-US" b="0" dirty="0">
                <a:solidFill>
                  <a:srgbClr val="000000"/>
                </a:solidFill>
                <a:latin typeface="Arial" panose="020B0604020202020204" pitchFamily="34" charset="0"/>
                <a:ea typeface="ＭＳ Ｐゴシック" charset="0"/>
                <a:cs typeface="Arial" panose="020B0604020202020204" pitchFamily="34" charset="0"/>
              </a:rPr>
              <a:t>We will now go back through the phrases, expanding them still </a:t>
            </a:r>
            <a:r>
              <a:rPr lang="en-US" b="0" u="sng" dirty="0">
                <a:solidFill>
                  <a:srgbClr val="000000"/>
                </a:solidFill>
                <a:latin typeface="Arial" panose="020B0604020202020204" pitchFamily="34" charset="0"/>
                <a:ea typeface="ＭＳ Ｐゴシック" charset="0"/>
                <a:cs typeface="Arial" panose="020B0604020202020204" pitchFamily="34" charset="0"/>
              </a:rPr>
              <a:t>farther.</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r>
              <a:rPr lang="en-US" b="0" dirty="0">
                <a:solidFill>
                  <a:srgbClr val="000000"/>
                </a:solidFill>
                <a:latin typeface="Arial" panose="020B0604020202020204" pitchFamily="34" charset="0"/>
                <a:ea typeface="ＭＳ Ｐゴシック" charset="0"/>
                <a:cs typeface="Arial" panose="020B0604020202020204" pitchFamily="34" charset="0"/>
              </a:rPr>
              <a:t>////	CREATION, </a:t>
            </a:r>
          </a:p>
          <a:p>
            <a:r>
              <a:rPr lang="en-US" b="0" dirty="0">
                <a:solidFill>
                  <a:srgbClr val="000000"/>
                </a:solidFill>
                <a:latin typeface="Arial" panose="020B0604020202020204" pitchFamily="34" charset="0"/>
                <a:ea typeface="ＭＳ Ｐゴシック" charset="0"/>
                <a:cs typeface="Arial" panose="020B0604020202020204" pitchFamily="34" charset="0"/>
              </a:rPr>
              <a:t>of course, remains at the top of the list naturally…because the Bible story itself begins right there. </a:t>
            </a:r>
            <a:endParaRPr lang="en-US" b="0" dirty="0">
              <a:latin typeface="Arial" panose="020B0604020202020204" pitchFamily="34" charset="0"/>
              <a:ea typeface="ＭＳ Ｐゴシック" charset="0"/>
              <a:cs typeface="Arial" panose="020B0604020202020204" pitchFamily="34" charset="0"/>
            </a:endParaRPr>
          </a:p>
        </p:txBody>
      </p:sp>
      <p:sp>
        <p:nvSpPr>
          <p:cNvPr id="98306" name="Rectangle 3"/>
          <p:cNvSpPr>
            <a:spLocks noGrp="1" noRot="1" noChangeAspect="1" noChangeArrowheads="1" noTextEdit="1"/>
          </p:cNvSpPr>
          <p:nvPr>
            <p:ph type="sldImg"/>
          </p:nvPr>
        </p:nvSpPr>
        <p:spPr>
          <a:ln cap="fla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We then take the next phrase from the list:</a:t>
            </a:r>
          </a:p>
          <a:p>
            <a:r>
              <a:rPr lang="en-US" b="0" dirty="0">
                <a:solidFill>
                  <a:srgbClr val="000000"/>
                </a:solidFill>
                <a:latin typeface="Arial" panose="020B0604020202020204" pitchFamily="34" charset="0"/>
                <a:ea typeface="ＭＳ Ｐゴシック" charset="0"/>
                <a:cs typeface="Arial" panose="020B0604020202020204" pitchFamily="34" charset="0"/>
              </a:rPr>
              <a:t>		4  PEOPLE.</a:t>
            </a:r>
          </a:p>
          <a:p>
            <a:endParaRPr lang="en-US" b="0" dirty="0">
              <a:latin typeface="Arial" panose="020B0604020202020204" pitchFamily="34" charset="0"/>
              <a:ea typeface="ＭＳ Ｐゴシック" charset="0"/>
              <a:cs typeface="Arial" panose="020B0604020202020204" pitchFamily="34" charset="0"/>
            </a:endParaRPr>
          </a:p>
        </p:txBody>
      </p:sp>
      <p:sp>
        <p:nvSpPr>
          <p:cNvPr id="100354" name="Rectangle 3"/>
          <p:cNvSpPr>
            <a:spLocks noGrp="1" noRot="1" noChangeAspect="1" noChangeArrowheads="1" noTextEdit="1"/>
          </p:cNvSpPr>
          <p:nvPr>
            <p:ph type="sldImg"/>
          </p:nvPr>
        </p:nvSpPr>
        <p:spPr>
          <a:ln cap="flat"/>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Let</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s break apart </a:t>
            </a:r>
            <a:r>
              <a:rPr lang="en-US" altLang="ja-JP" b="0" dirty="0">
                <a:solidFill>
                  <a:srgbClr val="000000"/>
                </a:solidFill>
                <a:latin typeface="Arial" panose="020B0604020202020204" pitchFamily="34" charset="0"/>
                <a:ea typeface="ＭＳ Ｐゴシック" charset="0"/>
                <a:cs typeface="Arial" panose="020B0604020202020204" pitchFamily="34" charset="0"/>
              </a:rPr>
              <a:t>"4 PEOPLE" into 4 specific people, in this order:</a:t>
            </a:r>
          </a:p>
          <a:p>
            <a:r>
              <a:rPr lang="en-US" b="0" dirty="0">
                <a:solidFill>
                  <a:srgbClr val="000000"/>
                </a:solidFill>
                <a:latin typeface="Arial" panose="020B0604020202020204" pitchFamily="34" charset="0"/>
                <a:ea typeface="ＭＳ Ｐゴシック" charset="0"/>
                <a:cs typeface="Arial" panose="020B0604020202020204" pitchFamily="34" charset="0"/>
              </a:rPr>
              <a:t>////	ABRAHAM</a:t>
            </a:r>
          </a:p>
          <a:p>
            <a:r>
              <a:rPr lang="en-US" b="0" dirty="0">
                <a:solidFill>
                  <a:srgbClr val="000000"/>
                </a:solidFill>
                <a:latin typeface="Arial" panose="020B0604020202020204" pitchFamily="34" charset="0"/>
                <a:ea typeface="ＭＳ Ｐゴシック" charset="0"/>
                <a:cs typeface="Arial" panose="020B0604020202020204" pitchFamily="34" charset="0"/>
              </a:rPr>
              <a:t>////	JOSEPH</a:t>
            </a:r>
          </a:p>
          <a:p>
            <a:r>
              <a:rPr lang="en-US" b="0" dirty="0">
                <a:solidFill>
                  <a:srgbClr val="000000"/>
                </a:solidFill>
                <a:latin typeface="Arial" panose="020B0604020202020204" pitchFamily="34" charset="0"/>
                <a:ea typeface="ＭＳ Ｐゴシック" charset="0"/>
                <a:cs typeface="Arial" panose="020B0604020202020204" pitchFamily="34" charset="0"/>
              </a:rPr>
              <a:t>////	MOSES</a:t>
            </a:r>
          </a:p>
          <a:p>
            <a:r>
              <a:rPr lang="en-US" b="0" dirty="0">
                <a:solidFill>
                  <a:srgbClr val="000000"/>
                </a:solidFill>
                <a:latin typeface="Arial" panose="020B0604020202020204" pitchFamily="34" charset="0"/>
                <a:ea typeface="ＭＳ Ｐゴシック" charset="0"/>
                <a:cs typeface="Arial" panose="020B0604020202020204" pitchFamily="34" charset="0"/>
              </a:rPr>
              <a:t>////	JOSHUA</a:t>
            </a:r>
          </a:p>
          <a:p>
            <a:r>
              <a:rPr lang="en-US" b="0" dirty="0">
                <a:solidFill>
                  <a:srgbClr val="000000"/>
                </a:solidFill>
                <a:latin typeface="Arial" panose="020B0604020202020204" pitchFamily="34" charset="0"/>
                <a:ea typeface="ＭＳ Ｐゴシック" charset="0"/>
                <a:cs typeface="Arial" panose="020B0604020202020204" pitchFamily="34" charset="0"/>
              </a:rPr>
              <a:t>It</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s helpful to remember the word order by repeating several times the first-letter order of the words:</a:t>
            </a:r>
          </a:p>
          <a:p>
            <a:r>
              <a:rPr lang="en-US" b="0" dirty="0">
                <a:solidFill>
                  <a:srgbClr val="000000"/>
                </a:solidFill>
                <a:latin typeface="Arial" panose="020B0604020202020204" pitchFamily="34" charset="0"/>
                <a:ea typeface="ＭＳ Ｐゴシック" charset="0"/>
                <a:cs typeface="Arial" panose="020B0604020202020204" pitchFamily="34" charset="0"/>
              </a:rPr>
              <a:t>//// 	"A-J-M-J ... A-J-M-J ... etc."</a:t>
            </a:r>
          </a:p>
          <a:p>
            <a:endParaRPr lang="en-US" b="0" dirty="0">
              <a:latin typeface="Arial" panose="020B0604020202020204" pitchFamily="34" charset="0"/>
              <a:ea typeface="ＭＳ Ｐゴシック" charset="0"/>
              <a:cs typeface="Arial" panose="020B0604020202020204" pitchFamily="34" charset="0"/>
            </a:endParaRPr>
          </a:p>
        </p:txBody>
      </p:sp>
      <p:sp>
        <p:nvSpPr>
          <p:cNvPr id="102402" name="Rectangle 3"/>
          <p:cNvSpPr>
            <a:spLocks noGrp="1" noRot="1" noChangeAspect="1" noChangeArrowheads="1" noTextEdit="1"/>
          </p:cNvSpPr>
          <p:nvPr>
            <p:ph type="sldImg"/>
          </p:nvPr>
        </p:nvSpPr>
        <p:spPr>
          <a:ln cap="fla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How can you remember the order of those letters and the names?</a:t>
            </a:r>
          </a:p>
          <a:p>
            <a:r>
              <a:rPr lang="en-US" b="0" dirty="0">
                <a:solidFill>
                  <a:srgbClr val="000000"/>
                </a:solidFill>
                <a:latin typeface="Arial" panose="020B0604020202020204" pitchFamily="34" charset="0"/>
                <a:ea typeface="ＭＳ Ｐゴシック" charset="0"/>
                <a:cs typeface="Arial" panose="020B0604020202020204" pitchFamily="34" charset="0"/>
              </a:rPr>
              <a:t>This simple sentence..."A JUDGE MUST JUDGE."  The first letters of each word: AJMJ and then you have it.</a:t>
            </a:r>
            <a:endParaRPr lang="en-US" b="0" dirty="0">
              <a:latin typeface="Arial" panose="020B0604020202020204" pitchFamily="34" charset="0"/>
              <a:ea typeface="ＭＳ Ｐゴシック" charset="0"/>
              <a:cs typeface="Arial" panose="020B0604020202020204" pitchFamily="34" charset="0"/>
            </a:endParaRPr>
          </a:p>
        </p:txBody>
      </p:sp>
      <p:sp>
        <p:nvSpPr>
          <p:cNvPr id="104450" name="Rectangle 3"/>
          <p:cNvSpPr>
            <a:spLocks noGrp="1" noRot="1" noChangeAspect="1" noChangeArrowheads="1" noTextEdit="1"/>
          </p:cNvSpPr>
          <p:nvPr>
            <p:ph type="sldImg"/>
          </p:nvPr>
        </p:nvSpPr>
        <p:spPr>
          <a:ln cap="fla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Just remember to repeat the four names aloud to yourself several times until you feel the rhythm of the words: </a:t>
            </a:r>
          </a:p>
          <a:p>
            <a:r>
              <a:rPr lang="en-US" b="0" dirty="0">
                <a:solidFill>
                  <a:srgbClr val="000000"/>
                </a:solidFill>
                <a:latin typeface="Arial" panose="020B0604020202020204" pitchFamily="34" charset="0"/>
                <a:ea typeface="ＭＳ Ｐゴシック" charset="0"/>
                <a:cs typeface="Arial" panose="020B0604020202020204" pitchFamily="34" charset="0"/>
              </a:rPr>
              <a:t>////	"ABRAHAM, </a:t>
            </a:r>
          </a:p>
          <a:p>
            <a:r>
              <a:rPr lang="en-US" b="0" dirty="0">
                <a:solidFill>
                  <a:srgbClr val="000000"/>
                </a:solidFill>
                <a:latin typeface="Arial" panose="020B0604020202020204" pitchFamily="34" charset="0"/>
                <a:ea typeface="ＭＳ Ｐゴシック" charset="0"/>
                <a:cs typeface="Arial" panose="020B0604020202020204" pitchFamily="34" charset="0"/>
              </a:rPr>
              <a:t>////	JOSEPH,</a:t>
            </a:r>
          </a:p>
          <a:p>
            <a:r>
              <a:rPr lang="en-US" b="0" dirty="0">
                <a:solidFill>
                  <a:srgbClr val="000000"/>
                </a:solidFill>
                <a:latin typeface="Arial" panose="020B0604020202020204" pitchFamily="34" charset="0"/>
                <a:ea typeface="ＭＳ Ｐゴシック" charset="0"/>
                <a:cs typeface="Arial" panose="020B0604020202020204" pitchFamily="34" charset="0"/>
              </a:rPr>
              <a:t>////	 MOSES and </a:t>
            </a:r>
          </a:p>
          <a:p>
            <a:r>
              <a:rPr lang="en-US" b="0" dirty="0">
                <a:solidFill>
                  <a:srgbClr val="000000"/>
                </a:solidFill>
                <a:latin typeface="Arial" panose="020B0604020202020204" pitchFamily="34" charset="0"/>
                <a:ea typeface="ＭＳ Ｐゴシック" charset="0"/>
                <a:cs typeface="Arial" panose="020B0604020202020204" pitchFamily="34" charset="0"/>
              </a:rPr>
              <a:t>////	JOSHUA."</a:t>
            </a:r>
          </a:p>
          <a:p>
            <a:r>
              <a:rPr lang="en-US" b="0" dirty="0">
                <a:solidFill>
                  <a:srgbClr val="000000"/>
                </a:solidFill>
                <a:latin typeface="Arial" panose="020B0604020202020204" pitchFamily="34" charset="0"/>
                <a:ea typeface="ＭＳ Ｐゴシック" charset="0"/>
                <a:cs typeface="Arial" panose="020B0604020202020204" pitchFamily="34" charset="0"/>
              </a:rPr>
              <a:t>And here again is that mental tool…</a:t>
            </a:r>
          </a:p>
          <a:p>
            <a:r>
              <a:rPr lang="en-US" b="0" dirty="0">
                <a:solidFill>
                  <a:srgbClr val="000000"/>
                </a:solidFill>
                <a:latin typeface="Arial" panose="020B0604020202020204" pitchFamily="34" charset="0"/>
                <a:ea typeface="ＭＳ Ｐゴシック" charset="0"/>
                <a:cs typeface="Arial" panose="020B0604020202020204" pitchFamily="34" charset="0"/>
              </a:rPr>
              <a:t>////	A</a:t>
            </a:r>
          </a:p>
          <a:p>
            <a:r>
              <a:rPr lang="en-US" b="0" dirty="0">
                <a:solidFill>
                  <a:srgbClr val="000000"/>
                </a:solidFill>
                <a:latin typeface="Arial" panose="020B0604020202020204" pitchFamily="34" charset="0"/>
                <a:ea typeface="ＭＳ Ｐゴシック" charset="0"/>
                <a:cs typeface="Arial" panose="020B0604020202020204" pitchFamily="34" charset="0"/>
              </a:rPr>
              <a:t>////	JUDGE</a:t>
            </a:r>
          </a:p>
          <a:p>
            <a:r>
              <a:rPr lang="en-US" b="0" dirty="0">
                <a:solidFill>
                  <a:srgbClr val="000000"/>
                </a:solidFill>
                <a:latin typeface="Arial" panose="020B0604020202020204" pitchFamily="34" charset="0"/>
                <a:ea typeface="ＭＳ Ｐゴシック" charset="0"/>
                <a:cs typeface="Arial" panose="020B0604020202020204" pitchFamily="34" charset="0"/>
              </a:rPr>
              <a:t>////	MUST</a:t>
            </a:r>
          </a:p>
          <a:p>
            <a:r>
              <a:rPr lang="en-US" b="0" dirty="0">
                <a:solidFill>
                  <a:srgbClr val="000000"/>
                </a:solidFill>
                <a:latin typeface="Arial" panose="020B0604020202020204" pitchFamily="34" charset="0"/>
                <a:ea typeface="ＭＳ Ｐゴシック" charset="0"/>
                <a:cs typeface="Arial" panose="020B0604020202020204" pitchFamily="34" charset="0"/>
              </a:rPr>
              <a:t>////	JUDGE.</a:t>
            </a:r>
          </a:p>
          <a:p>
            <a:endParaRPr lang="en-US" b="0" dirty="0">
              <a:latin typeface="Arial" panose="020B0604020202020204" pitchFamily="34" charset="0"/>
              <a:ea typeface="ＭＳ Ｐゴシック" charset="0"/>
              <a:cs typeface="Arial" panose="020B0604020202020204" pitchFamily="34" charset="0"/>
            </a:endParaRPr>
          </a:p>
        </p:txBody>
      </p:sp>
      <p:sp>
        <p:nvSpPr>
          <p:cNvPr id="106498" name="Rectangle 3"/>
          <p:cNvSpPr>
            <a:spLocks noGrp="1" noRot="1" noChangeAspect="1" noChangeArrowheads="1" noTextEdit="1"/>
          </p:cNvSpPr>
          <p:nvPr>
            <p:ph type="sldImg"/>
          </p:nvPr>
        </p:nvSpPr>
        <p:spPr>
          <a:ln cap="fla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So, from the top of the list we now can say:</a:t>
            </a:r>
          </a:p>
          <a:p>
            <a:r>
              <a:rPr lang="en-US" b="0" dirty="0">
                <a:solidFill>
                  <a:srgbClr val="000000"/>
                </a:solidFill>
                <a:latin typeface="Arial" panose="020B0604020202020204" pitchFamily="34" charset="0"/>
                <a:ea typeface="ＭＳ Ｐゴシック" charset="0"/>
                <a:cs typeface="Arial" panose="020B0604020202020204" pitchFamily="34" charset="0"/>
              </a:rPr>
              <a:t>////	CREATION</a:t>
            </a:r>
          </a:p>
          <a:p>
            <a:r>
              <a:rPr lang="en-US" b="0" dirty="0">
                <a:solidFill>
                  <a:srgbClr val="000000"/>
                </a:solidFill>
                <a:latin typeface="Arial" panose="020B0604020202020204" pitchFamily="34" charset="0"/>
                <a:ea typeface="ＭＳ Ｐゴシック" charset="0"/>
                <a:cs typeface="Arial" panose="020B0604020202020204" pitchFamily="34" charset="0"/>
              </a:rPr>
              <a:t>////	ABRAHAM</a:t>
            </a:r>
          </a:p>
          <a:p>
            <a:r>
              <a:rPr lang="en-US" b="0" dirty="0">
                <a:solidFill>
                  <a:srgbClr val="000000"/>
                </a:solidFill>
                <a:latin typeface="Arial" panose="020B0604020202020204" pitchFamily="34" charset="0"/>
                <a:ea typeface="ＭＳ Ｐゴシック" charset="0"/>
                <a:cs typeface="Arial" panose="020B0604020202020204" pitchFamily="34" charset="0"/>
              </a:rPr>
              <a:t>////	JOSEPH</a:t>
            </a:r>
          </a:p>
          <a:p>
            <a:r>
              <a:rPr lang="en-US" b="0" dirty="0">
                <a:solidFill>
                  <a:srgbClr val="000000"/>
                </a:solidFill>
                <a:latin typeface="Arial" panose="020B0604020202020204" pitchFamily="34" charset="0"/>
                <a:ea typeface="ＭＳ Ｐゴシック" charset="0"/>
                <a:cs typeface="Arial" panose="020B0604020202020204" pitchFamily="34" charset="0"/>
              </a:rPr>
              <a:t>////	MOSES</a:t>
            </a:r>
          </a:p>
          <a:p>
            <a:r>
              <a:rPr lang="en-US" b="0" dirty="0">
                <a:solidFill>
                  <a:srgbClr val="000000"/>
                </a:solidFill>
                <a:latin typeface="Arial" panose="020B0604020202020204" pitchFamily="34" charset="0"/>
                <a:ea typeface="ＭＳ Ｐゴシック" charset="0"/>
                <a:cs typeface="Arial" panose="020B0604020202020204" pitchFamily="34" charset="0"/>
              </a:rPr>
              <a:t>////	JOSHUA 						</a:t>
            </a:r>
          </a:p>
          <a:p>
            <a:r>
              <a:rPr lang="en-US" b="0" dirty="0">
                <a:solidFill>
                  <a:srgbClr val="000000"/>
                </a:solidFill>
                <a:latin typeface="Arial" panose="020B0604020202020204" pitchFamily="34" charset="0"/>
                <a:ea typeface="ＭＳ Ｐゴシック" charset="0"/>
                <a:cs typeface="Arial" panose="020B0604020202020204" pitchFamily="34" charset="0"/>
              </a:rPr>
              <a:t>This step completes the main FOUR PEOPLE of your new Bible File. Of course, there   are dozens of other Biblical characters,  but these are the only ones we   are using to build the Bible File right now. Repeat the four names aloud several times until they are firmly set mentally.</a:t>
            </a: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The next phrase of that beginning list is: </a:t>
            </a:r>
          </a:p>
          <a:p>
            <a:r>
              <a:rPr lang="en-US" b="0" dirty="0">
                <a:solidFill>
                  <a:srgbClr val="000000"/>
                </a:solidFill>
                <a:latin typeface="Arial" panose="020B0604020202020204" pitchFamily="34" charset="0"/>
                <a:ea typeface="ＭＳ Ｐゴシック" charset="0"/>
                <a:cs typeface="Arial" panose="020B0604020202020204" pitchFamily="34" charset="0"/>
              </a:rPr>
              <a:t>                      3  SOCIETIES. </a:t>
            </a:r>
          </a:p>
          <a:p>
            <a:endParaRPr lang="en-US" b="0" dirty="0">
              <a:latin typeface="Arial" panose="020B0604020202020204" pitchFamily="34" charset="0"/>
              <a:ea typeface="ＭＳ Ｐゴシック" charset="0"/>
              <a:cs typeface="Arial" panose="020B0604020202020204" pitchFamily="34" charset="0"/>
            </a:endParaRPr>
          </a:p>
        </p:txBody>
      </p:sp>
      <p:sp>
        <p:nvSpPr>
          <p:cNvPr id="110594" name="Rectangle 3"/>
          <p:cNvSpPr>
            <a:spLocks noGrp="1" noRot="1" noChangeAspect="1" noChangeArrowheads="1" noTextEdit="1"/>
          </p:cNvSpPr>
          <p:nvPr>
            <p:ph type="sldImg"/>
          </p:nvPr>
        </p:nvSpPr>
        <p:spPr>
          <a:ln cap="flat"/>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Another memory tool now…what do you call </a:t>
            </a:r>
          </a:p>
          <a:p>
            <a:r>
              <a:rPr lang="en-US" b="0" dirty="0">
                <a:solidFill>
                  <a:srgbClr val="000000"/>
                </a:solidFill>
                <a:latin typeface="Arial" panose="020B0604020202020204" pitchFamily="34" charset="0"/>
                <a:ea typeface="ＭＳ Ｐゴシック" charset="0"/>
                <a:cs typeface="Arial" panose="020B0604020202020204" pitchFamily="34" charset="0"/>
              </a:rPr>
              <a:t>////	that red section of the perimeter of a circle?  </a:t>
            </a:r>
          </a:p>
          <a:p>
            <a:r>
              <a:rPr lang="en-US" b="0" dirty="0">
                <a:solidFill>
                  <a:srgbClr val="000000"/>
                </a:solidFill>
                <a:latin typeface="Arial" panose="020B0604020202020204" pitchFamily="34" charset="0"/>
                <a:ea typeface="ＭＳ Ｐゴシック" charset="0"/>
                <a:cs typeface="Arial" panose="020B0604020202020204" pitchFamily="34" charset="0"/>
              </a:rPr>
              <a:t>////	It</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s called an </a:t>
            </a:r>
            <a:r>
              <a:rPr lang="en-US" altLang="ja-JP" b="0" dirty="0">
                <a:solidFill>
                  <a:srgbClr val="000000"/>
                </a:solidFill>
                <a:latin typeface="Arial" panose="020B0604020202020204" pitchFamily="34" charset="0"/>
                <a:ea typeface="ＭＳ Ｐゴシック" charset="0"/>
                <a:cs typeface="Arial" panose="020B0604020202020204" pitchFamily="34" charset="0"/>
              </a:rPr>
              <a:t>"arc," spelled A-R-C. Those letters, then, remind you of the first letters of 3 KINDS OF SOCIETIES.</a:t>
            </a:r>
          </a:p>
          <a:p>
            <a:endParaRPr lang="en-US" b="0" dirty="0">
              <a:latin typeface="Arial" panose="020B0604020202020204" pitchFamily="34" charset="0"/>
              <a:ea typeface="ＭＳ Ｐゴシック" charset="0"/>
              <a:cs typeface="Arial" panose="020B0604020202020204" pitchFamily="34" charset="0"/>
            </a:endParaRPr>
          </a:p>
        </p:txBody>
      </p:sp>
      <p:sp>
        <p:nvSpPr>
          <p:cNvPr id="112642" name="Rectangle 3"/>
          <p:cNvSpPr>
            <a:spLocks noGrp="1" noRot="1" noChangeAspect="1" noChangeArrowheads="1" noTextEdit="1"/>
          </p:cNvSpPr>
          <p:nvPr>
            <p:ph type="sldImg"/>
          </p:nvPr>
        </p:nvSpPr>
        <p:spPr>
          <a:ln cap="fla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The three societies are…</a:t>
            </a:r>
          </a:p>
          <a:p>
            <a:r>
              <a:rPr lang="en-US" dirty="0">
                <a:solidFill>
                  <a:srgbClr val="000000"/>
                </a:solidFill>
                <a:ea typeface="ＭＳ Ｐゴシック" charset="0"/>
                <a:cs typeface="ＭＳ Ｐゴシック" charset="0"/>
              </a:rPr>
              <a:t>////	ANARCHY</a:t>
            </a:r>
          </a:p>
          <a:p>
            <a:r>
              <a:rPr lang="en-US" dirty="0">
                <a:solidFill>
                  <a:srgbClr val="000000"/>
                </a:solidFill>
                <a:ea typeface="ＭＳ Ｐゴシック" charset="0"/>
                <a:cs typeface="ＭＳ Ｐゴシック" charset="0"/>
              </a:rPr>
              <a:t>////	ROYALTY</a:t>
            </a:r>
          </a:p>
          <a:p>
            <a:r>
              <a:rPr lang="en-US" dirty="0">
                <a:solidFill>
                  <a:srgbClr val="000000"/>
                </a:solidFill>
                <a:ea typeface="ＭＳ Ｐゴシック" charset="0"/>
                <a:cs typeface="ＭＳ Ｐゴシック" charset="0"/>
              </a:rPr>
              <a:t>////	CAPTIVITY.    	</a:t>
            </a:r>
          </a:p>
          <a:p>
            <a:r>
              <a:rPr lang="en-US" dirty="0">
                <a:solidFill>
                  <a:srgbClr val="000000"/>
                </a:solidFill>
                <a:ea typeface="ＭＳ Ｐゴシック" charset="0"/>
                <a:cs typeface="ＭＳ Ｐゴシック" charset="0"/>
              </a:rPr>
              <a:t>As before, please repeat that word order several times.</a:t>
            </a:r>
          </a:p>
          <a:p>
            <a:r>
              <a:rPr lang="en-US" dirty="0">
                <a:solidFill>
                  <a:srgbClr val="000000"/>
                </a:solidFill>
                <a:ea typeface="ＭＳ Ｐゴシック" charset="0"/>
                <a:cs typeface="ＭＳ Ｐゴシック" charset="0"/>
              </a:rPr>
              <a:t>	ANARCHY, ROYALTY, CAPTIVITY...</a:t>
            </a:r>
          </a:p>
          <a:p>
            <a:r>
              <a:rPr lang="en-US" dirty="0">
                <a:solidFill>
                  <a:srgbClr val="000000"/>
                </a:solidFill>
                <a:ea typeface="ＭＳ Ｐゴシック" charset="0"/>
                <a:cs typeface="ＭＳ Ｐゴシック" charset="0"/>
              </a:rPr>
              <a:t>	ANARCHY, ROYALTY, CAPTIVITY.</a:t>
            </a:r>
          </a:p>
          <a:p>
            <a:r>
              <a:rPr lang="en-US" dirty="0">
                <a:solidFill>
                  <a:srgbClr val="000000"/>
                </a:solidFill>
                <a:ea typeface="ＭＳ Ｐゴシック" charset="0"/>
                <a:cs typeface="ＭＳ Ｐゴシック" charset="0"/>
              </a:rPr>
              <a:t>And the mental tool here:</a:t>
            </a:r>
          </a:p>
          <a:p>
            <a:r>
              <a:rPr lang="en-US" dirty="0">
                <a:solidFill>
                  <a:srgbClr val="000000"/>
                </a:solidFill>
                <a:ea typeface="ＭＳ Ｐゴシック" charset="0"/>
                <a:cs typeface="ＭＳ Ｐゴシック" charset="0"/>
              </a:rPr>
              <a:t>////	A</a:t>
            </a:r>
          </a:p>
          <a:p>
            <a:r>
              <a:rPr lang="en-US" dirty="0">
                <a:solidFill>
                  <a:srgbClr val="000000"/>
                </a:solidFill>
                <a:ea typeface="ＭＳ Ｐゴシック" charset="0"/>
                <a:cs typeface="ＭＳ Ｐゴシック" charset="0"/>
              </a:rPr>
              <a:t>////	R</a:t>
            </a:r>
          </a:p>
          <a:p>
            <a:r>
              <a:rPr lang="en-US" dirty="0">
                <a:solidFill>
                  <a:srgbClr val="000000"/>
                </a:solidFill>
                <a:ea typeface="ＭＳ Ｐゴシック" charset="0"/>
                <a:cs typeface="ＭＳ Ｐゴシック" charset="0"/>
              </a:rPr>
              <a:t>////	C.</a:t>
            </a:r>
          </a:p>
          <a:p>
            <a:endParaRPr lang="en-US" dirty="0">
              <a:ea typeface="ＭＳ Ｐゴシック" charset="0"/>
              <a:cs typeface="ＭＳ Ｐゴシック" charset="0"/>
            </a:endParaRPr>
          </a:p>
        </p:txBody>
      </p:sp>
      <p:sp>
        <p:nvSpPr>
          <p:cNvPr id="114690" name="Rectangle 3"/>
          <p:cNvSpPr>
            <a:spLocks noGrp="1" noRot="1" noChangeAspect="1" noChangeArrowheads="1" noTextEdit="1"/>
          </p:cNvSpPr>
          <p:nvPr>
            <p:ph type="sldImg"/>
          </p:nvPr>
        </p:nvSpPr>
        <p:spPr>
          <a:ln cap="fla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Now we add the 3 SOCIETIES group to the others, and we have:</a:t>
            </a:r>
          </a:p>
          <a:p>
            <a:r>
              <a:rPr lang="en-US" dirty="0">
                <a:solidFill>
                  <a:srgbClr val="000000"/>
                </a:solidFill>
                <a:ea typeface="ＭＳ Ｐゴシック" charset="0"/>
                <a:cs typeface="ＭＳ Ｐゴシック" charset="0"/>
              </a:rPr>
              <a:t>	CREATION</a:t>
            </a:r>
          </a:p>
          <a:p>
            <a:r>
              <a:rPr lang="en-US" dirty="0">
                <a:solidFill>
                  <a:srgbClr val="000000"/>
                </a:solidFill>
                <a:ea typeface="ＭＳ Ｐゴシック" charset="0"/>
                <a:cs typeface="ＭＳ Ｐゴシック" charset="0"/>
              </a:rPr>
              <a:t>	ABRAHAM </a:t>
            </a:r>
          </a:p>
          <a:p>
            <a:r>
              <a:rPr lang="en-US" dirty="0">
                <a:solidFill>
                  <a:srgbClr val="000000"/>
                </a:solidFill>
                <a:ea typeface="ＭＳ Ｐゴシック" charset="0"/>
                <a:cs typeface="ＭＳ Ｐゴシック" charset="0"/>
              </a:rPr>
              <a:t>	JOSEPH</a:t>
            </a:r>
          </a:p>
          <a:p>
            <a:r>
              <a:rPr lang="en-US" dirty="0">
                <a:solidFill>
                  <a:srgbClr val="000000"/>
                </a:solidFill>
                <a:ea typeface="ＭＳ Ｐゴシック" charset="0"/>
                <a:cs typeface="ＭＳ Ｐゴシック" charset="0"/>
              </a:rPr>
              <a:t>	MOSES</a:t>
            </a:r>
          </a:p>
          <a:p>
            <a:r>
              <a:rPr lang="en-US" dirty="0">
                <a:solidFill>
                  <a:srgbClr val="000000"/>
                </a:solidFill>
                <a:ea typeface="ＭＳ Ｐゴシック" charset="0"/>
                <a:cs typeface="ＭＳ Ｐゴシック" charset="0"/>
              </a:rPr>
              <a:t>	JOSHUA</a:t>
            </a:r>
          </a:p>
          <a:p>
            <a:r>
              <a:rPr lang="en-US" dirty="0">
                <a:solidFill>
                  <a:srgbClr val="000000"/>
                </a:solidFill>
                <a:ea typeface="ＭＳ Ｐゴシック" charset="0"/>
                <a:cs typeface="ＭＳ Ｐゴシック" charset="0"/>
              </a:rPr>
              <a:t>	ANARCHY</a:t>
            </a:r>
          </a:p>
          <a:p>
            <a:r>
              <a:rPr lang="en-US" dirty="0">
                <a:solidFill>
                  <a:srgbClr val="000000"/>
                </a:solidFill>
                <a:ea typeface="ＭＳ Ｐゴシック" charset="0"/>
                <a:cs typeface="ＭＳ Ｐゴシック" charset="0"/>
              </a:rPr>
              <a:t>	ROYALTY</a:t>
            </a:r>
          </a:p>
          <a:p>
            <a:r>
              <a:rPr lang="en-US" dirty="0">
                <a:solidFill>
                  <a:srgbClr val="000000"/>
                </a:solidFill>
                <a:ea typeface="ＭＳ Ｐゴシック" charset="0"/>
                <a:cs typeface="ＭＳ Ｐゴシック" charset="0"/>
              </a:rPr>
              <a:t>	CAPTIVITY</a:t>
            </a:r>
          </a:p>
          <a:p>
            <a:endParaRPr lang="en-US" dirty="0">
              <a:ea typeface="ＭＳ Ｐゴシック" charset="0"/>
              <a:cs typeface="ＭＳ Ｐゴシック" charset="0"/>
            </a:endParaRPr>
          </a:p>
        </p:txBody>
      </p:sp>
      <p:sp>
        <p:nvSpPr>
          <p:cNvPr id="116738" name="Rectangle 3"/>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Title slide (no narration)</a:t>
            </a:r>
          </a:p>
          <a:p>
            <a:r>
              <a:rPr lang="en-US" dirty="0">
                <a:ea typeface="ＭＳ Ｐゴシック" charset="0"/>
                <a:cs typeface="ＭＳ Ｐゴシック" charset="0"/>
              </a:rPr>
              <a:t>Translators should translate the title on the right, then drag that entire section over the main slide on the left so that no English appears on the slide.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To review the entire sequence so far…</a:t>
            </a:r>
          </a:p>
          <a:p>
            <a:r>
              <a:rPr lang="en-US" dirty="0">
                <a:solidFill>
                  <a:srgbClr val="000000"/>
                </a:solidFill>
                <a:ea typeface="ＭＳ Ｐゴシック" charset="0"/>
                <a:cs typeface="ＭＳ Ｐゴシック" charset="0"/>
              </a:rPr>
              <a:t>Beginning with the single number </a:t>
            </a:r>
          </a:p>
          <a:p>
            <a:r>
              <a:rPr lang="en-US" dirty="0">
                <a:solidFill>
                  <a:srgbClr val="000000"/>
                </a:solidFill>
                <a:ea typeface="ＭＳ Ｐゴシック" charset="0"/>
                <a:cs typeface="ＭＳ Ｐゴシック" charset="0"/>
              </a:rPr>
              <a:t>////	7....</a:t>
            </a:r>
          </a:p>
          <a:p>
            <a:r>
              <a:rPr lang="en-US" dirty="0">
                <a:solidFill>
                  <a:srgbClr val="000000"/>
                </a:solidFill>
                <a:ea typeface="ＭＳ Ｐゴシック" charset="0"/>
                <a:cs typeface="ＭＳ Ｐゴシック" charset="0"/>
              </a:rPr>
              <a:t>leading to… </a:t>
            </a:r>
          </a:p>
          <a:p>
            <a:r>
              <a:rPr lang="en-US" dirty="0">
                <a:solidFill>
                  <a:srgbClr val="000000"/>
                </a:solidFill>
                <a:ea typeface="ＭＳ Ｐゴシック" charset="0"/>
                <a:cs typeface="ＭＳ Ｐゴシック" charset="0"/>
              </a:rPr>
              <a:t>//// 	C  7  S  J...</a:t>
            </a:r>
          </a:p>
          <a:p>
            <a:r>
              <a:rPr lang="en-US" dirty="0">
                <a:solidFill>
                  <a:srgbClr val="000000"/>
                </a:solidFill>
                <a:ea typeface="ＭＳ Ｐゴシック" charset="0"/>
                <a:cs typeface="ＭＳ Ｐゴシック" charset="0"/>
              </a:rPr>
              <a:t>which becomes...</a:t>
            </a:r>
          </a:p>
          <a:p>
            <a:r>
              <a:rPr lang="en-US" dirty="0">
                <a:solidFill>
                  <a:srgbClr val="000000"/>
                </a:solidFill>
                <a:ea typeface="ＭＳ Ｐゴシック" charset="0"/>
                <a:cs typeface="ＭＳ Ｐゴシック" charset="0"/>
              </a:rPr>
              <a:t>////	C  4  3  S  J.</a:t>
            </a:r>
          </a:p>
          <a:p>
            <a:r>
              <a:rPr lang="en-US" dirty="0">
                <a:solidFill>
                  <a:srgbClr val="000000"/>
                </a:solidFill>
                <a:ea typeface="ＭＳ Ｐゴシック" charset="0"/>
                <a:cs typeface="ＭＳ Ｐゴシック" charset="0"/>
              </a:rPr>
              <a:t>	These numbers and letters are then used to develop a mental list of TEN WORDS that will form a dependable mental outline of the entirety of Scripture.</a:t>
            </a:r>
          </a:p>
          <a:p>
            <a:endParaRPr lang="en-US" dirty="0">
              <a:ea typeface="ＭＳ Ｐゴシック" charset="0"/>
              <a:cs typeface="ＭＳ Ｐゴシック" charset="0"/>
            </a:endParaRPr>
          </a:p>
        </p:txBody>
      </p:sp>
      <p:sp>
        <p:nvSpPr>
          <p:cNvPr id="118786" name="Rectangle 3"/>
          <p:cNvSpPr>
            <a:spLocks noGrp="1" noRot="1" noChangeAspect="1" noChangeArrowheads="1" noTextEdit="1"/>
          </p:cNvSpPr>
          <p:nvPr>
            <p:ph type="sldImg"/>
          </p:nvPr>
        </p:nvSpPr>
        <p:spPr>
          <a:ln cap="flat"/>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C 4 3 S J is then expanded into:</a:t>
            </a:r>
          </a:p>
          <a:p>
            <a:r>
              <a:rPr lang="en-US" dirty="0">
                <a:solidFill>
                  <a:srgbClr val="000000"/>
                </a:solidFill>
                <a:ea typeface="ＭＳ Ｐゴシック" charset="0"/>
                <a:cs typeface="ＭＳ Ｐゴシック" charset="0"/>
              </a:rPr>
              <a:t>	CREATION</a:t>
            </a:r>
          </a:p>
          <a:p>
            <a:r>
              <a:rPr lang="en-US" dirty="0">
                <a:solidFill>
                  <a:srgbClr val="000000"/>
                </a:solidFill>
                <a:ea typeface="ＭＳ Ｐゴシック" charset="0"/>
                <a:cs typeface="ＭＳ Ｐゴシック" charset="0"/>
              </a:rPr>
              <a:t>	4  PEOPLE</a:t>
            </a:r>
          </a:p>
          <a:p>
            <a:r>
              <a:rPr lang="en-US" dirty="0">
                <a:solidFill>
                  <a:srgbClr val="000000"/>
                </a:solidFill>
                <a:ea typeface="ＭＳ Ｐゴシック" charset="0"/>
                <a:cs typeface="ＭＳ Ｐゴシック" charset="0"/>
              </a:rPr>
              <a:t>	3  SOCIETIES</a:t>
            </a:r>
          </a:p>
          <a:p>
            <a:r>
              <a:rPr lang="en-US" dirty="0">
                <a:solidFill>
                  <a:srgbClr val="000000"/>
                </a:solidFill>
                <a:ea typeface="ＭＳ Ｐゴシック" charset="0"/>
                <a:cs typeface="ＭＳ Ｐゴシック" charset="0"/>
              </a:rPr>
              <a:t>	SILENCE</a:t>
            </a:r>
          </a:p>
          <a:p>
            <a:r>
              <a:rPr lang="en-US" dirty="0">
                <a:solidFill>
                  <a:srgbClr val="000000"/>
                </a:solidFill>
                <a:ea typeface="ＭＳ Ｐゴシック" charset="0"/>
                <a:cs typeface="ＭＳ Ｐゴシック" charset="0"/>
              </a:rPr>
              <a:t>	JESUS.</a:t>
            </a:r>
          </a:p>
          <a:p>
            <a:endParaRPr lang="en-US" dirty="0">
              <a:ea typeface="ＭＳ Ｐゴシック" charset="0"/>
              <a:cs typeface="ＭＳ Ｐゴシック" charset="0"/>
            </a:endParaRPr>
          </a:p>
        </p:txBody>
      </p:sp>
      <p:sp>
        <p:nvSpPr>
          <p:cNvPr id="120834" name="Rectangle 3"/>
          <p:cNvSpPr>
            <a:spLocks noGrp="1" noRot="1" noChangeAspect="1" noChangeArrowheads="1" noTextEdit="1"/>
          </p:cNvSpPr>
          <p:nvPr>
            <p:ph type="sldImg"/>
          </p:nvPr>
        </p:nvSpPr>
        <p:spPr>
          <a:ln cap="flat"/>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Then further expanded into:</a:t>
            </a:r>
          </a:p>
          <a:p>
            <a:r>
              <a:rPr lang="en-US" dirty="0">
                <a:solidFill>
                  <a:srgbClr val="000000"/>
                </a:solidFill>
                <a:ea typeface="ＭＳ Ｐゴシック" charset="0"/>
                <a:cs typeface="ＭＳ Ｐゴシック" charset="0"/>
              </a:rPr>
              <a:t>	CREATION</a:t>
            </a:r>
          </a:p>
          <a:p>
            <a:r>
              <a:rPr lang="en-US" dirty="0">
                <a:solidFill>
                  <a:srgbClr val="000000"/>
                </a:solidFill>
                <a:ea typeface="ＭＳ Ｐゴシック" charset="0"/>
                <a:cs typeface="ＭＳ Ｐゴシック" charset="0"/>
              </a:rPr>
              <a:t>	ABRAHAM</a:t>
            </a:r>
          </a:p>
          <a:p>
            <a:r>
              <a:rPr lang="en-US" dirty="0">
                <a:solidFill>
                  <a:srgbClr val="000000"/>
                </a:solidFill>
                <a:ea typeface="ＭＳ Ｐゴシック" charset="0"/>
                <a:cs typeface="ＭＳ Ｐゴシック" charset="0"/>
              </a:rPr>
              <a:t>	JOSEPH</a:t>
            </a:r>
          </a:p>
          <a:p>
            <a:r>
              <a:rPr lang="en-US" dirty="0">
                <a:solidFill>
                  <a:srgbClr val="000000"/>
                </a:solidFill>
                <a:ea typeface="ＭＳ Ｐゴシック" charset="0"/>
                <a:cs typeface="ＭＳ Ｐゴシック" charset="0"/>
              </a:rPr>
              <a:t>	MOSES</a:t>
            </a:r>
          </a:p>
          <a:p>
            <a:r>
              <a:rPr lang="en-US" dirty="0">
                <a:solidFill>
                  <a:srgbClr val="000000"/>
                </a:solidFill>
                <a:ea typeface="ＭＳ Ｐゴシック" charset="0"/>
                <a:cs typeface="ＭＳ Ｐゴシック" charset="0"/>
              </a:rPr>
              <a:t>	JOSHUA</a:t>
            </a:r>
          </a:p>
          <a:p>
            <a:r>
              <a:rPr lang="en-US" dirty="0">
                <a:solidFill>
                  <a:srgbClr val="000000"/>
                </a:solidFill>
                <a:ea typeface="ＭＳ Ｐゴシック" charset="0"/>
                <a:cs typeface="ＭＳ Ｐゴシック" charset="0"/>
              </a:rPr>
              <a:t>	ANARCHY</a:t>
            </a:r>
          </a:p>
          <a:p>
            <a:r>
              <a:rPr lang="en-US" dirty="0">
                <a:solidFill>
                  <a:srgbClr val="000000"/>
                </a:solidFill>
                <a:ea typeface="ＭＳ Ｐゴシック" charset="0"/>
                <a:cs typeface="ＭＳ Ｐゴシック" charset="0"/>
              </a:rPr>
              <a:t>	ROYALTY</a:t>
            </a:r>
          </a:p>
          <a:p>
            <a:r>
              <a:rPr lang="en-US" dirty="0">
                <a:solidFill>
                  <a:srgbClr val="000000"/>
                </a:solidFill>
                <a:ea typeface="ＭＳ Ｐゴシック" charset="0"/>
                <a:cs typeface="ＭＳ Ｐゴシック" charset="0"/>
              </a:rPr>
              <a:t>	CAPTIVITY.</a:t>
            </a:r>
          </a:p>
          <a:p>
            <a:endParaRPr lang="en-US" dirty="0">
              <a:solidFill>
                <a:srgbClr val="000000"/>
              </a:solidFill>
              <a:ea typeface="ＭＳ Ｐゴシック" charset="0"/>
              <a:cs typeface="ＭＳ Ｐゴシック" charset="0"/>
            </a:endParaRPr>
          </a:p>
          <a:p>
            <a:r>
              <a:rPr lang="en-US" dirty="0">
                <a:solidFill>
                  <a:srgbClr val="000000"/>
                </a:solidFill>
                <a:ea typeface="ＭＳ Ｐゴシック" charset="0"/>
                <a:cs typeface="ＭＳ Ｐゴシック" charset="0"/>
              </a:rPr>
              <a:t>Finally, now, we add:  ////	</a:t>
            </a:r>
            <a:r>
              <a:rPr lang="en-US" dirty="0" err="1">
                <a:solidFill>
                  <a:srgbClr val="000000"/>
                </a:solidFill>
                <a:ea typeface="ＭＳ Ｐゴシック" charset="0"/>
                <a:cs typeface="ＭＳ Ｐゴシック" charset="0"/>
              </a:rPr>
              <a:t>SILENCEand</a:t>
            </a:r>
            <a:r>
              <a:rPr lang="en-US" dirty="0">
                <a:solidFill>
                  <a:srgbClr val="000000"/>
                </a:solidFill>
                <a:ea typeface="ＭＳ Ｐゴシック" charset="0"/>
                <a:cs typeface="ＭＳ Ｐゴシック" charset="0"/>
              </a:rPr>
              <a:t>////	JESUS.</a:t>
            </a:r>
          </a:p>
        </p:txBody>
      </p:sp>
      <p:sp>
        <p:nvSpPr>
          <p:cNvPr id="122882" name="Rectangle 3"/>
          <p:cNvSpPr>
            <a:spLocks noGrp="1" noRot="1" noChangeAspect="1" noChangeArrowheads="1" noTextEdit="1"/>
          </p:cNvSpPr>
          <p:nvPr>
            <p:ph type="sldImg"/>
          </p:nvPr>
        </p:nvSpPr>
        <p:spPr>
          <a:ln cap="flat"/>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ln/>
        </p:spPr>
      </p:sp>
      <p:sp>
        <p:nvSpPr>
          <p:cNvPr id="1249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Now it</a:t>
            </a:r>
            <a:r>
              <a:rPr lang="fr-FR" dirty="0">
                <a:solidFill>
                  <a:srgbClr val="000000"/>
                </a:solidFill>
                <a:ea typeface="ＭＳ Ｐゴシック" charset="0"/>
                <a:cs typeface="ＭＳ Ｐゴシック" charset="0"/>
              </a:rPr>
              <a:t>'</a:t>
            </a:r>
            <a:r>
              <a:rPr lang="en-US" dirty="0">
                <a:solidFill>
                  <a:srgbClr val="000000"/>
                </a:solidFill>
                <a:ea typeface="ＭＳ Ｐゴシック" charset="0"/>
                <a:cs typeface="ＭＳ Ｐゴシック" charset="0"/>
              </a:rPr>
              <a:t>s time mentally to apply those ten words as labels to ten mental folders in your new Bible File – </a:t>
            </a:r>
          </a:p>
          <a:p>
            <a:r>
              <a:rPr lang="en-US" dirty="0">
                <a:solidFill>
                  <a:srgbClr val="000000"/>
                </a:solidFill>
                <a:ea typeface="ＭＳ Ｐゴシック" charset="0"/>
                <a:cs typeface="ＭＳ Ｐゴシック" charset="0"/>
              </a:rPr>
              <a:t>////	right up there in your  head. That mental picture might look something like this.   And there they are...</a:t>
            </a:r>
          </a:p>
          <a:p>
            <a:r>
              <a:rPr lang="en-US" dirty="0">
                <a:solidFill>
                  <a:srgbClr val="000000"/>
                </a:solidFill>
                <a:ea typeface="ＭＳ Ｐゴシック" charset="0"/>
                <a:cs typeface="ＭＳ Ｐゴシック" charset="0"/>
              </a:rPr>
              <a:t>//// 	CREATION//// 	ABRAHAM//// 	JOSEPH//// 	MOSES//// 	JOSHUA//// 	ANARCHY//// 	ROYALTY//// 	CAPTIVITY//// 	SILENCE…and…//// 	JESUS.</a:t>
            </a:r>
          </a:p>
          <a:p>
            <a:r>
              <a:rPr lang="en-US" dirty="0">
                <a:solidFill>
                  <a:srgbClr val="000000"/>
                </a:solidFill>
                <a:ea typeface="ＭＳ Ｐゴシック" charset="0"/>
                <a:cs typeface="ＭＳ Ｐゴシック" charset="0"/>
              </a:rPr>
              <a:t>Now it</a:t>
            </a:r>
            <a:r>
              <a:rPr lang="fr-FR" dirty="0">
                <a:solidFill>
                  <a:srgbClr val="000000"/>
                </a:solidFill>
                <a:ea typeface="ＭＳ Ｐゴシック" charset="0"/>
                <a:cs typeface="ＭＳ Ｐゴシック" charset="0"/>
              </a:rPr>
              <a:t>'</a:t>
            </a:r>
            <a:r>
              <a:rPr lang="en-US" dirty="0">
                <a:solidFill>
                  <a:srgbClr val="000000"/>
                </a:solidFill>
                <a:ea typeface="ＭＳ Ｐゴシック" charset="0"/>
                <a:cs typeface="ＭＳ Ｐゴシック" charset="0"/>
              </a:rPr>
              <a:t>s organized in a neat and orderly package in your mind  --- ready for recall and use as you need it. Now just a few more </a:t>
            </a:r>
          </a:p>
          <a:p>
            <a:r>
              <a:rPr lang="en-US" dirty="0">
                <a:solidFill>
                  <a:srgbClr val="000000"/>
                </a:solidFill>
                <a:ea typeface="ＭＳ Ｐゴシック" charset="0"/>
                <a:cs typeface="ＭＳ Ｐゴシック" charset="0"/>
              </a:rPr>
              <a:t>examples to drive home the point...</a:t>
            </a:r>
            <a:endParaRPr lang="en-US" dirty="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Times"/>
                <a:cs typeface="Arial" panose="020B0604020202020204" pitchFamily="34" charset="0"/>
              </a:rPr>
              <a:t>Let’s lay out the ten file folders of the Bible File as PAPER FILE FOLDERS in the now-familiar groups of…Creation…</a:t>
            </a:r>
            <a:r>
              <a:rPr lang="en-US" sz="2800" dirty="0">
                <a:effectLst/>
                <a:latin typeface="Arial" panose="020B0604020202020204" pitchFamily="34" charset="0"/>
                <a:cs typeface="Arial" panose="020B0604020202020204" pitchFamily="34" charset="0"/>
              </a:rPr>
              <a:t> </a:t>
            </a:r>
            <a:r>
              <a:rPr lang="en-US" sz="1800" dirty="0">
                <a:solidFill>
                  <a:srgbClr val="000000"/>
                </a:solidFill>
                <a:effectLst/>
                <a:latin typeface="Arial" panose="020B0604020202020204" pitchFamily="34" charset="0"/>
                <a:ea typeface="Times"/>
                <a:cs typeface="Arial" panose="020B0604020202020204" pitchFamily="34" charset="0"/>
              </a:rPr>
              <a:t> </a:t>
            </a:r>
            <a:endParaRPr lang="en-US" sz="1800" dirty="0">
              <a:effectLst/>
              <a:latin typeface="Arial" panose="020B0604020202020204" pitchFamily="34" charset="0"/>
              <a:ea typeface="Times"/>
              <a:cs typeface="Arial" panose="020B0604020202020204" pitchFamily="34" charset="0"/>
            </a:endParaRPr>
          </a:p>
        </p:txBody>
      </p:sp>
    </p:spTree>
    <p:extLst>
      <p:ext uri="{BB962C8B-B14F-4D97-AF65-F5344CB8AC3E}">
        <p14:creationId xmlns:p14="http://schemas.microsoft.com/office/powerpoint/2010/main" val="36488097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Arial" panose="020B0604020202020204" pitchFamily="34" charset="0"/>
                <a:ea typeface="Times"/>
                <a:cs typeface="Arial" panose="020B0604020202020204" pitchFamily="34" charset="0"/>
              </a:rPr>
              <a:t>…the 4 People…</a:t>
            </a:r>
            <a:r>
              <a:rPr lang="en-US" dirty="0">
                <a:effectLst/>
                <a:latin typeface="Arial" panose="020B0604020202020204" pitchFamily="34" charset="0"/>
                <a:cs typeface="Arial" panose="020B0604020202020204" pitchFamily="34" charset="0"/>
              </a:rPr>
              <a:t> </a:t>
            </a:r>
            <a:r>
              <a:rPr lang="en-US" sz="1800" dirty="0">
                <a:solidFill>
                  <a:srgbClr val="000000"/>
                </a:solidFill>
                <a:effectLst/>
                <a:latin typeface="Arial" panose="020B0604020202020204" pitchFamily="34" charset="0"/>
                <a:ea typeface="Times"/>
                <a:cs typeface="Arial" panose="020B0604020202020204" pitchFamily="34" charset="0"/>
              </a:rPr>
              <a:t> </a:t>
            </a:r>
            <a:endParaRPr lang="en-US" sz="1800" dirty="0">
              <a:effectLst/>
              <a:latin typeface="Arial" panose="020B0604020202020204" pitchFamily="34" charset="0"/>
              <a:ea typeface="Times"/>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7274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Arial" panose="020B0604020202020204" pitchFamily="34" charset="0"/>
                <a:ea typeface="Times"/>
                <a:cs typeface="Arial" panose="020B0604020202020204" pitchFamily="34" charset="0"/>
              </a:rPr>
              <a:t>…the 3 Societies…</a:t>
            </a:r>
            <a:r>
              <a:rPr lang="en-US" dirty="0">
                <a:effectLst/>
                <a:latin typeface="Arial" panose="020B0604020202020204" pitchFamily="34" charset="0"/>
                <a:cs typeface="Arial" panose="020B0604020202020204" pitchFamily="34" charset="0"/>
              </a:rPr>
              <a:t> </a:t>
            </a:r>
            <a:r>
              <a:rPr lang="en-US" sz="1800" dirty="0">
                <a:solidFill>
                  <a:srgbClr val="000000"/>
                </a:solidFill>
                <a:effectLst/>
                <a:latin typeface="Arial" panose="020B0604020202020204" pitchFamily="34" charset="0"/>
                <a:ea typeface="Times"/>
                <a:cs typeface="Arial" panose="020B0604020202020204" pitchFamily="34" charset="0"/>
              </a:rPr>
              <a:t> </a:t>
            </a:r>
            <a:endParaRPr lang="en-US" sz="1800" dirty="0">
              <a:effectLst/>
              <a:latin typeface="Arial" panose="020B0604020202020204" pitchFamily="34" charset="0"/>
              <a:ea typeface="Times"/>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0764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Arial" panose="020B0604020202020204" pitchFamily="34" charset="0"/>
                <a:ea typeface="Times"/>
                <a:cs typeface="Arial" panose="020B0604020202020204" pitchFamily="34" charset="0"/>
              </a:rPr>
              <a:t>….followed by Silence and Jesus….All placed securely in a personal Bible File in your mind!</a:t>
            </a:r>
            <a:r>
              <a:rPr lang="en-US" dirty="0">
                <a:effectLst/>
                <a:latin typeface="Arial" panose="020B0604020202020204" pitchFamily="34" charset="0"/>
                <a:cs typeface="Arial" panose="020B0604020202020204" pitchFamily="34" charset="0"/>
              </a:rPr>
              <a:t> </a:t>
            </a:r>
            <a:r>
              <a:rPr lang="en-US" sz="1800" dirty="0">
                <a:solidFill>
                  <a:srgbClr val="000000"/>
                </a:solidFill>
                <a:effectLst/>
                <a:latin typeface="Arial" panose="020B0604020202020204" pitchFamily="34" charset="0"/>
                <a:ea typeface="Times"/>
                <a:cs typeface="Arial" panose="020B0604020202020204" pitchFamily="34" charset="0"/>
              </a:rPr>
              <a:t> </a:t>
            </a:r>
            <a:endParaRPr lang="en-US" sz="1800" dirty="0">
              <a:effectLst/>
              <a:latin typeface="Arial" panose="020B0604020202020204" pitchFamily="34" charset="0"/>
              <a:ea typeface="Times"/>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8377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a:ln/>
        </p:spPr>
      </p:sp>
      <p:sp>
        <p:nvSpPr>
          <p:cNvPr id="1310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Here is yet another way to think of your Bible File.  Like many of us, this young woman spends hours every day at her computer.</a:t>
            </a:r>
            <a:endParaRPr lang="en-US" dirty="0">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ln/>
        </p:spPr>
      </p:sp>
      <p:sp>
        <p:nvSpPr>
          <p:cNvPr id="1331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So, instead of thinking of file folders as heavy folded paper, think about them as computer files on storage devices or on a computer hard drive.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At biblestudydownloads.org you can download all of the PPT for this seminar so you can teach it to your own people.  However, as this copyright page notes, we ask you not to change any of the content.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Imagine this as the main screen of your own computer monitor – with a data folder you created named, naturally, Bible File. Double click on that imaginary folder….</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 …and you would get this...the ten sub-files, all as folders, named, in </a:t>
            </a:r>
          </a:p>
          <a:p>
            <a:endParaRPr lang="en-US" dirty="0">
              <a:solidFill>
                <a:srgbClr val="000000"/>
              </a:solidFill>
              <a:ea typeface="ＭＳ Ｐゴシック" charset="0"/>
              <a:cs typeface="ＭＳ Ｐゴシック" charset="0"/>
            </a:endParaRPr>
          </a:p>
          <a:p>
            <a:r>
              <a:rPr lang="en-US" dirty="0">
                <a:solidFill>
                  <a:srgbClr val="000000"/>
                </a:solidFill>
                <a:ea typeface="ＭＳ Ｐゴシック" charset="0"/>
                <a:cs typeface="ＭＳ Ｐゴシック" charset="0"/>
              </a:rPr>
              <a:t>order…and say them along with me…</a:t>
            </a:r>
          </a:p>
          <a:p>
            <a:r>
              <a:rPr lang="en-US" dirty="0">
                <a:solidFill>
                  <a:srgbClr val="000000"/>
                </a:solidFill>
                <a:ea typeface="ＭＳ Ｐゴシック" charset="0"/>
                <a:cs typeface="ＭＳ Ｐゴシック" charset="0"/>
              </a:rPr>
              <a:t>//// 	CREATION</a:t>
            </a:r>
          </a:p>
          <a:p>
            <a:r>
              <a:rPr lang="en-US" dirty="0">
                <a:solidFill>
                  <a:srgbClr val="000000"/>
                </a:solidFill>
                <a:ea typeface="ＭＳ Ｐゴシック" charset="0"/>
                <a:cs typeface="ＭＳ Ｐゴシック" charset="0"/>
              </a:rPr>
              <a:t>//// 	ABRAHAM</a:t>
            </a:r>
          </a:p>
          <a:p>
            <a:r>
              <a:rPr lang="en-US" dirty="0">
                <a:solidFill>
                  <a:srgbClr val="000000"/>
                </a:solidFill>
                <a:ea typeface="ＭＳ Ｐゴシック" charset="0"/>
                <a:cs typeface="ＭＳ Ｐゴシック" charset="0"/>
              </a:rPr>
              <a:t>//// 	JOSEPH</a:t>
            </a:r>
          </a:p>
          <a:p>
            <a:r>
              <a:rPr lang="en-US" dirty="0">
                <a:solidFill>
                  <a:srgbClr val="000000"/>
                </a:solidFill>
                <a:ea typeface="ＭＳ Ｐゴシック" charset="0"/>
                <a:cs typeface="ＭＳ Ｐゴシック" charset="0"/>
              </a:rPr>
              <a:t>//// 	MOSES</a:t>
            </a:r>
          </a:p>
          <a:p>
            <a:r>
              <a:rPr lang="en-US" dirty="0">
                <a:solidFill>
                  <a:srgbClr val="000000"/>
                </a:solidFill>
                <a:ea typeface="ＭＳ Ｐゴシック" charset="0"/>
                <a:cs typeface="ＭＳ Ｐゴシック" charset="0"/>
              </a:rPr>
              <a:t>//// 	JOSHUA</a:t>
            </a:r>
          </a:p>
          <a:p>
            <a:r>
              <a:rPr lang="en-US" dirty="0">
                <a:solidFill>
                  <a:srgbClr val="000000"/>
                </a:solidFill>
                <a:ea typeface="ＭＳ Ｐゴシック" charset="0"/>
                <a:cs typeface="ＭＳ Ｐゴシック" charset="0"/>
              </a:rPr>
              <a:t>//// 	ANARCHY</a:t>
            </a:r>
          </a:p>
          <a:p>
            <a:r>
              <a:rPr lang="en-US" dirty="0">
                <a:solidFill>
                  <a:srgbClr val="000000"/>
                </a:solidFill>
                <a:ea typeface="ＭＳ Ｐゴシック" charset="0"/>
                <a:cs typeface="ＭＳ Ｐゴシック" charset="0"/>
              </a:rPr>
              <a:t>//// 	ROYALTY</a:t>
            </a:r>
          </a:p>
          <a:p>
            <a:r>
              <a:rPr lang="en-US" dirty="0">
                <a:solidFill>
                  <a:srgbClr val="000000"/>
                </a:solidFill>
                <a:ea typeface="ＭＳ Ｐゴシック" charset="0"/>
                <a:cs typeface="ＭＳ Ｐゴシック" charset="0"/>
              </a:rPr>
              <a:t>//// 	CAPTIVITY</a:t>
            </a:r>
          </a:p>
          <a:p>
            <a:r>
              <a:rPr lang="en-US" dirty="0">
                <a:solidFill>
                  <a:srgbClr val="000000"/>
                </a:solidFill>
                <a:ea typeface="ＭＳ Ｐゴシック" charset="0"/>
                <a:cs typeface="ＭＳ Ｐゴシック" charset="0"/>
              </a:rPr>
              <a:t>//// 	SILENCE</a:t>
            </a:r>
          </a:p>
          <a:p>
            <a:r>
              <a:rPr lang="en-US" dirty="0">
                <a:solidFill>
                  <a:srgbClr val="000000"/>
                </a:solidFill>
                <a:ea typeface="ＭＳ Ｐゴシック" charset="0"/>
                <a:cs typeface="ＭＳ Ｐゴシック" charset="0"/>
              </a:rPr>
              <a:t>//// 	JESUS.</a:t>
            </a:r>
          </a:p>
          <a:p>
            <a:endParaRPr lang="en-US" dirty="0">
              <a:ea typeface="ＭＳ Ｐゴシック" charset="0"/>
              <a:cs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And, with some computer graphics, you might even add the basic building plan over those folders.  The now a familiar mental tool...	C	7	S	J		And its 4 PEOPLE and 3 SOCIETIES.</a:t>
            </a:r>
          </a:p>
          <a:p>
            <a:endParaRPr lang="en-US" dirty="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So there you have the basic building blocks of a complete biblical filing system…in your head…the basic building plan of the Bible…how THE BASIC DOCUMENT OF THE FAITH is organized.  </a:t>
            </a:r>
          </a:p>
          <a:p>
            <a:r>
              <a:rPr lang="en-US" dirty="0">
                <a:solidFill>
                  <a:srgbClr val="000000"/>
                </a:solidFill>
                <a:ea typeface="ＭＳ Ｐゴシック" charset="0"/>
                <a:cs typeface="ＭＳ Ｐゴシック" charset="0"/>
              </a:rPr>
              <a:t>////	It</a:t>
            </a:r>
            <a:r>
              <a:rPr lang="fr-FR" altLang="ja-JP" dirty="0">
                <a:solidFill>
                  <a:srgbClr val="000000"/>
                </a:solidFill>
                <a:ea typeface="ＭＳ Ｐゴシック" charset="0"/>
                <a:cs typeface="ＭＳ Ｐゴシック" charset="0"/>
              </a:rPr>
              <a:t>'</a:t>
            </a:r>
            <a:r>
              <a:rPr lang="en-US" altLang="ja-JP" dirty="0">
                <a:solidFill>
                  <a:srgbClr val="000000"/>
                </a:solidFill>
                <a:ea typeface="ＭＳ Ｐゴシック" charset="0"/>
                <a:cs typeface="ＭＳ Ｐゴシック" charset="0"/>
              </a:rPr>
              <a:t>s your personal Mental Bible File!</a:t>
            </a:r>
          </a:p>
          <a:p>
            <a:r>
              <a:rPr lang="en-US" dirty="0">
                <a:solidFill>
                  <a:srgbClr val="000000"/>
                </a:solidFill>
                <a:ea typeface="ＭＳ Ｐゴシック" charset="0"/>
                <a:cs typeface="ＭＳ Ｐゴシック" charset="0"/>
              </a:rPr>
              <a:t>From this point on, we will construct a </a:t>
            </a:r>
          </a:p>
          <a:p>
            <a:r>
              <a:rPr lang="en-US" dirty="0">
                <a:solidFill>
                  <a:srgbClr val="000000"/>
                </a:solidFill>
                <a:ea typeface="ＭＳ Ｐゴシック" charset="0"/>
                <a:cs typeface="ＭＳ Ｐゴシック" charset="0"/>
              </a:rPr>
              <a:t>////	sturdy, </a:t>
            </a:r>
          </a:p>
          <a:p>
            <a:r>
              <a:rPr lang="en-US" dirty="0">
                <a:solidFill>
                  <a:srgbClr val="000000"/>
                </a:solidFill>
                <a:ea typeface="ＭＳ Ｐゴシック" charset="0"/>
                <a:cs typeface="ＭＳ Ｐゴシック" charset="0"/>
              </a:rPr>
              <a:t>////	comprehensive, </a:t>
            </a:r>
          </a:p>
          <a:p>
            <a:r>
              <a:rPr lang="en-US" dirty="0">
                <a:solidFill>
                  <a:srgbClr val="000000"/>
                </a:solidFill>
                <a:ea typeface="ＭＳ Ｐゴシック" charset="0"/>
                <a:cs typeface="ＭＳ Ｐゴシック" charset="0"/>
              </a:rPr>
              <a:t>////	and coherent mental map of God</a:t>
            </a:r>
            <a:r>
              <a:rPr lang="fr-FR" altLang="ja-JP" dirty="0">
                <a:solidFill>
                  <a:srgbClr val="000000"/>
                </a:solidFill>
                <a:ea typeface="ＭＳ Ｐゴシック" charset="0"/>
                <a:cs typeface="ＭＳ Ｐゴシック" charset="0"/>
              </a:rPr>
              <a:t>'</a:t>
            </a:r>
            <a:r>
              <a:rPr lang="en-US" altLang="ja-JP" dirty="0">
                <a:solidFill>
                  <a:srgbClr val="000000"/>
                </a:solidFill>
                <a:ea typeface="ＭＳ Ｐゴシック" charset="0"/>
                <a:cs typeface="ＭＳ Ｐゴシック" charset="0"/>
              </a:rPr>
              <a:t>s Word…each step of its progress built on this reliable basic mental mapping idea.  </a:t>
            </a:r>
          </a:p>
          <a:p>
            <a:endParaRPr lang="en-US" dirty="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O.K.  Now we</a:t>
            </a:r>
            <a:r>
              <a:rPr lang="fr-FR" altLang="ja-JP" dirty="0">
                <a:solidFill>
                  <a:srgbClr val="000000"/>
                </a:solidFill>
                <a:ea typeface="ＭＳ Ｐゴシック" charset="0"/>
                <a:cs typeface="ＭＳ Ｐゴシック" charset="0"/>
              </a:rPr>
              <a:t>'</a:t>
            </a:r>
            <a:r>
              <a:rPr lang="en-US" altLang="ja-JP" dirty="0">
                <a:solidFill>
                  <a:srgbClr val="000000"/>
                </a:solidFill>
                <a:ea typeface="ＭＳ Ｐゴシック" charset="0"/>
                <a:cs typeface="ＭＳ Ｐゴシック" charset="0"/>
              </a:rPr>
              <a:t>re on our way.  By this time…you have that idea called THE BIBLE FILE…and the mental key to open it…C  7  S  J.  The way is clear now for building a new and organized approach to thinking about your entire Bible, everything in its place.</a:t>
            </a:r>
          </a:p>
          <a:p>
            <a:r>
              <a:rPr lang="en-US" dirty="0">
                <a:solidFill>
                  <a:srgbClr val="000000"/>
                </a:solidFill>
                <a:ea typeface="ＭＳ Ｐゴシック" charset="0"/>
                <a:cs typeface="ＭＳ Ｐゴシック" charset="0"/>
              </a:rPr>
              <a:t>////	We</a:t>
            </a:r>
            <a:r>
              <a:rPr lang="fr-FR" altLang="ja-JP" dirty="0">
                <a:solidFill>
                  <a:srgbClr val="000000"/>
                </a:solidFill>
                <a:ea typeface="ＭＳ Ｐゴシック" charset="0"/>
                <a:cs typeface="ＭＳ Ｐゴシック" charset="0"/>
              </a:rPr>
              <a:t>'</a:t>
            </a:r>
            <a:r>
              <a:rPr lang="en-US" altLang="ja-JP" dirty="0" err="1">
                <a:solidFill>
                  <a:srgbClr val="000000"/>
                </a:solidFill>
                <a:ea typeface="ＭＳ Ｐゴシック" charset="0"/>
                <a:cs typeface="ＭＳ Ｐゴシック" charset="0"/>
              </a:rPr>
              <a:t>ll</a:t>
            </a:r>
            <a:r>
              <a:rPr lang="en-US" altLang="ja-JP" dirty="0">
                <a:solidFill>
                  <a:srgbClr val="000000"/>
                </a:solidFill>
                <a:ea typeface="ＭＳ Ｐゴシック" charset="0"/>
                <a:cs typeface="ＭＳ Ｐゴシック" charset="0"/>
              </a:rPr>
              <a:t> be able to answer three fundamental questions:</a:t>
            </a:r>
          </a:p>
          <a:p>
            <a:r>
              <a:rPr lang="en-US" dirty="0">
                <a:solidFill>
                  <a:srgbClr val="000000"/>
                </a:solidFill>
                <a:ea typeface="ＭＳ Ｐゴシック" charset="0"/>
                <a:cs typeface="ＭＳ Ｐゴシック" charset="0"/>
              </a:rPr>
              <a:t>////	WHAT happened…</a:t>
            </a:r>
          </a:p>
          <a:p>
            <a:r>
              <a:rPr lang="en-US" dirty="0">
                <a:solidFill>
                  <a:srgbClr val="000000"/>
                </a:solidFill>
                <a:ea typeface="ＭＳ Ｐゴシック" charset="0"/>
                <a:cs typeface="ＭＳ Ｐゴシック" charset="0"/>
              </a:rPr>
              <a:t>////	WHY it happened…and finally…</a:t>
            </a:r>
          </a:p>
          <a:p>
            <a:r>
              <a:rPr lang="en-US" dirty="0">
                <a:ea typeface="ＭＳ Ｐゴシック" charset="0"/>
                <a:cs typeface="ＭＳ Ｐゴシック" charset="0"/>
              </a:rPr>
              <a:t>////	HOW the WHAT and the WHY influence the shape and content of  Scripture…the organization of the book itself.</a:t>
            </a:r>
          </a:p>
          <a:p>
            <a:endParaRPr lang="en-US" dirty="0">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4541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solidFill>
                  <a:srgbClr val="000000"/>
                </a:solidFill>
                <a:ea typeface="Geneva" charset="0"/>
              </a:rPr>
              <a:t>Now look at Study Help Number One in the student handbook.  That sheet will help you to embed in your thinking how to keep these tools on the front of your mind…while also learning how to teach others.</a:t>
            </a:r>
          </a:p>
          <a:p>
            <a:r>
              <a:rPr lang="en-US" dirty="0">
                <a:solidFill>
                  <a:srgbClr val="000000"/>
                </a:solidFill>
                <a:ea typeface="ＭＳ Ｐゴシック" charset="0"/>
                <a:cs typeface="ＭＳ Ｐゴシック" charset="0"/>
              </a:rPr>
              <a:t>////	Beginning with a large C…</a:t>
            </a:r>
          </a:p>
          <a:p>
            <a:r>
              <a:rPr lang="en-US" dirty="0">
                <a:solidFill>
                  <a:srgbClr val="000000"/>
                </a:solidFill>
                <a:ea typeface="ＭＳ Ｐゴシック" charset="0"/>
                <a:cs typeface="ＭＳ Ｐゴシック" charset="0"/>
              </a:rPr>
              <a:t>////	for CREATION then…</a:t>
            </a:r>
          </a:p>
          <a:p>
            <a:r>
              <a:rPr lang="en-US" dirty="0">
                <a:solidFill>
                  <a:srgbClr val="000000"/>
                </a:solidFill>
                <a:ea typeface="ＭＳ Ｐゴシック" charset="0"/>
                <a:cs typeface="ＭＳ Ｐゴシック" charset="0"/>
              </a:rPr>
              <a:t>////	the Number 7…the dashed line is already there…7 standing for the four people and then the three societies.  So…first…the FOUR </a:t>
            </a:r>
          </a:p>
          <a:p>
            <a:r>
              <a:rPr lang="en-US" dirty="0">
                <a:solidFill>
                  <a:srgbClr val="000000"/>
                </a:solidFill>
                <a:ea typeface="ＭＳ Ｐゴシック" charset="0"/>
                <a:cs typeface="ＭＳ Ｐゴシック" charset="0"/>
              </a:rPr>
              <a:t>PEOPLE…</a:t>
            </a:r>
          </a:p>
          <a:p>
            <a:r>
              <a:rPr lang="en-US" dirty="0">
                <a:solidFill>
                  <a:srgbClr val="000000"/>
                </a:solidFill>
                <a:ea typeface="ＭＳ Ｐゴシック" charset="0"/>
                <a:cs typeface="ＭＳ Ｐゴシック" charset="0"/>
              </a:rPr>
              <a:t>////	who are ABRAHAM…</a:t>
            </a:r>
          </a:p>
          <a:p>
            <a:r>
              <a:rPr lang="en-US" dirty="0">
                <a:solidFill>
                  <a:srgbClr val="000000"/>
                </a:solidFill>
                <a:ea typeface="ＭＳ Ｐゴシック" charset="0"/>
                <a:cs typeface="ＭＳ Ｐゴシック" charset="0"/>
              </a:rPr>
              <a:t>////	then added to his File Folder…</a:t>
            </a:r>
          </a:p>
          <a:p>
            <a:r>
              <a:rPr lang="en-US" dirty="0">
                <a:solidFill>
                  <a:srgbClr val="000000"/>
                </a:solidFill>
                <a:ea typeface="ＭＳ Ｐゴシック" charset="0"/>
                <a:cs typeface="ＭＳ Ｐゴシック" charset="0"/>
              </a:rPr>
              <a:t>////	JOSEPH…</a:t>
            </a:r>
          </a:p>
          <a:p>
            <a:r>
              <a:rPr lang="en-US" dirty="0">
                <a:solidFill>
                  <a:srgbClr val="000000"/>
                </a:solidFill>
                <a:ea typeface="ＭＳ Ｐゴシック" charset="0"/>
                <a:cs typeface="ＭＳ Ｐゴシック" charset="0"/>
              </a:rPr>
              <a:t>////	onto the JOSEPH folder</a:t>
            </a:r>
          </a:p>
          <a:p>
            <a:r>
              <a:rPr lang="en-US" dirty="0">
                <a:solidFill>
                  <a:srgbClr val="000000"/>
                </a:solidFill>
                <a:ea typeface="ＭＳ Ｐゴシック" charset="0"/>
                <a:cs typeface="ＭＳ Ｐゴシック" charset="0"/>
              </a:rPr>
              <a:t>////	MOSES…</a:t>
            </a:r>
          </a:p>
          <a:p>
            <a:r>
              <a:rPr lang="en-US" dirty="0">
                <a:solidFill>
                  <a:srgbClr val="000000"/>
                </a:solidFill>
                <a:ea typeface="ＭＳ Ｐゴシック" charset="0"/>
                <a:cs typeface="ＭＳ Ｐゴシック" charset="0"/>
              </a:rPr>
              <a:t>////	his Folder…and finally…</a:t>
            </a:r>
          </a:p>
          <a:p>
            <a:r>
              <a:rPr lang="en-US" dirty="0">
                <a:solidFill>
                  <a:srgbClr val="000000"/>
                </a:solidFill>
                <a:ea typeface="ＭＳ Ｐゴシック" charset="0"/>
                <a:cs typeface="ＭＳ Ｐゴシック" charset="0"/>
              </a:rPr>
              <a:t>////	JOSHUA…</a:t>
            </a:r>
          </a:p>
          <a:p>
            <a:r>
              <a:rPr lang="en-US" dirty="0">
                <a:solidFill>
                  <a:srgbClr val="000000"/>
                </a:solidFill>
                <a:ea typeface="ＭＳ Ｐゴシック" charset="0"/>
                <a:cs typeface="ＭＳ Ｐゴシック" charset="0"/>
              </a:rPr>
              <a:t>////	finishing out the FOUR GREAT PEOPLE and their file Folders in the Bible File.  Then on to the THREE SOCIETIES…</a:t>
            </a:r>
          </a:p>
          <a:p>
            <a:r>
              <a:rPr lang="en-US" dirty="0">
                <a:solidFill>
                  <a:srgbClr val="000000"/>
                </a:solidFill>
                <a:ea typeface="ＭＳ Ｐゴシック" charset="0"/>
                <a:cs typeface="ＭＳ Ｐゴシック" charset="0"/>
              </a:rPr>
              <a:t>////	beginning with  ANARCHY…</a:t>
            </a:r>
          </a:p>
          <a:p>
            <a:r>
              <a:rPr lang="en-US" dirty="0">
                <a:solidFill>
                  <a:srgbClr val="000000"/>
                </a:solidFill>
                <a:ea typeface="ＭＳ Ｐゴシック" charset="0"/>
                <a:cs typeface="ＭＳ Ｐゴシック" charset="0"/>
              </a:rPr>
              <a:t>////	and its folder…</a:t>
            </a:r>
          </a:p>
          <a:p>
            <a:r>
              <a:rPr lang="en-US" dirty="0">
                <a:solidFill>
                  <a:srgbClr val="000000"/>
                </a:solidFill>
                <a:ea typeface="ＭＳ Ｐゴシック" charset="0"/>
                <a:cs typeface="ＭＳ Ｐゴシック" charset="0"/>
              </a:rPr>
              <a:t>////	ROYALTY…</a:t>
            </a:r>
          </a:p>
          <a:p>
            <a:r>
              <a:rPr lang="en-US" dirty="0">
                <a:solidFill>
                  <a:srgbClr val="000000"/>
                </a:solidFill>
                <a:ea typeface="ＭＳ Ｐゴシック" charset="0"/>
                <a:cs typeface="ＭＳ Ｐゴシック" charset="0"/>
              </a:rPr>
              <a:t>////	and the folder…</a:t>
            </a:r>
          </a:p>
          <a:p>
            <a:r>
              <a:rPr lang="en-US" dirty="0">
                <a:solidFill>
                  <a:srgbClr val="000000"/>
                </a:solidFill>
                <a:ea typeface="ＭＳ Ｐゴシック" charset="0"/>
                <a:cs typeface="ＭＳ Ｐゴシック" charset="0"/>
              </a:rPr>
              <a:t>////	finishing with CAPTIVITY…</a:t>
            </a:r>
          </a:p>
          <a:p>
            <a:r>
              <a:rPr lang="en-US" dirty="0">
                <a:solidFill>
                  <a:srgbClr val="000000"/>
                </a:solidFill>
                <a:ea typeface="ＭＳ Ｐゴシック" charset="0"/>
                <a:cs typeface="ＭＳ Ｐゴシック" charset="0"/>
              </a:rPr>
              <a:t>////	and its folder.</a:t>
            </a:r>
          </a:p>
          <a:p>
            <a:r>
              <a:rPr lang="en-US" dirty="0">
                <a:solidFill>
                  <a:srgbClr val="000000"/>
                </a:solidFill>
                <a:ea typeface="ＭＳ Ｐゴシック" charset="0"/>
                <a:cs typeface="ＭＳ Ｐゴシック" charset="0"/>
              </a:rPr>
              <a:t>Now we</a:t>
            </a:r>
            <a:r>
              <a:rPr lang="fr-FR" altLang="ja-JP" dirty="0">
                <a:solidFill>
                  <a:srgbClr val="000000"/>
                </a:solidFill>
                <a:ea typeface="ＭＳ Ｐゴシック" charset="0"/>
                <a:cs typeface="ＭＳ Ｐゴシック" charset="0"/>
              </a:rPr>
              <a:t>'</a:t>
            </a:r>
            <a:r>
              <a:rPr lang="en-US" altLang="ja-JP" dirty="0" err="1">
                <a:solidFill>
                  <a:srgbClr val="000000"/>
                </a:solidFill>
                <a:ea typeface="ＭＳ Ｐゴシック" charset="0"/>
                <a:cs typeface="ＭＳ Ｐゴシック" charset="0"/>
              </a:rPr>
              <a:t>ll</a:t>
            </a:r>
            <a:r>
              <a:rPr lang="en-US" altLang="ja-JP" dirty="0">
                <a:solidFill>
                  <a:srgbClr val="000000"/>
                </a:solidFill>
                <a:ea typeface="ＭＳ Ｐゴシック" charset="0"/>
                <a:cs typeface="ＭＳ Ｐゴシック" charset="0"/>
              </a:rPr>
              <a:t> finish it out…</a:t>
            </a:r>
          </a:p>
          <a:p>
            <a:r>
              <a:rPr lang="en-US" dirty="0">
                <a:solidFill>
                  <a:srgbClr val="000000"/>
                </a:solidFill>
                <a:ea typeface="ＭＳ Ｐゴシック" charset="0"/>
                <a:cs typeface="ＭＳ Ｐゴシック" charset="0"/>
              </a:rPr>
              <a:t>////	S for</a:t>
            </a:r>
          </a:p>
          <a:p>
            <a:r>
              <a:rPr lang="en-US" dirty="0">
                <a:solidFill>
                  <a:srgbClr val="000000"/>
                </a:solidFill>
                <a:ea typeface="ＭＳ Ｐゴシック" charset="0"/>
                <a:cs typeface="ＭＳ Ｐゴシック" charset="0"/>
              </a:rPr>
              <a:t>////	SILENCE…and</a:t>
            </a:r>
          </a:p>
          <a:p>
            <a:r>
              <a:rPr lang="en-US" dirty="0">
                <a:solidFill>
                  <a:srgbClr val="000000"/>
                </a:solidFill>
                <a:ea typeface="ＭＳ Ｐゴシック" charset="0"/>
                <a:cs typeface="ＭＳ Ｐゴシック" charset="0"/>
              </a:rPr>
              <a:t>////	the culmination of all our thinking…J for JESUS.</a:t>
            </a:r>
            <a:endParaRPr lang="en-US" dirty="0">
              <a:ea typeface="ＭＳ Ｐゴシック" charset="0"/>
              <a:cs typeface="ＭＳ Ｐゴシック" charset="0"/>
            </a:endParaRPr>
          </a:p>
          <a:p>
            <a:pPr lvl="3"/>
            <a:endParaRPr lang="en-US" dirty="0">
              <a:ea typeface="ＭＳ Ｐゴシック" charset="0"/>
              <a:cs typeface="ＭＳ Ｐゴシック" charset="0"/>
            </a:endParaRPr>
          </a:p>
        </p:txBody>
      </p:sp>
    </p:spTree>
    <p:extLst>
      <p:ext uri="{BB962C8B-B14F-4D97-AF65-F5344CB8AC3E}">
        <p14:creationId xmlns:p14="http://schemas.microsoft.com/office/powerpoint/2010/main" val="9176696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4745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And here is STUDY HELP NUMBER 2….this is the one you can use for your own review--  or to hold in your hand while you teach THE BIBLE FILE idea to others.</a:t>
            </a:r>
          </a:p>
          <a:p>
            <a:r>
              <a:rPr lang="en-US" dirty="0">
                <a:solidFill>
                  <a:srgbClr val="000000"/>
                </a:solidFill>
                <a:ea typeface="ＭＳ Ｐゴシック" charset="0"/>
                <a:cs typeface="ＭＳ Ｐゴシック" charset="0"/>
              </a:rPr>
              <a:t>////	First the key to open the file:</a:t>
            </a:r>
          </a:p>
          <a:p>
            <a:r>
              <a:rPr lang="en-US" dirty="0">
                <a:solidFill>
                  <a:srgbClr val="000000"/>
                </a:solidFill>
                <a:ea typeface="ＭＳ Ｐゴシック" charset="0"/>
                <a:cs typeface="ＭＳ Ｐゴシック" charset="0"/>
              </a:rPr>
              <a:t>////	C  7  S  J…</a:t>
            </a:r>
          </a:p>
          <a:p>
            <a:r>
              <a:rPr lang="en-US" dirty="0">
                <a:solidFill>
                  <a:srgbClr val="000000"/>
                </a:solidFill>
                <a:ea typeface="ＭＳ Ｐゴシック" charset="0"/>
                <a:cs typeface="ＭＳ Ｐゴシック" charset="0"/>
              </a:rPr>
              <a:t>////	The letter C stands for CREATION.</a:t>
            </a:r>
          </a:p>
          <a:p>
            <a:r>
              <a:rPr lang="en-US" dirty="0">
                <a:solidFill>
                  <a:srgbClr val="000000"/>
                </a:solidFill>
                <a:ea typeface="ＭＳ Ｐゴシック" charset="0"/>
                <a:cs typeface="ＭＳ Ｐゴシック" charset="0"/>
              </a:rPr>
              <a:t>////	7 equals 4 plus 3…for the four people and the three societies.</a:t>
            </a:r>
          </a:p>
          <a:p>
            <a:r>
              <a:rPr lang="en-US" dirty="0">
                <a:solidFill>
                  <a:srgbClr val="000000"/>
                </a:solidFill>
                <a:ea typeface="ＭＳ Ｐゴシック" charset="0"/>
                <a:cs typeface="ＭＳ Ｐゴシック" charset="0"/>
              </a:rPr>
              <a:t>////	FOUR PEOPLE…ABRAHAM, JOSEPH, MOSES, JOSHUA.</a:t>
            </a:r>
          </a:p>
          <a:p>
            <a:r>
              <a:rPr lang="en-US" dirty="0">
                <a:solidFill>
                  <a:srgbClr val="000000"/>
                </a:solidFill>
                <a:ea typeface="ＭＳ Ｐゴシック" charset="0"/>
                <a:cs typeface="ＭＳ Ｐゴシック" charset="0"/>
              </a:rPr>
              <a:t>////	THREE SOCIETIES…ANARCHY, ROYALTY, CAPTIVITY.</a:t>
            </a:r>
          </a:p>
          <a:p>
            <a:r>
              <a:rPr lang="en-US" dirty="0">
                <a:solidFill>
                  <a:srgbClr val="000000"/>
                </a:solidFill>
                <a:ea typeface="ＭＳ Ｐゴシック" charset="0"/>
                <a:cs typeface="ＭＳ Ｐゴシック" charset="0"/>
              </a:rPr>
              <a:t>////	The letter S standing for SILENCE</a:t>
            </a:r>
          </a:p>
          <a:p>
            <a:r>
              <a:rPr lang="en-US" dirty="0">
                <a:solidFill>
                  <a:srgbClr val="000000"/>
                </a:solidFill>
                <a:ea typeface="ＭＳ Ｐゴシック" charset="0"/>
                <a:cs typeface="ＭＳ Ｐゴシック" charset="0"/>
              </a:rPr>
              <a:t>////	The letter J representing JESUS.</a:t>
            </a:r>
          </a:p>
          <a:p>
            <a:r>
              <a:rPr lang="en-US" dirty="0">
                <a:solidFill>
                  <a:srgbClr val="000000"/>
                </a:solidFill>
                <a:ea typeface="ＭＳ Ｐゴシック" charset="0"/>
                <a:cs typeface="ＭＳ Ｐゴシック" charset="0"/>
              </a:rPr>
              <a:t>////	FINALLY the TEN WORDS.  And there are your ten file folders in your new Bible File.  Repeat them one last time:</a:t>
            </a:r>
          </a:p>
          <a:p>
            <a:r>
              <a:rPr lang="en-US" dirty="0">
                <a:solidFill>
                  <a:srgbClr val="000000"/>
                </a:solidFill>
                <a:ea typeface="ＭＳ Ｐゴシック" charset="0"/>
                <a:cs typeface="ＭＳ Ｐゴシック" charset="0"/>
              </a:rPr>
              <a:t>CREATION, ABRAHAM, JOSEPH, MOSES, JOSHUA, ANARCHY, ROYALTY, CAPTIVITY, SILENCE, and JESUS.</a:t>
            </a:r>
            <a:endParaRPr lang="en-US" dirty="0">
              <a:ea typeface="ＭＳ Ｐゴシック" charset="0"/>
              <a:cs typeface="ＭＳ Ｐゴシック"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And it all begins right here...the number 7 with that now familiar dash through its stem.  Now you know the value of that simple mental tool.  It is truly A GATEWAY IDEA!</a:t>
            </a:r>
            <a:endParaRPr lang="en-US" dirty="0">
              <a:ea typeface="ＭＳ Ｐゴシック" charset="0"/>
              <a:cs typeface="ＭＳ Ｐゴシック" charset="0"/>
            </a:endParaRPr>
          </a:p>
        </p:txBody>
      </p:sp>
      <p:sp>
        <p:nvSpPr>
          <p:cNvPr id="149506" name="Rectangle 3"/>
          <p:cNvSpPr>
            <a:spLocks noGrp="1" noRot="1" noChangeAspect="1" noChangeArrowheads="1" noTextEdit="1"/>
          </p:cNvSpPr>
          <p:nvPr>
            <p:ph type="sldImg"/>
          </p:nvPr>
        </p:nvSpPr>
        <p:spPr>
          <a:ln cap="flat"/>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515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Now it</a:t>
            </a:r>
            <a:r>
              <a:rPr lang="fr-FR" dirty="0">
                <a:solidFill>
                  <a:srgbClr val="000000"/>
                </a:solidFill>
                <a:ea typeface="ＭＳ Ｐゴシック" charset="0"/>
                <a:cs typeface="ＭＳ Ｐゴシック" charset="0"/>
              </a:rPr>
              <a:t>'</a:t>
            </a:r>
            <a:r>
              <a:rPr lang="en-US" dirty="0">
                <a:solidFill>
                  <a:srgbClr val="000000"/>
                </a:solidFill>
                <a:ea typeface="ＭＳ Ｐゴシック" charset="0"/>
                <a:cs typeface="ＭＳ Ｐゴシック" charset="0"/>
              </a:rPr>
              <a:t>s time to move forward toward expanding this "key to opening up Your Bible File</a:t>
            </a:r>
            <a:r>
              <a:rPr lang="en-US" altLang="ja-JP" dirty="0">
                <a:solidFill>
                  <a:srgbClr val="000000"/>
                </a:solidFill>
                <a:ea typeface="ＭＳ Ｐゴシック" charset="0"/>
                <a:cs typeface="ＭＳ Ｐゴシック" charset="0"/>
              </a:rPr>
              <a:t>" -- for what we will call THE QUICK CHRONOLOGY.  Through the next hours of THE BIBLE… BASICALLY training, here is what you</a:t>
            </a:r>
            <a:r>
              <a:rPr lang="fr-FR" altLang="ja-JP" dirty="0">
                <a:solidFill>
                  <a:srgbClr val="000000"/>
                </a:solidFill>
                <a:ea typeface="ＭＳ Ｐゴシック" charset="0"/>
                <a:cs typeface="ＭＳ Ｐゴシック" charset="0"/>
              </a:rPr>
              <a:t>'</a:t>
            </a:r>
            <a:r>
              <a:rPr lang="en-US" altLang="ja-JP" dirty="0">
                <a:solidFill>
                  <a:srgbClr val="000000"/>
                </a:solidFill>
                <a:ea typeface="ＭＳ Ｐゴシック" charset="0"/>
                <a:cs typeface="ＭＳ Ｐゴシック" charset="0"/>
              </a:rPr>
              <a:t>ll learn…</a:t>
            </a:r>
          </a:p>
          <a:p>
            <a:endParaRPr lang="en-US" dirty="0">
              <a:ea typeface="ＭＳ Ｐゴシック" charset="0"/>
              <a:cs typeface="ＭＳ Ｐゴシック"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a:ln/>
        </p:spPr>
      </p:sp>
      <p:sp>
        <p:nvSpPr>
          <p:cNvPr id="1536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	We</a:t>
            </a:r>
            <a:r>
              <a:rPr lang="fr-FR" altLang="ja-JP" dirty="0">
                <a:solidFill>
                  <a:srgbClr val="000000"/>
                </a:solidFill>
                <a:ea typeface="ＭＳ Ｐゴシック" charset="0"/>
                <a:cs typeface="ＭＳ Ｐゴシック" charset="0"/>
              </a:rPr>
              <a:t>'</a:t>
            </a:r>
            <a:r>
              <a:rPr lang="en-US" altLang="ja-JP" dirty="0">
                <a:solidFill>
                  <a:srgbClr val="000000"/>
                </a:solidFill>
                <a:ea typeface="ＭＳ Ｐゴシック" charset="0"/>
                <a:cs typeface="ＭＳ Ｐゴシック" charset="0"/>
              </a:rPr>
              <a:t>ve introduced the THE BIBLE FILE idea and…</a:t>
            </a:r>
          </a:p>
          <a:p>
            <a:r>
              <a:rPr lang="en-US" dirty="0">
                <a:solidFill>
                  <a:srgbClr val="000000"/>
                </a:solidFill>
                <a:ea typeface="ＭＳ Ｐゴシック" charset="0"/>
                <a:cs typeface="ＭＳ Ｐゴシック" charset="0"/>
              </a:rPr>
              <a:t>////	The mental key to open that file…Then…	</a:t>
            </a:r>
          </a:p>
          <a:p>
            <a:r>
              <a:rPr lang="en-US" dirty="0">
                <a:solidFill>
                  <a:srgbClr val="000000"/>
                </a:solidFill>
                <a:ea typeface="ＭＳ Ｐゴシック" charset="0"/>
                <a:cs typeface="ＭＳ Ｐゴシック" charset="0"/>
              </a:rPr>
              <a:t>////	You</a:t>
            </a:r>
            <a:r>
              <a:rPr lang="fr-FR" altLang="ja-JP" dirty="0">
                <a:solidFill>
                  <a:srgbClr val="000000"/>
                </a:solidFill>
                <a:ea typeface="ＭＳ Ｐゴシック" charset="0"/>
                <a:cs typeface="ＭＳ Ｐゴシック" charset="0"/>
              </a:rPr>
              <a:t>'</a:t>
            </a:r>
            <a:r>
              <a:rPr lang="en-US" altLang="ja-JP" dirty="0" err="1">
                <a:solidFill>
                  <a:srgbClr val="000000"/>
                </a:solidFill>
                <a:ea typeface="ＭＳ Ｐゴシック" charset="0"/>
                <a:cs typeface="ＭＳ Ｐゴシック" charset="0"/>
              </a:rPr>
              <a:t>ll</a:t>
            </a:r>
            <a:r>
              <a:rPr lang="en-US" altLang="ja-JP" dirty="0">
                <a:solidFill>
                  <a:srgbClr val="000000"/>
                </a:solidFill>
                <a:ea typeface="ＭＳ Ｐゴシック" charset="0"/>
                <a:cs typeface="ＭＳ Ｐゴシック" charset="0"/>
              </a:rPr>
              <a:t>  learn to make a mental map of the Ancient Near East…that</a:t>
            </a:r>
            <a:r>
              <a:rPr lang="fr-FR" altLang="ja-JP" dirty="0">
                <a:solidFill>
                  <a:srgbClr val="000000"/>
                </a:solidFill>
                <a:ea typeface="ＭＳ Ｐゴシック" charset="0"/>
                <a:cs typeface="ＭＳ Ｐゴシック" charset="0"/>
              </a:rPr>
              <a:t>'</a:t>
            </a:r>
            <a:r>
              <a:rPr lang="en-US" altLang="ja-JP" dirty="0">
                <a:solidFill>
                  <a:srgbClr val="000000"/>
                </a:solidFill>
                <a:ea typeface="ＭＳ Ｐゴシック" charset="0"/>
                <a:cs typeface="ＭＳ Ｐゴシック" charset="0"/>
              </a:rPr>
              <a:t>s next.</a:t>
            </a:r>
          </a:p>
          <a:p>
            <a:r>
              <a:rPr lang="en-US" dirty="0">
                <a:solidFill>
                  <a:srgbClr val="000000"/>
                </a:solidFill>
                <a:ea typeface="ＭＳ Ｐゴシック" charset="0"/>
                <a:cs typeface="ＭＳ Ｐゴシック" charset="0"/>
              </a:rPr>
              <a:t>////	Then the so-called STORY CORE of Scripture, titled THE QUICK CHRONOLOGY…That</a:t>
            </a:r>
            <a:r>
              <a:rPr lang="fr-FR" altLang="ja-JP" dirty="0">
                <a:solidFill>
                  <a:srgbClr val="000000"/>
                </a:solidFill>
                <a:ea typeface="ＭＳ Ｐゴシック" charset="0"/>
                <a:cs typeface="ＭＳ Ｐゴシック" charset="0"/>
              </a:rPr>
              <a:t>'</a:t>
            </a:r>
            <a:r>
              <a:rPr lang="en-US" altLang="ja-JP" dirty="0">
                <a:solidFill>
                  <a:srgbClr val="000000"/>
                </a:solidFill>
                <a:ea typeface="ＭＳ Ｐゴシック" charset="0"/>
                <a:cs typeface="ＭＳ Ｐゴシック" charset="0"/>
              </a:rPr>
              <a:t>s the WHAT HAPPENED question to be answered.</a:t>
            </a:r>
          </a:p>
          <a:p>
            <a:r>
              <a:rPr lang="en-US" dirty="0">
                <a:solidFill>
                  <a:srgbClr val="000000"/>
                </a:solidFill>
                <a:ea typeface="ＭＳ Ｐゴシック" charset="0"/>
                <a:cs typeface="ＭＳ Ｐゴシック" charset="0"/>
              </a:rPr>
              <a:t>////	Then we</a:t>
            </a:r>
            <a:r>
              <a:rPr lang="fr-FR" altLang="ja-JP" dirty="0">
                <a:solidFill>
                  <a:srgbClr val="000000"/>
                </a:solidFill>
                <a:ea typeface="ＭＳ Ｐゴシック" charset="0"/>
                <a:cs typeface="ＭＳ Ｐゴシック" charset="0"/>
              </a:rPr>
              <a:t>'</a:t>
            </a:r>
            <a:r>
              <a:rPr lang="en-US" altLang="ja-JP" dirty="0" err="1">
                <a:solidFill>
                  <a:srgbClr val="000000"/>
                </a:solidFill>
                <a:ea typeface="ＭＳ Ｐゴシック" charset="0"/>
                <a:cs typeface="ＭＳ Ｐゴシック" charset="0"/>
              </a:rPr>
              <a:t>ll</a:t>
            </a:r>
            <a:r>
              <a:rPr lang="en-US" altLang="ja-JP" dirty="0">
                <a:solidFill>
                  <a:srgbClr val="000000"/>
                </a:solidFill>
                <a:ea typeface="ＭＳ Ｐゴシック" charset="0"/>
                <a:cs typeface="ＭＳ Ｐゴシック" charset="0"/>
              </a:rPr>
              <a:t> explore the ABRAHAMIC FOUNDATIONS of the Great Plan…the WHY of Scripture…</a:t>
            </a:r>
          </a:p>
          <a:p>
            <a:r>
              <a:rPr lang="en-US" dirty="0">
                <a:solidFill>
                  <a:srgbClr val="000000"/>
                </a:solidFill>
                <a:ea typeface="ＭＳ Ｐゴシック" charset="0"/>
                <a:cs typeface="ＭＳ Ｐゴシック" charset="0"/>
              </a:rPr>
              <a:t>////	leading to an understanding of the Bible</a:t>
            </a:r>
            <a:r>
              <a:rPr lang="fr-FR" altLang="ja-JP" dirty="0">
                <a:solidFill>
                  <a:srgbClr val="000000"/>
                </a:solidFill>
                <a:ea typeface="ＭＳ Ｐゴシック" charset="0"/>
                <a:cs typeface="ＭＳ Ｐゴシック" charset="0"/>
              </a:rPr>
              <a:t>'</a:t>
            </a:r>
            <a:r>
              <a:rPr lang="en-US" altLang="ja-JP" dirty="0">
                <a:solidFill>
                  <a:srgbClr val="000000"/>
                </a:solidFill>
                <a:ea typeface="ＭＳ Ｐゴシック" charset="0"/>
                <a:cs typeface="ＭＳ Ｐゴシック" charset="0"/>
              </a:rPr>
              <a:t>s basic architectural layout…</a:t>
            </a:r>
          </a:p>
          <a:p>
            <a:r>
              <a:rPr lang="en-US" dirty="0">
                <a:solidFill>
                  <a:srgbClr val="000000"/>
                </a:solidFill>
                <a:ea typeface="ＭＳ Ｐゴシック" charset="0"/>
                <a:cs typeface="ＭＳ Ｐゴシック" charset="0"/>
              </a:rPr>
              <a:t>////	ending with a brief look at the Old and New Testament Books and their general themes or ideas behind them.  </a:t>
            </a:r>
          </a:p>
          <a:p>
            <a:r>
              <a:rPr lang="en-US" dirty="0">
                <a:solidFill>
                  <a:srgbClr val="000000"/>
                </a:solidFill>
                <a:ea typeface="ＭＳ Ｐゴシック" charset="0"/>
                <a:cs typeface="ＭＳ Ｐゴシック" charset="0"/>
              </a:rPr>
              <a:t>////	And through it all, it will become obvious– from start to finish – that SOMETHING IS HAPPENING HERE; GREAT EVENTS ARE TRANSPIRING. God was busy at work then and continues right up to this present moment!</a:t>
            </a:r>
          </a:p>
          <a:p>
            <a:r>
              <a:rPr lang="en-US" dirty="0">
                <a:solidFill>
                  <a:srgbClr val="000000"/>
                </a:solidFill>
                <a:ea typeface="ＭＳ Ｐゴシック" charset="0"/>
                <a:cs typeface="ＭＳ Ｐゴシック" charset="0"/>
              </a:rPr>
              <a:t>Now it</a:t>
            </a:r>
            <a:r>
              <a:rPr lang="fr-FR" altLang="ja-JP" dirty="0">
                <a:solidFill>
                  <a:srgbClr val="000000"/>
                </a:solidFill>
                <a:ea typeface="ＭＳ Ｐゴシック" charset="0"/>
                <a:cs typeface="ＭＳ Ｐゴシック" charset="0"/>
              </a:rPr>
              <a:t>'</a:t>
            </a:r>
            <a:r>
              <a:rPr lang="en-US" altLang="ja-JP" dirty="0">
                <a:solidFill>
                  <a:srgbClr val="000000"/>
                </a:solidFill>
                <a:ea typeface="ＭＳ Ｐゴシック" charset="0"/>
                <a:cs typeface="ＭＳ Ｐゴシック" charset="0"/>
              </a:rPr>
              <a:t>s time to move on into a very valuable experience!</a:t>
            </a:r>
          </a:p>
          <a:p>
            <a:r>
              <a:rPr lang="en-US" dirty="0">
                <a:solidFill>
                  <a:srgbClr val="000000"/>
                </a:solidFill>
                <a:ea typeface="ＭＳ Ｐゴシック" charset="0"/>
                <a:cs typeface="ＭＳ Ｐゴシック" charset="0"/>
              </a:rPr>
              <a:t>you</a:t>
            </a:r>
            <a:r>
              <a:rPr lang="fr-FR" altLang="ja-JP" dirty="0">
                <a:solidFill>
                  <a:srgbClr val="000000"/>
                </a:solidFill>
                <a:ea typeface="ＭＳ Ｐゴシック" charset="0"/>
                <a:cs typeface="ＭＳ Ｐゴシック" charset="0"/>
              </a:rPr>
              <a:t>'</a:t>
            </a:r>
            <a:r>
              <a:rPr lang="en-US" altLang="ja-JP" dirty="0" err="1">
                <a:solidFill>
                  <a:srgbClr val="000000"/>
                </a:solidFill>
                <a:ea typeface="ＭＳ Ｐゴシック" charset="0"/>
                <a:cs typeface="ＭＳ Ｐゴシック" charset="0"/>
              </a:rPr>
              <a:t>ll</a:t>
            </a:r>
            <a:r>
              <a:rPr lang="en-US" altLang="ja-JP" dirty="0">
                <a:solidFill>
                  <a:srgbClr val="000000"/>
                </a:solidFill>
                <a:ea typeface="ＭＳ Ｐゴシック" charset="0"/>
                <a:cs typeface="ＭＳ Ｐゴシック" charset="0"/>
              </a:rPr>
              <a:t> learn to make your own map of the Ancient Near East…AND RIGHT OUT OF YOUR OWN HEAD!</a:t>
            </a:r>
            <a:endParaRPr lang="en-US"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Our goal during this seminar is to mentally manage the Bible.</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a:ln/>
        </p:spPr>
      </p:sp>
      <p:sp>
        <p:nvSpPr>
          <p:cNvPr id="15565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Title slide (no narration)</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81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ln/>
        </p:spPr>
      </p:sp>
      <p:sp>
        <p:nvSpPr>
          <p:cNvPr id="1576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000000"/>
                </a:solidFill>
                <a:ea typeface="ＭＳ Ｐゴシック" charset="0"/>
                <a:cs typeface="ＭＳ Ｐゴシック" charset="0"/>
              </a:rPr>
              <a:t>Our lonely planet floats in space while men on its surface struggle – sometimes in vain – to understand it!  They ask the questions for which Christians have the valid answers.  But too many of the questioners either will not listen…or else have never heard.  Believers know very well that the answers have been given between the covers of God</a:t>
            </a:r>
            <a:r>
              <a:rPr lang="fr-FR" altLang="ja-JP" dirty="0">
                <a:solidFill>
                  <a:srgbClr val="000000"/>
                </a:solidFill>
                <a:ea typeface="ＭＳ Ｐゴシック" charset="0"/>
                <a:cs typeface="ＭＳ Ｐゴシック" charset="0"/>
              </a:rPr>
              <a:t>'</a:t>
            </a:r>
            <a:r>
              <a:rPr lang="en-US" altLang="ja-JP" dirty="0">
                <a:solidFill>
                  <a:srgbClr val="000000"/>
                </a:solidFill>
                <a:ea typeface="ＭＳ Ｐゴシック" charset="0"/>
                <a:cs typeface="ＭＳ Ｐゴシック" charset="0"/>
              </a:rPr>
              <a:t>s Word…His Bible.  </a:t>
            </a:r>
          </a:p>
          <a:p>
            <a:r>
              <a:rPr lang="en-US" dirty="0">
                <a:solidFill>
                  <a:srgbClr val="000000"/>
                </a:solidFill>
                <a:ea typeface="ＭＳ Ｐゴシック" charset="0"/>
                <a:cs typeface="ＭＳ Ｐゴシック" charset="0"/>
              </a:rPr>
              <a:t>////	So with that fact in mind…let</a:t>
            </a:r>
            <a:r>
              <a:rPr lang="fr-FR" altLang="ja-JP" dirty="0">
                <a:solidFill>
                  <a:srgbClr val="000000"/>
                </a:solidFill>
                <a:ea typeface="ＭＳ Ｐゴシック" charset="0"/>
                <a:cs typeface="ＭＳ Ｐゴシック" charset="0"/>
              </a:rPr>
              <a:t>'</a:t>
            </a:r>
            <a:r>
              <a:rPr lang="en-US" altLang="ja-JP" dirty="0">
                <a:solidFill>
                  <a:srgbClr val="000000"/>
                </a:solidFill>
                <a:ea typeface="ＭＳ Ｐゴシック" charset="0"/>
                <a:cs typeface="ＭＳ Ｐゴシック" charset="0"/>
              </a:rPr>
              <a:t>s launch this seminar with one massive thought!</a:t>
            </a:r>
          </a:p>
          <a:p>
            <a:r>
              <a:rPr lang="en-US" dirty="0">
                <a:solidFill>
                  <a:srgbClr val="000000"/>
                </a:solidFill>
                <a:ea typeface="ＭＳ Ｐゴシック" charset="0"/>
                <a:cs typeface="ＭＳ Ｐゴシック" charset="0"/>
              </a:rPr>
              <a:t>////	What is the source of </a:t>
            </a:r>
          </a:p>
          <a:p>
            <a:r>
              <a:rPr lang="en-US" dirty="0">
                <a:solidFill>
                  <a:srgbClr val="000000"/>
                </a:solidFill>
                <a:ea typeface="ＭＳ Ｐゴシック" charset="0"/>
                <a:cs typeface="ＭＳ Ｐゴシック" charset="0"/>
              </a:rPr>
              <a:t>////	every Christian doctrine,</a:t>
            </a:r>
          </a:p>
          <a:p>
            <a:r>
              <a:rPr lang="en-US" dirty="0">
                <a:solidFill>
                  <a:srgbClr val="000000"/>
                </a:solidFill>
                <a:ea typeface="ＭＳ Ｐゴシック" charset="0"/>
                <a:cs typeface="ＭＳ Ｐゴシック" charset="0"/>
              </a:rPr>
              <a:t>////	Every Christian belief system,</a:t>
            </a:r>
          </a:p>
          <a:p>
            <a:r>
              <a:rPr lang="en-US" dirty="0">
                <a:solidFill>
                  <a:srgbClr val="000000"/>
                </a:solidFill>
                <a:ea typeface="ＭＳ Ｐゴシック" charset="0"/>
                <a:cs typeface="ＭＳ Ｐゴシック" charset="0"/>
              </a:rPr>
              <a:t>////	In every Biblically based book in</a:t>
            </a:r>
          </a:p>
          <a:p>
            <a:r>
              <a:rPr lang="en-US" dirty="0">
                <a:solidFill>
                  <a:srgbClr val="000000"/>
                </a:solidFill>
                <a:ea typeface="ＭＳ Ｐゴシック" charset="0"/>
                <a:cs typeface="ＭＳ Ｐゴシック" charset="0"/>
              </a:rPr>
              <a:t>////	Every seminary library,</a:t>
            </a:r>
          </a:p>
          <a:p>
            <a:r>
              <a:rPr lang="en-US" dirty="0">
                <a:solidFill>
                  <a:srgbClr val="000000"/>
                </a:solidFill>
                <a:ea typeface="ＭＳ Ｐゴシック" charset="0"/>
                <a:cs typeface="ＭＳ Ｐゴシック" charset="0"/>
              </a:rPr>
              <a:t>////	Every public library,</a:t>
            </a:r>
          </a:p>
          <a:p>
            <a:r>
              <a:rPr lang="en-US" dirty="0">
                <a:solidFill>
                  <a:srgbClr val="000000"/>
                </a:solidFill>
                <a:ea typeface="ＭＳ Ｐゴシック" charset="0"/>
                <a:cs typeface="ＭＳ Ｐゴシック" charset="0"/>
              </a:rPr>
              <a:t>////	Every personal library,</a:t>
            </a:r>
          </a:p>
          <a:p>
            <a:r>
              <a:rPr lang="en-US" dirty="0">
                <a:solidFill>
                  <a:srgbClr val="000000"/>
                </a:solidFill>
                <a:ea typeface="ＭＳ Ｐゴシック" charset="0"/>
                <a:cs typeface="ＭＳ Ｐゴシック" charset="0"/>
              </a:rPr>
              <a:t>////	Every University library,</a:t>
            </a:r>
          </a:p>
          <a:p>
            <a:r>
              <a:rPr lang="en-US" dirty="0">
                <a:solidFill>
                  <a:srgbClr val="000000"/>
                </a:solidFill>
                <a:ea typeface="ＭＳ Ｐゴシック" charset="0"/>
                <a:cs typeface="ＭＳ Ｐゴシック" charset="0"/>
              </a:rPr>
              <a:t>////	In every country in the world,</a:t>
            </a:r>
          </a:p>
          <a:p>
            <a:r>
              <a:rPr lang="en-US" dirty="0">
                <a:solidFill>
                  <a:srgbClr val="000000"/>
                </a:solidFill>
                <a:ea typeface="ＭＳ Ｐゴシック" charset="0"/>
                <a:cs typeface="ＭＳ Ｐゴシック" charset="0"/>
              </a:rPr>
              <a:t>////	In almost every language, </a:t>
            </a:r>
          </a:p>
          <a:p>
            <a:r>
              <a:rPr lang="en-US" dirty="0">
                <a:solidFill>
                  <a:srgbClr val="000000"/>
                </a:solidFill>
                <a:ea typeface="ＭＳ Ｐゴシック" charset="0"/>
                <a:cs typeface="ＭＳ Ｐゴシック" charset="0"/>
              </a:rPr>
              <a:t>////	And…besides all that…</a:t>
            </a:r>
          </a:p>
          <a:p>
            <a:r>
              <a:rPr lang="en-US" dirty="0">
                <a:solidFill>
                  <a:srgbClr val="000000"/>
                </a:solidFill>
                <a:ea typeface="ＭＳ Ｐゴシック" charset="0"/>
                <a:cs typeface="ＭＳ Ｐゴシック" charset="0"/>
              </a:rPr>
              <a:t>////	The source of every biblically based thought of </a:t>
            </a:r>
          </a:p>
          <a:p>
            <a:r>
              <a:rPr lang="en-US" dirty="0">
                <a:solidFill>
                  <a:srgbClr val="000000"/>
                </a:solidFill>
                <a:ea typeface="ＭＳ Ｐゴシック" charset="0"/>
                <a:cs typeface="ＭＳ Ｐゴシック" charset="0"/>
              </a:rPr>
              <a:t>////	every believer and nonbeliever across our planet?</a:t>
            </a:r>
          </a:p>
          <a:p>
            <a:r>
              <a:rPr lang="en-US" dirty="0">
                <a:solidFill>
                  <a:srgbClr val="000000"/>
                </a:solidFill>
                <a:ea typeface="ＭＳ Ｐゴシック" charset="0"/>
                <a:cs typeface="ＭＳ Ｐゴシック" charset="0"/>
              </a:rPr>
              <a:t>////	(DIZ QUESTION MARK)</a:t>
            </a:r>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b="0"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29839671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59837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404877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9971251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95951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b="0"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28098934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443512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181980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5598776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34600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b="0" i="0">
                <a:latin typeface="Arial" panose="020B0604020202020204" pitchFamily="34" charset="0"/>
              </a:defRPr>
            </a:lvl1pPr>
            <a:lvl2pPr>
              <a:defRPr sz="2800" b="0" i="0">
                <a:latin typeface="Arial" panose="020B0604020202020204" pitchFamily="34" charset="0"/>
              </a:defRPr>
            </a:lvl2pPr>
            <a:lvl3pPr>
              <a:defRPr sz="2400" b="0" i="0">
                <a:latin typeface="Arial" panose="020B0604020202020204" pitchFamily="34" charset="0"/>
              </a:defRPr>
            </a:lvl3pPr>
            <a:lvl4pPr>
              <a:defRPr sz="2000" b="0" i="0">
                <a:latin typeface="Arial" panose="020B0604020202020204" pitchFamily="34" charset="0"/>
              </a:defRPr>
            </a:lvl4pPr>
            <a:lvl5pPr>
              <a:defRPr sz="2000" b="0"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7943121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082675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6763099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801041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15065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1"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2"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3"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4"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5"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6"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7"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8"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9"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0"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1"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2"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3"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4"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5"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6"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7"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8"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9"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0"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1"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4" name="Rectangle 34"/>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5" name="Rectangle 35"/>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0" i="0" dirty="0">
                <a:solidFill>
                  <a:srgbClr val="FFD34A"/>
                </a:solidFill>
                <a:latin typeface="Arial" panose="020B0604020202020204" pitchFamily="34" charset="0"/>
              </a:rPr>
              <a:t> DRESSING</a:t>
            </a:r>
          </a:p>
          <a:p>
            <a:pPr algn="l">
              <a:defRPr/>
            </a:pPr>
            <a:r>
              <a:rPr lang="en-US" sz="2000" b="0" i="0" dirty="0">
                <a:solidFill>
                  <a:srgbClr val="FFD34A"/>
                </a:solidFill>
                <a:latin typeface="Arial" panose="020B0604020202020204" pitchFamily="34" charset="0"/>
              </a:rPr>
              <a:t>        THE                                    </a:t>
            </a:r>
          </a:p>
          <a:p>
            <a:pPr algn="l">
              <a:defRPr/>
            </a:pPr>
            <a:r>
              <a:rPr lang="en-US" sz="2000" b="0" i="0" dirty="0">
                <a:solidFill>
                  <a:srgbClr val="FFD34A"/>
                </a:solidFill>
                <a:latin typeface="Arial" panose="020B0604020202020204" pitchFamily="34" charset="0"/>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Tree>
    <p:extLst>
      <p:ext uri="{BB962C8B-B14F-4D97-AF65-F5344CB8AC3E}">
        <p14:creationId xmlns:p14="http://schemas.microsoft.com/office/powerpoint/2010/main" val="158189841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962073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0"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0"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94705735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42220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3481771"/>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1526945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94970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0"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0"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10915541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b="0" i="0">
                <a:latin typeface="Arial" panose="020B0604020202020204" pitchFamily="34" charset="0"/>
              </a:defRPr>
            </a:lvl1pPr>
            <a:lvl2pPr>
              <a:defRPr sz="2800" b="0" i="0">
                <a:latin typeface="Arial" panose="020B0604020202020204" pitchFamily="34" charset="0"/>
              </a:defRPr>
            </a:lvl2pPr>
            <a:lvl3pPr>
              <a:defRPr sz="2400" b="0" i="0">
                <a:latin typeface="Arial" panose="020B0604020202020204" pitchFamily="34" charset="0"/>
              </a:defRPr>
            </a:lvl3pPr>
            <a:lvl4pPr>
              <a:defRPr sz="2000" b="0" i="0">
                <a:latin typeface="Arial" panose="020B0604020202020204" pitchFamily="34" charset="0"/>
              </a:defRPr>
            </a:lvl4pPr>
            <a:lvl5pPr>
              <a:defRPr sz="2000" b="0"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57726290"/>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79772078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859485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49468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1731606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617368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05543959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8329401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9710875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605277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3409829"/>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60283430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01176595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3845233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28821291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57937693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b="0"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160607550"/>
      </p:ext>
    </p:extLst>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414778"/>
      </p:ext>
    </p:extLst>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0"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0"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836681683"/>
      </p:ext>
    </p:extLst>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8547164"/>
      </p:ext>
    </p:extLst>
  </p:cSld>
  <p:clrMapOvr>
    <a:masterClrMapping/>
  </p:clrMapOvr>
  <p:transition>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2842161"/>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1185002"/>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03618753"/>
      </p:ext>
    </p:extLst>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852129"/>
      </p:ext>
    </p:extLst>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b="0" i="0">
                <a:latin typeface="Arial" panose="020B0604020202020204" pitchFamily="34" charset="0"/>
              </a:defRPr>
            </a:lvl1pPr>
            <a:lvl2pPr>
              <a:defRPr sz="2800" b="0" i="0">
                <a:latin typeface="Arial" panose="020B0604020202020204" pitchFamily="34" charset="0"/>
              </a:defRPr>
            </a:lvl2pPr>
            <a:lvl3pPr>
              <a:defRPr sz="2400" b="0" i="0">
                <a:latin typeface="Arial" panose="020B0604020202020204" pitchFamily="34" charset="0"/>
              </a:defRPr>
            </a:lvl3pPr>
            <a:lvl4pPr>
              <a:defRPr sz="2000" b="0" i="0">
                <a:latin typeface="Arial" panose="020B0604020202020204" pitchFamily="34" charset="0"/>
              </a:defRPr>
            </a:lvl4pPr>
            <a:lvl5pPr>
              <a:defRPr sz="2000" b="0"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87149207"/>
      </p:ext>
    </p:extLst>
  </p:cSld>
  <p:clrMapOvr>
    <a:masterClrMapping/>
  </p:clrMapOvr>
  <p:transition>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39719518"/>
      </p:ext>
    </p:extLst>
  </p:cSld>
  <p:clrMapOvr>
    <a:masterClrMapping/>
  </p:clrMapOvr>
  <p:transition>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2000397"/>
      </p:ext>
    </p:extLst>
  </p:cSld>
  <p:clrMapOvr>
    <a:masterClrMapping/>
  </p:clrMapOvr>
  <p:transition>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746016"/>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959019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29258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b="0" i="0">
                <a:latin typeface="Arial" panose="020B0604020202020204" pitchFamily="34" charset="0"/>
              </a:defRPr>
            </a:lvl1pPr>
            <a:lvl2pPr>
              <a:defRPr sz="2800" b="0" i="0">
                <a:latin typeface="Arial" panose="020B0604020202020204" pitchFamily="34" charset="0"/>
              </a:defRPr>
            </a:lvl2pPr>
            <a:lvl3pPr>
              <a:defRPr sz="2400" b="0" i="0">
                <a:latin typeface="Arial" panose="020B0604020202020204" pitchFamily="34" charset="0"/>
              </a:defRPr>
            </a:lvl3pPr>
            <a:lvl4pPr>
              <a:defRPr sz="2000" b="0" i="0">
                <a:latin typeface="Arial" panose="020B0604020202020204" pitchFamily="34" charset="0"/>
              </a:defRPr>
            </a:lvl4pPr>
            <a:lvl5pPr>
              <a:defRPr sz="2000" b="0"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216377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0499408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a typeface="+mn-ea"/>
                  <a:cs typeface="+mn-cs"/>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a:solidFill>
                  <a:srgbClr val="FFFFFF"/>
                </a:solidFill>
              </a:rPr>
              <a:t>©2006 TBBMI</a:t>
            </a:r>
          </a:p>
        </p:txBody>
      </p:sp>
      <p:sp>
        <p:nvSpPr>
          <p:cNvPr id="1028"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r>
              <a:rPr lang="en-US" sz="1000" b="1">
                <a:solidFill>
                  <a:schemeClr val="tx1"/>
                </a:solidFill>
                <a:cs typeface="Arial" charset="0"/>
              </a:rPr>
              <a:t>9.65.01.</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31"/>
          <p:cNvGrpSpPr>
            <a:grpSpLocks/>
          </p:cNvGrpSpPr>
          <p:nvPr/>
        </p:nvGrpSpPr>
        <p:grpSpPr bwMode="auto">
          <a:xfrm>
            <a:off x="0" y="0"/>
            <a:ext cx="9132888" cy="6845300"/>
            <a:chOff x="0" y="0"/>
            <a:chExt cx="5753" cy="4312"/>
          </a:xfrm>
        </p:grpSpPr>
        <p:sp>
          <p:nvSpPr>
            <p:cNvPr id="2053"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2054" name="Group 26"/>
            <p:cNvGrpSpPr>
              <a:grpSpLocks/>
            </p:cNvGrpSpPr>
            <p:nvPr/>
          </p:nvGrpSpPr>
          <p:grpSpPr bwMode="auto">
            <a:xfrm>
              <a:off x="246" y="204"/>
              <a:ext cx="5271" cy="3889"/>
              <a:chOff x="246" y="204"/>
              <a:chExt cx="5271" cy="3889"/>
            </a:xfrm>
          </p:grpSpPr>
          <p:sp>
            <p:nvSpPr>
              <p:cNvPr id="2059" name="Rectangle 3"/>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808080"/>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060"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1"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2"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3"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4"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5"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6"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7"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8"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9"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0"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1"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2"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3"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4"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5"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6"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7"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8"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9"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80"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81"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055" name="Group 30"/>
            <p:cNvGrpSpPr>
              <a:grpSpLocks/>
            </p:cNvGrpSpPr>
            <p:nvPr/>
          </p:nvGrpSpPr>
          <p:grpSpPr bwMode="auto">
            <a:xfrm>
              <a:off x="0" y="0"/>
              <a:ext cx="1246" cy="1232"/>
              <a:chOff x="0" y="0"/>
              <a:chExt cx="1246" cy="1232"/>
            </a:xfrm>
          </p:grpSpPr>
          <p:sp>
            <p:nvSpPr>
              <p:cNvPr id="2056"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057"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058"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058" name="Text Box 34"/>
          <p:cNvSpPr txBox="1">
            <a:spLocks noChangeArrowheads="1"/>
          </p:cNvSpPr>
          <p:nvPr/>
        </p:nvSpPr>
        <p:spPr bwMode="auto">
          <a:xfrm>
            <a:off x="282575" y="6542088"/>
            <a:ext cx="995363" cy="244475"/>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a:solidFill>
                  <a:srgbClr val="FFFFFF"/>
                </a:solidFill>
                <a:cs typeface="+mn-cs"/>
              </a:rPr>
              <a:t>©2006 TBBMI</a:t>
            </a:r>
          </a:p>
        </p:txBody>
      </p:sp>
      <p:sp>
        <p:nvSpPr>
          <p:cNvPr id="1059" name="Rectangle 35"/>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9.6.01.</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32888"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80" name="Rectangle 56"/>
          <p:cNvSpPr>
            <a:spLocks noChangeArrowheads="1"/>
          </p:cNvSpPr>
          <p:nvPr userDrawn="1"/>
        </p:nvSpPr>
        <p:spPr bwMode="auto">
          <a:xfrm>
            <a:off x="506413" y="415925"/>
            <a:ext cx="8361362" cy="6176963"/>
          </a:xfrm>
          <a:prstGeom prst="rect">
            <a:avLst/>
          </a:prstGeom>
          <a:solidFill>
            <a:schemeClr val="bg2"/>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27" name="Rectangle 3"/>
          <p:cNvSpPr>
            <a:spLocks noChangeArrowheads="1"/>
          </p:cNvSpPr>
          <p:nvPr/>
        </p:nvSpPr>
        <p:spPr bwMode="auto">
          <a:xfrm>
            <a:off x="466725" y="361950"/>
            <a:ext cx="8281988" cy="6111875"/>
          </a:xfrm>
          <a:prstGeom prst="rect">
            <a:avLst/>
          </a:prstGeom>
          <a:solidFill>
            <a:srgbClr val="535353"/>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28" name="Freeform 4"/>
          <p:cNvSpPr>
            <a:spLocks/>
          </p:cNvSpPr>
          <p:nvPr/>
        </p:nvSpPr>
        <p:spPr bwMode="auto">
          <a:xfrm>
            <a:off x="4765675" y="600075"/>
            <a:ext cx="2239963" cy="546100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1" name="Freeform 7"/>
          <p:cNvSpPr>
            <a:spLocks/>
          </p:cNvSpPr>
          <p:nvPr/>
        </p:nvSpPr>
        <p:spPr bwMode="auto">
          <a:xfrm>
            <a:off x="796925" y="1946275"/>
            <a:ext cx="7750175" cy="222726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2" name="Freeform 8"/>
          <p:cNvSpPr>
            <a:spLocks/>
          </p:cNvSpPr>
          <p:nvPr/>
        </p:nvSpPr>
        <p:spPr bwMode="auto">
          <a:xfrm>
            <a:off x="663575" y="871538"/>
            <a:ext cx="7926388" cy="5164137"/>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3" name="Freeform 9"/>
          <p:cNvSpPr>
            <a:spLocks/>
          </p:cNvSpPr>
          <p:nvPr/>
        </p:nvSpPr>
        <p:spPr bwMode="auto">
          <a:xfrm>
            <a:off x="839788" y="817563"/>
            <a:ext cx="1066800" cy="960437"/>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4" name="Freeform 10"/>
          <p:cNvSpPr>
            <a:spLocks/>
          </p:cNvSpPr>
          <p:nvPr/>
        </p:nvSpPr>
        <p:spPr bwMode="auto">
          <a:xfrm>
            <a:off x="796925" y="600075"/>
            <a:ext cx="1803400" cy="403225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7" name="Freeform 13"/>
          <p:cNvSpPr>
            <a:spLocks/>
          </p:cNvSpPr>
          <p:nvPr/>
        </p:nvSpPr>
        <p:spPr bwMode="auto">
          <a:xfrm>
            <a:off x="842963" y="565150"/>
            <a:ext cx="7639050" cy="5495925"/>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8" name="Freeform 14"/>
          <p:cNvSpPr>
            <a:spLocks/>
          </p:cNvSpPr>
          <p:nvPr/>
        </p:nvSpPr>
        <p:spPr bwMode="auto">
          <a:xfrm>
            <a:off x="390525" y="323850"/>
            <a:ext cx="8367713" cy="185738"/>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9" name="Freeform 15"/>
          <p:cNvSpPr>
            <a:spLocks/>
          </p:cNvSpPr>
          <p:nvPr/>
        </p:nvSpPr>
        <p:spPr bwMode="auto">
          <a:xfrm>
            <a:off x="390525" y="323850"/>
            <a:ext cx="169863" cy="6173788"/>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0" name="Freeform 16"/>
          <p:cNvSpPr>
            <a:spLocks/>
          </p:cNvSpPr>
          <p:nvPr/>
        </p:nvSpPr>
        <p:spPr bwMode="auto">
          <a:xfrm>
            <a:off x="8588375" y="323850"/>
            <a:ext cx="169863" cy="6173788"/>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1" name="Freeform 17"/>
          <p:cNvSpPr>
            <a:spLocks/>
          </p:cNvSpPr>
          <p:nvPr/>
        </p:nvSpPr>
        <p:spPr bwMode="auto">
          <a:xfrm>
            <a:off x="390525" y="6311900"/>
            <a:ext cx="8367713" cy="185738"/>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3" name="Freeform 19"/>
          <p:cNvSpPr>
            <a:spLocks/>
          </p:cNvSpPr>
          <p:nvPr/>
        </p:nvSpPr>
        <p:spPr bwMode="auto">
          <a:xfrm>
            <a:off x="1477963" y="6337300"/>
            <a:ext cx="2371725" cy="12700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4" name="Freeform 20"/>
          <p:cNvSpPr>
            <a:spLocks/>
          </p:cNvSpPr>
          <p:nvPr/>
        </p:nvSpPr>
        <p:spPr bwMode="auto">
          <a:xfrm>
            <a:off x="4402138" y="6311900"/>
            <a:ext cx="2733675" cy="128588"/>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6" name="Freeform 22"/>
          <p:cNvSpPr>
            <a:spLocks/>
          </p:cNvSpPr>
          <p:nvPr/>
        </p:nvSpPr>
        <p:spPr bwMode="auto">
          <a:xfrm>
            <a:off x="390525" y="323850"/>
            <a:ext cx="169863" cy="3389313"/>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7" name="Freeform 23"/>
          <p:cNvSpPr>
            <a:spLocks/>
          </p:cNvSpPr>
          <p:nvPr/>
        </p:nvSpPr>
        <p:spPr bwMode="auto">
          <a:xfrm>
            <a:off x="412750" y="693738"/>
            <a:ext cx="147638" cy="2697162"/>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2" name="Group 30"/>
          <p:cNvGrpSpPr>
            <a:grpSpLocks/>
          </p:cNvGrpSpPr>
          <p:nvPr/>
        </p:nvGrpSpPr>
        <p:grpSpPr bwMode="auto">
          <a:xfrm>
            <a:off x="0"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sp>
        <p:nvSpPr>
          <p:cNvPr id="1060" name="Rectangle 36"/>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61" name="Rectangle 37"/>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66" name="Rectangle 42"/>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0" i="0" dirty="0">
                <a:solidFill>
                  <a:srgbClr val="FFD34A"/>
                </a:solidFill>
                <a:latin typeface="Arial" panose="020B0604020202020204" pitchFamily="34" charset="0"/>
              </a:rPr>
              <a:t> DRESSING</a:t>
            </a:r>
          </a:p>
          <a:p>
            <a:pPr algn="l">
              <a:defRPr/>
            </a:pPr>
            <a:r>
              <a:rPr lang="en-US" sz="2000" b="0" i="0" dirty="0">
                <a:solidFill>
                  <a:srgbClr val="FFD34A"/>
                </a:solidFill>
                <a:latin typeface="Arial" panose="020B0604020202020204" pitchFamily="34" charset="0"/>
              </a:rPr>
              <a:t>        THE                                    </a:t>
            </a:r>
          </a:p>
          <a:p>
            <a:pPr algn="l">
              <a:defRPr/>
            </a:pPr>
            <a:r>
              <a:rPr lang="en-US" sz="2000" b="0" i="0" dirty="0">
                <a:solidFill>
                  <a:srgbClr val="FFD34A"/>
                </a:solidFill>
                <a:latin typeface="Arial" panose="020B0604020202020204" pitchFamily="34" charset="0"/>
              </a:rPr>
              <a:t>   STAGE</a:t>
            </a:r>
          </a:p>
        </p:txBody>
      </p:sp>
      <p:sp>
        <p:nvSpPr>
          <p:cNvPr id="3" name="Text Box 50"/>
          <p:cNvSpPr txBox="1">
            <a:spLocks noChangeArrowheads="1"/>
          </p:cNvSpPr>
          <p:nvPr userDrawn="1"/>
        </p:nvSpPr>
        <p:spPr bwMode="auto">
          <a:xfrm>
            <a:off x="263525" y="6542088"/>
            <a:ext cx="10334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spcBef>
                <a:spcPct val="50000"/>
              </a:spcBef>
              <a:defRPr/>
            </a:pPr>
            <a:r>
              <a:rPr lang="en-US" sz="1000" b="1" i="0">
                <a:solidFill>
                  <a:srgbClr val="FFFFFF"/>
                </a:solidFill>
                <a:latin typeface="Arial" charset="0"/>
              </a:rPr>
              <a:t>© 2006 TBBMI</a:t>
            </a:r>
          </a:p>
        </p:txBody>
      </p:sp>
      <p:sp>
        <p:nvSpPr>
          <p:cNvPr id="1075" name="Rectangle 51"/>
          <p:cNvSpPr>
            <a:spLocks noChangeArrowheads="1"/>
          </p:cNvSpPr>
          <p:nvPr userDrawn="1"/>
        </p:nvSpPr>
        <p:spPr bwMode="auto">
          <a:xfrm>
            <a:off x="7618413" y="6529388"/>
            <a:ext cx="658812"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9.7.02.</a:t>
            </a:r>
          </a:p>
        </p:txBody>
      </p:sp>
      <p:sp>
        <p:nvSpPr>
          <p:cNvPr id="1081" name="Rectangle 57"/>
          <p:cNvSpPr>
            <a:spLocks noChangeArrowheads="1"/>
          </p:cNvSpPr>
          <p:nvPr userDrawn="1"/>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Tree>
    <p:extLst>
      <p:ext uri="{BB962C8B-B14F-4D97-AF65-F5344CB8AC3E}">
        <p14:creationId xmlns:p14="http://schemas.microsoft.com/office/powerpoint/2010/main" val="2446585452"/>
      </p:ext>
    </p:extLst>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730234522"/>
      </p:ext>
    </p:extLst>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2"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1030" name="Group 26"/>
            <p:cNvGrpSpPr>
              <a:grpSpLocks/>
            </p:cNvGrpSpPr>
            <p:nvPr/>
          </p:nvGrpSpPr>
          <p:grpSpPr bwMode="auto">
            <a:xfrm>
              <a:off x="246" y="204"/>
              <a:ext cx="5271" cy="3889"/>
              <a:chOff x="246" y="204"/>
              <a:chExt cx="5271" cy="3889"/>
            </a:xfrm>
          </p:grpSpPr>
          <p:sp>
            <p:nvSpPr>
              <p:cNvPr id="5"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a typeface="+mn-ea"/>
                  <a:cs typeface="+mn-cs"/>
                </a:endParaRPr>
              </a:p>
            </p:txBody>
          </p:sp>
          <p:sp>
            <p:nvSpPr>
              <p:cNvPr id="1028" name="Freeform 4"/>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29" name="Freeform 5"/>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3" name="Freeform 6"/>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 name="Freeform 7"/>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2" name="Freeform 8"/>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3" name="Freeform 9"/>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4" name="Freeform 10"/>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5" name="Freeform 11"/>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6" name="Freeform 12"/>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7" name="Freeform 13"/>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8" name="Freeform 14"/>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9" name="Freeform 15"/>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0" name="Freeform 16"/>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1" name="Freeform 17"/>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2" name="Freeform 18"/>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3" name="Freeform 19"/>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4" name="Freeform 20"/>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5" name="Freeform 21"/>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6" name="Freeform 22"/>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7" name="Freeform 23"/>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8" name="Freeform 24"/>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9" name="Freeform 25"/>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grpSp>
        <p:grpSp>
          <p:nvGrpSpPr>
            <p:cNvPr id="1031"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grpSp>
      <p:sp>
        <p:nvSpPr>
          <p:cNvPr id="1027" name="Text Box 40"/>
          <p:cNvSpPr txBox="1">
            <a:spLocks noChangeArrowheads="1"/>
          </p:cNvSpPr>
          <p:nvPr userDrawn="1"/>
        </p:nvSpPr>
        <p:spPr bwMode="auto">
          <a:xfrm>
            <a:off x="449263" y="6537325"/>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900" b="1">
                <a:solidFill>
                  <a:srgbClr val="FFFFFF"/>
                </a:solidFill>
                <a:effectLst/>
              </a:rPr>
              <a:t>© </a:t>
            </a:r>
            <a:r>
              <a:rPr lang="en-US" sz="1000" b="1">
                <a:solidFill>
                  <a:srgbClr val="FFFFFF"/>
                </a:solidFill>
                <a:effectLst/>
              </a:rPr>
              <a:t>2006</a:t>
            </a:r>
            <a:r>
              <a:rPr lang="en-US" sz="900" b="1">
                <a:solidFill>
                  <a:srgbClr val="FFFFFF"/>
                </a:solidFill>
                <a:effectLst/>
              </a:rPr>
              <a:t> TBBMI</a:t>
            </a:r>
          </a:p>
        </p:txBody>
      </p:sp>
      <p:sp>
        <p:nvSpPr>
          <p:cNvPr id="1065" name="Rectangle 41"/>
          <p:cNvSpPr>
            <a:spLocks noChangeArrowheads="1"/>
          </p:cNvSpPr>
          <p:nvPr userDrawn="1"/>
        </p:nvSpPr>
        <p:spPr bwMode="auto">
          <a:xfrm>
            <a:off x="7513638" y="6526213"/>
            <a:ext cx="8080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9.65.03a.</a:t>
            </a:r>
          </a:p>
        </p:txBody>
      </p:sp>
    </p:spTree>
    <p:extLst>
      <p:ext uri="{BB962C8B-B14F-4D97-AF65-F5344CB8AC3E}">
        <p14:creationId xmlns:p14="http://schemas.microsoft.com/office/powerpoint/2010/main" val="1065746664"/>
      </p:ext>
    </p:extLst>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dissolv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1.xml"/><Relationship Id="rId1" Type="http://schemas.openxmlformats.org/officeDocument/2006/relationships/slideLayout" Target="../slideLayouts/slideLayout44.xml"/><Relationship Id="rId4" Type="http://schemas.openxmlformats.org/officeDocument/2006/relationships/image" Target="../media/image45.png"/></Relationships>
</file>

<file path=ppt/slides/_rels/slide82.xml.rels><?xml version="1.0" encoding="UTF-8" standalone="yes"?>
<Relationships xmlns="http://schemas.openxmlformats.org/package/2006/relationships"><Relationship Id="rId3" Type="http://schemas.openxmlformats.org/officeDocument/2006/relationships/hyperlink" Target="file:///Macintosh%20HD/Desktop%20Folder/TBB%20BIG%20SHOW%207.0/7.0.02-MAP%20#-1,1,PowerPoint Presentation" TargetMode="External"/><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Freeform 2"/>
          <p:cNvSpPr>
            <a:spLocks/>
          </p:cNvSpPr>
          <p:nvPr/>
        </p:nvSpPr>
        <p:spPr bwMode="auto">
          <a:xfrm>
            <a:off x="2762250" y="5334000"/>
            <a:ext cx="1697038" cy="668338"/>
          </a:xfrm>
          <a:custGeom>
            <a:avLst/>
            <a:gdLst/>
            <a:ahLst/>
            <a:cxnLst>
              <a:cxn ang="0">
                <a:pos x="72" y="36"/>
              </a:cxn>
              <a:cxn ang="0">
                <a:pos x="156" y="84"/>
              </a:cxn>
              <a:cxn ang="0">
                <a:pos x="240" y="120"/>
              </a:cxn>
              <a:cxn ang="0">
                <a:pos x="324" y="144"/>
              </a:cxn>
              <a:cxn ang="0">
                <a:pos x="204" y="72"/>
              </a:cxn>
              <a:cxn ang="0">
                <a:pos x="132" y="24"/>
              </a:cxn>
              <a:cxn ang="0">
                <a:pos x="96" y="36"/>
              </a:cxn>
              <a:cxn ang="0">
                <a:pos x="168" y="72"/>
              </a:cxn>
              <a:cxn ang="0">
                <a:pos x="252" y="96"/>
              </a:cxn>
              <a:cxn ang="0">
                <a:pos x="348" y="132"/>
              </a:cxn>
              <a:cxn ang="0">
                <a:pos x="528" y="204"/>
              </a:cxn>
              <a:cxn ang="0">
                <a:pos x="612" y="240"/>
              </a:cxn>
              <a:cxn ang="0">
                <a:pos x="684" y="252"/>
              </a:cxn>
              <a:cxn ang="0">
                <a:pos x="792" y="288"/>
              </a:cxn>
              <a:cxn ang="0">
                <a:pos x="900" y="348"/>
              </a:cxn>
              <a:cxn ang="0">
                <a:pos x="984" y="372"/>
              </a:cxn>
              <a:cxn ang="0">
                <a:pos x="1068" y="360"/>
              </a:cxn>
              <a:cxn ang="0">
                <a:pos x="1008" y="312"/>
              </a:cxn>
              <a:cxn ang="0">
                <a:pos x="924" y="288"/>
              </a:cxn>
              <a:cxn ang="0">
                <a:pos x="828" y="252"/>
              </a:cxn>
              <a:cxn ang="0">
                <a:pos x="732" y="216"/>
              </a:cxn>
              <a:cxn ang="0">
                <a:pos x="624" y="180"/>
              </a:cxn>
              <a:cxn ang="0">
                <a:pos x="540" y="168"/>
              </a:cxn>
              <a:cxn ang="0">
                <a:pos x="444" y="120"/>
              </a:cxn>
              <a:cxn ang="0">
                <a:pos x="348" y="96"/>
              </a:cxn>
              <a:cxn ang="0">
                <a:pos x="276" y="72"/>
              </a:cxn>
              <a:cxn ang="0">
                <a:pos x="204" y="48"/>
              </a:cxn>
              <a:cxn ang="0">
                <a:pos x="132" y="36"/>
              </a:cxn>
              <a:cxn ang="0">
                <a:pos x="60" y="24"/>
              </a:cxn>
              <a:cxn ang="0">
                <a:pos x="12" y="60"/>
              </a:cxn>
              <a:cxn ang="0">
                <a:pos x="12" y="144"/>
              </a:cxn>
              <a:cxn ang="0">
                <a:pos x="12" y="216"/>
              </a:cxn>
              <a:cxn ang="0">
                <a:pos x="12" y="312"/>
              </a:cxn>
              <a:cxn ang="0">
                <a:pos x="24" y="384"/>
              </a:cxn>
              <a:cxn ang="0">
                <a:pos x="96" y="396"/>
              </a:cxn>
              <a:cxn ang="0">
                <a:pos x="180" y="396"/>
              </a:cxn>
              <a:cxn ang="0">
                <a:pos x="324" y="396"/>
              </a:cxn>
              <a:cxn ang="0">
                <a:pos x="396" y="408"/>
              </a:cxn>
              <a:cxn ang="0">
                <a:pos x="480" y="420"/>
              </a:cxn>
              <a:cxn ang="0">
                <a:pos x="552" y="420"/>
              </a:cxn>
              <a:cxn ang="0">
                <a:pos x="624" y="408"/>
              </a:cxn>
              <a:cxn ang="0">
                <a:pos x="708" y="420"/>
              </a:cxn>
              <a:cxn ang="0">
                <a:pos x="780" y="420"/>
              </a:cxn>
              <a:cxn ang="0">
                <a:pos x="876" y="420"/>
              </a:cxn>
              <a:cxn ang="0">
                <a:pos x="960" y="420"/>
              </a:cxn>
              <a:cxn ang="0">
                <a:pos x="1032" y="396"/>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w="12700" cap="rnd" cmpd="sng">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Arial" pitchFamily="-107" charset="0"/>
              <a:ea typeface="ＭＳ Ｐゴシック" charset="0"/>
              <a:cs typeface="+mn-cs"/>
            </a:endParaRPr>
          </a:p>
        </p:txBody>
      </p:sp>
      <p:sp>
        <p:nvSpPr>
          <p:cNvPr id="562179"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Arial" pitchFamily="-107" charset="0"/>
              <a:ea typeface="ＭＳ Ｐゴシック" charset="0"/>
              <a:cs typeface="+mn-cs"/>
            </a:endParaRPr>
          </a:p>
        </p:txBody>
      </p:sp>
      <p:sp>
        <p:nvSpPr>
          <p:cNvPr id="562180" name="Freeform 4"/>
          <p:cNvSpPr>
            <a:spLocks/>
          </p:cNvSpPr>
          <p:nvPr/>
        </p:nvSpPr>
        <p:spPr bwMode="auto">
          <a:xfrm>
            <a:off x="4762500" y="1295400"/>
            <a:ext cx="1430338" cy="115888"/>
          </a:xfrm>
          <a:custGeom>
            <a:avLst/>
            <a:gdLst/>
            <a:ahLst/>
            <a:cxnLst>
              <a:cxn ang="0">
                <a:pos x="72" y="24"/>
              </a:cxn>
              <a:cxn ang="0">
                <a:pos x="120" y="24"/>
              </a:cxn>
              <a:cxn ang="0">
                <a:pos x="168" y="36"/>
              </a:cxn>
              <a:cxn ang="0">
                <a:pos x="216" y="36"/>
              </a:cxn>
              <a:cxn ang="0">
                <a:pos x="264" y="36"/>
              </a:cxn>
              <a:cxn ang="0">
                <a:pos x="312" y="36"/>
              </a:cxn>
              <a:cxn ang="0">
                <a:pos x="360" y="36"/>
              </a:cxn>
              <a:cxn ang="0">
                <a:pos x="408" y="48"/>
              </a:cxn>
              <a:cxn ang="0">
                <a:pos x="456" y="48"/>
              </a:cxn>
              <a:cxn ang="0">
                <a:pos x="504" y="48"/>
              </a:cxn>
              <a:cxn ang="0">
                <a:pos x="552" y="48"/>
              </a:cxn>
              <a:cxn ang="0">
                <a:pos x="600" y="60"/>
              </a:cxn>
              <a:cxn ang="0">
                <a:pos x="648" y="60"/>
              </a:cxn>
              <a:cxn ang="0">
                <a:pos x="696" y="60"/>
              </a:cxn>
              <a:cxn ang="0">
                <a:pos x="744" y="60"/>
              </a:cxn>
              <a:cxn ang="0">
                <a:pos x="792" y="60"/>
              </a:cxn>
              <a:cxn ang="0">
                <a:pos x="840" y="60"/>
              </a:cxn>
              <a:cxn ang="0">
                <a:pos x="900" y="60"/>
              </a:cxn>
              <a:cxn ang="0">
                <a:pos x="888" y="12"/>
              </a:cxn>
              <a:cxn ang="0">
                <a:pos x="840" y="36"/>
              </a:cxn>
              <a:cxn ang="0">
                <a:pos x="792" y="24"/>
              </a:cxn>
              <a:cxn ang="0">
                <a:pos x="744" y="24"/>
              </a:cxn>
              <a:cxn ang="0">
                <a:pos x="696" y="24"/>
              </a:cxn>
              <a:cxn ang="0">
                <a:pos x="648" y="24"/>
              </a:cxn>
              <a:cxn ang="0">
                <a:pos x="588" y="12"/>
              </a:cxn>
              <a:cxn ang="0">
                <a:pos x="540" y="12"/>
              </a:cxn>
              <a:cxn ang="0">
                <a:pos x="492" y="12"/>
              </a:cxn>
              <a:cxn ang="0">
                <a:pos x="432" y="12"/>
              </a:cxn>
              <a:cxn ang="0">
                <a:pos x="360" y="12"/>
              </a:cxn>
              <a:cxn ang="0">
                <a:pos x="312" y="12"/>
              </a:cxn>
              <a:cxn ang="0">
                <a:pos x="264" y="24"/>
              </a:cxn>
              <a:cxn ang="0">
                <a:pos x="216" y="24"/>
              </a:cxn>
              <a:cxn ang="0">
                <a:pos x="156" y="12"/>
              </a:cxn>
              <a:cxn ang="0">
                <a:pos x="108" y="0"/>
              </a:cxn>
              <a:cxn ang="0">
                <a:pos x="60" y="0"/>
              </a:cxn>
              <a:cxn ang="0">
                <a:pos x="0" y="12"/>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w="12700" cap="rnd" cmpd="sng">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Arial" pitchFamily="-107" charset="0"/>
              <a:ea typeface="ＭＳ Ｐゴシック" charset="0"/>
              <a:cs typeface="+mn-cs"/>
            </a:endParaRPr>
          </a:p>
        </p:txBody>
      </p:sp>
      <p:sp>
        <p:nvSpPr>
          <p:cNvPr id="562181"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Arial" pitchFamily="-107" charset="0"/>
              <a:ea typeface="ＭＳ Ｐゴシック" charset="0"/>
              <a:cs typeface="+mn-cs"/>
            </a:endParaRPr>
          </a:p>
        </p:txBody>
      </p:sp>
      <p:pic>
        <p:nvPicPr>
          <p:cNvPr id="562185" name="Picture 9"/>
          <p:cNvPicPr>
            <a:picLocks noChangeArrowheads="1"/>
          </p:cNvPicPr>
          <p:nvPr/>
        </p:nvPicPr>
        <p:blipFill>
          <a:blip r:embed="rId3"/>
          <a:srcRect/>
          <a:stretch>
            <a:fillRect/>
          </a:stretch>
        </p:blipFill>
        <p:spPr bwMode="auto">
          <a:xfrm>
            <a:off x="2212975" y="642938"/>
            <a:ext cx="5702300" cy="5478462"/>
          </a:xfrm>
          <a:prstGeom prst="rect">
            <a:avLst/>
          </a:prstGeom>
          <a:noFill/>
          <a:ln w="76200">
            <a:solidFill>
              <a:schemeClr val="accent2"/>
            </a:solidFill>
            <a:miter lim="800000"/>
            <a:headEnd/>
            <a:tailEnd/>
          </a:ln>
          <a:effectLst>
            <a:outerShdw blurRad="63500" dist="107763" dir="2700000" algn="ctr" rotWithShape="0">
              <a:schemeClr val="bg2">
                <a:alpha val="74998"/>
              </a:schemeClr>
            </a:outerShdw>
          </a:effectLst>
        </p:spPr>
      </p:pic>
      <p:sp>
        <p:nvSpPr>
          <p:cNvPr id="562187" name="Text Box 11"/>
          <p:cNvSpPr txBox="1">
            <a:spLocks noChangeArrowheads="1"/>
          </p:cNvSpPr>
          <p:nvPr/>
        </p:nvSpPr>
        <p:spPr bwMode="auto">
          <a:xfrm>
            <a:off x="7620000" y="6224588"/>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rPr>
              <a:t> </a:t>
            </a:r>
          </a:p>
        </p:txBody>
      </p:sp>
      <p:sp>
        <p:nvSpPr>
          <p:cNvPr id="562188" name="Text Box 12"/>
          <p:cNvSpPr txBox="1">
            <a:spLocks noChangeArrowheads="1"/>
          </p:cNvSpPr>
          <p:nvPr/>
        </p:nvSpPr>
        <p:spPr bwMode="auto">
          <a:xfrm>
            <a:off x="2185988" y="2779713"/>
            <a:ext cx="701675" cy="2470150"/>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5600" u="none" strike="noStrike" kern="1200" cap="none" spc="0" normalizeH="0" baseline="0" noProof="0" dirty="0">
                <a:ln>
                  <a:noFill/>
                </a:ln>
                <a:solidFill>
                  <a:srgbClr val="FFE957"/>
                </a:solidFill>
                <a:effectLst>
                  <a:outerShdw blurRad="38100" dist="38100" dir="2700000" algn="tl">
                    <a:srgbClr val="000000"/>
                  </a:outerShdw>
                </a:effectLst>
                <a:uLnTx/>
                <a:uFillTx/>
                <a:latin typeface="Arial" panose="020B0604020202020204" pitchFamily="34" charset="0"/>
                <a:ea typeface="ＭＳ Ｐゴシック" charset="0"/>
              </a:rPr>
              <a:t>C</a:t>
            </a:r>
            <a:endParaRPr kumimoji="0" lang="en-US" sz="4400" u="none" strike="noStrike" kern="1200" cap="none" spc="0" normalizeH="0" baseline="0" noProof="0" dirty="0">
              <a:ln>
                <a:noFill/>
              </a:ln>
              <a:solidFill>
                <a:srgbClr val="00DFCA"/>
              </a:solidFill>
              <a:effectLst>
                <a:outerShdw blurRad="38100" dist="38100" dir="2700000" algn="tl">
                  <a:srgbClr val="000000"/>
                </a:outerShdw>
              </a:effectLst>
              <a:uLnTx/>
              <a:uFillTx/>
              <a:latin typeface="Arial" panose="020B0604020202020204" pitchFamily="34" charset="0"/>
              <a:ea typeface="ＭＳ Ｐゴシック" charset="0"/>
            </a:endParaRPr>
          </a:p>
        </p:txBody>
      </p:sp>
      <p:sp>
        <p:nvSpPr>
          <p:cNvPr id="562190" name="Text Box 14"/>
          <p:cNvSpPr txBox="1">
            <a:spLocks noChangeArrowheads="1"/>
          </p:cNvSpPr>
          <p:nvPr/>
        </p:nvSpPr>
        <p:spPr bwMode="auto">
          <a:xfrm>
            <a:off x="5416550" y="2760663"/>
            <a:ext cx="701675" cy="2470150"/>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5600" u="none" strike="noStrike" kern="1200" cap="none" spc="0" normalizeH="0" baseline="0" noProof="0" dirty="0">
                <a:ln>
                  <a:noFill/>
                </a:ln>
                <a:solidFill>
                  <a:srgbClr val="FFE957"/>
                </a:solidFill>
                <a:effectLst>
                  <a:outerShdw blurRad="38100" dist="38100" dir="2700000" algn="tl">
                    <a:srgbClr val="000000"/>
                  </a:outerShdw>
                </a:effectLst>
                <a:uLnTx/>
                <a:uFillTx/>
                <a:latin typeface="Arial" panose="020B0604020202020204" pitchFamily="34" charset="0"/>
                <a:ea typeface="ＭＳ Ｐゴシック" charset="0"/>
              </a:rPr>
              <a:t>S</a:t>
            </a:r>
            <a:endParaRPr kumimoji="0" lang="en-US" sz="4400" u="none" strike="noStrike" kern="1200" cap="none" spc="0" normalizeH="0" baseline="0" noProof="0" dirty="0">
              <a:ln>
                <a:noFill/>
              </a:ln>
              <a:solidFill>
                <a:srgbClr val="00DFCA"/>
              </a:solidFill>
              <a:effectLst>
                <a:outerShdw blurRad="38100" dist="38100" dir="2700000" algn="tl">
                  <a:srgbClr val="000000"/>
                </a:outerShdw>
              </a:effectLst>
              <a:uLnTx/>
              <a:uFillTx/>
              <a:latin typeface="Arial" panose="020B0604020202020204" pitchFamily="34" charset="0"/>
              <a:ea typeface="ＭＳ Ｐゴシック" charset="0"/>
            </a:endParaRPr>
          </a:p>
        </p:txBody>
      </p:sp>
      <p:sp>
        <p:nvSpPr>
          <p:cNvPr id="562191" name="Text Box 15"/>
          <p:cNvSpPr txBox="1">
            <a:spLocks noChangeArrowheads="1"/>
          </p:cNvSpPr>
          <p:nvPr/>
        </p:nvSpPr>
        <p:spPr bwMode="auto">
          <a:xfrm>
            <a:off x="6989763" y="2735263"/>
            <a:ext cx="701675" cy="2470150"/>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5600" u="none" strike="noStrike" kern="1200" cap="none" spc="0" normalizeH="0" baseline="0" noProof="0" dirty="0">
                <a:ln>
                  <a:noFill/>
                </a:ln>
                <a:solidFill>
                  <a:srgbClr val="FFE957"/>
                </a:solidFill>
                <a:effectLst>
                  <a:outerShdw blurRad="38100" dist="38100" dir="2700000" algn="tl">
                    <a:srgbClr val="000000"/>
                  </a:outerShdw>
                </a:effectLst>
                <a:uLnTx/>
                <a:uFillTx/>
                <a:latin typeface="Arial" panose="020B0604020202020204" pitchFamily="34" charset="0"/>
                <a:ea typeface="ＭＳ Ｐゴシック" charset="0"/>
              </a:rPr>
              <a:t>J</a:t>
            </a:r>
            <a:endParaRPr kumimoji="0" lang="en-US" sz="4400" u="none" strike="noStrike" kern="1200" cap="none" spc="0" normalizeH="0" baseline="0" noProof="0" dirty="0">
              <a:ln>
                <a:noFill/>
              </a:ln>
              <a:solidFill>
                <a:srgbClr val="00DFCA"/>
              </a:solidFill>
              <a:effectLst>
                <a:outerShdw blurRad="38100" dist="38100" dir="2700000" algn="tl">
                  <a:srgbClr val="000000"/>
                </a:outerShdw>
              </a:effectLst>
              <a:uLnTx/>
              <a:uFillTx/>
              <a:latin typeface="Arial" panose="020B0604020202020204" pitchFamily="34" charset="0"/>
              <a:ea typeface="ＭＳ Ｐゴシック" charset="0"/>
            </a:endParaRPr>
          </a:p>
        </p:txBody>
      </p:sp>
      <p:sp>
        <p:nvSpPr>
          <p:cNvPr id="8202" name="Text Box 19"/>
          <p:cNvSpPr txBox="1">
            <a:spLocks noChangeArrowheads="1"/>
          </p:cNvSpPr>
          <p:nvPr/>
        </p:nvSpPr>
        <p:spPr bwMode="auto">
          <a:xfrm>
            <a:off x="8637588" y="64516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omic Sans MS" charset="0"/>
                <a:ea typeface="ＭＳ Ｐゴシック" charset="0"/>
              </a:rPr>
              <a:t>1</a:t>
            </a:r>
            <a:endParaRPr kumimoji="0" lang="en-US" sz="2000" b="0" i="0" u="none" strike="noStrike" kern="1200" cap="none" spc="0" normalizeH="0" baseline="0" noProof="0">
              <a:ln>
                <a:noFill/>
              </a:ln>
              <a:solidFill>
                <a:srgbClr val="FFA27C"/>
              </a:solidFill>
              <a:effectLst/>
              <a:uLnTx/>
              <a:uFillTx/>
              <a:latin typeface="B VAG Rounded Bold" charset="0"/>
              <a:ea typeface="ＭＳ Ｐゴシック" charset="0"/>
            </a:endParaRPr>
          </a:p>
        </p:txBody>
      </p:sp>
      <p:grpSp>
        <p:nvGrpSpPr>
          <p:cNvPr id="2" name="Group 23"/>
          <p:cNvGrpSpPr>
            <a:grpSpLocks/>
          </p:cNvGrpSpPr>
          <p:nvPr/>
        </p:nvGrpSpPr>
        <p:grpSpPr bwMode="auto">
          <a:xfrm>
            <a:off x="4024313" y="2493963"/>
            <a:ext cx="1147762" cy="2738437"/>
            <a:chOff x="2634" y="1571"/>
            <a:chExt cx="567" cy="1725"/>
          </a:xfrm>
        </p:grpSpPr>
        <p:sp>
          <p:nvSpPr>
            <p:cNvPr id="562200" name="Text Box 24"/>
            <p:cNvSpPr txBox="1">
              <a:spLocks noChangeArrowheads="1"/>
            </p:cNvSpPr>
            <p:nvPr/>
          </p:nvSpPr>
          <p:spPr bwMode="auto">
            <a:xfrm>
              <a:off x="2634" y="1740"/>
              <a:ext cx="442" cy="1556"/>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560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rPr>
                <a:t>7</a:t>
              </a:r>
              <a:endParaRPr kumimoji="0" lang="en-US" sz="440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endParaRPr>
            </a:p>
          </p:txBody>
        </p:sp>
        <p:sp>
          <p:nvSpPr>
            <p:cNvPr id="562201" name="Text Box 25"/>
            <p:cNvSpPr txBox="1">
              <a:spLocks noChangeArrowheads="1"/>
            </p:cNvSpPr>
            <p:nvPr/>
          </p:nvSpPr>
          <p:spPr bwMode="auto">
            <a:xfrm>
              <a:off x="2759" y="1571"/>
              <a:ext cx="442" cy="1556"/>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560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rPr>
                <a:t>-</a:t>
              </a:r>
              <a:endParaRPr kumimoji="0" lang="en-US" sz="440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endParaRPr>
            </a:p>
          </p:txBody>
        </p:sp>
      </p:grpSp>
      <p:sp>
        <p:nvSpPr>
          <p:cNvPr id="562203" name="Rectangle 27"/>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rPr>
              <a:t>03</a:t>
            </a:r>
          </a:p>
        </p:txBody>
      </p:sp>
      <p:sp>
        <p:nvSpPr>
          <p:cNvPr id="3" name="Rectangle 2">
            <a:extLst>
              <a:ext uri="{FF2B5EF4-FFF2-40B4-BE49-F238E27FC236}">
                <a16:creationId xmlns:a16="http://schemas.microsoft.com/office/drawing/2014/main" id="{A98C3DEE-F8E6-4295-AB97-ABF718459068}"/>
              </a:ext>
            </a:extLst>
          </p:cNvPr>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eaLnBrk="1" hangingPunct="1">
              <a:spcBef>
                <a:spcPct val="20000"/>
              </a:spcBef>
              <a:spcAft>
                <a:spcPts val="0"/>
              </a:spcAft>
              <a:buClr>
                <a:srgbClr val="FFCC00"/>
              </a:buClr>
              <a:buSzPct val="70000"/>
              <a:buFont typeface="Wingdings" charset="0"/>
              <a:buNone/>
              <a:defRPr/>
            </a:pPr>
            <a:r>
              <a:rPr lang="en-US" sz="2000" b="1" i="0" kern="0" dirty="0">
                <a:solidFill>
                  <a:srgbClr val="FFFFFF"/>
                </a:solidFill>
                <a:effectLst>
                  <a:outerShdw blurRad="38100" dist="38100" dir="2700000" algn="tl">
                    <a:srgbClr val="000000"/>
                  </a:outerShdw>
                </a:effectLst>
                <a:latin typeface="Arial"/>
                <a:cs typeface="Arial"/>
              </a:rPr>
              <a:t>Designed by Dr. John Fryman, Texas, USA</a:t>
            </a:r>
            <a:br>
              <a:rPr lang="en-US" sz="2000" b="1" i="0" kern="0" dirty="0">
                <a:solidFill>
                  <a:srgbClr val="FFFFFF"/>
                </a:solidFill>
                <a:effectLst>
                  <a:outerShdw blurRad="38100" dist="38100" dir="2700000" algn="tl">
                    <a:srgbClr val="000000"/>
                  </a:outerShdw>
                </a:effectLst>
                <a:latin typeface="Arial"/>
                <a:cs typeface="Arial"/>
              </a:rPr>
            </a:br>
            <a:r>
              <a:rPr lang="en-US" sz="2000" b="1" i="0" kern="0" dirty="0">
                <a:solidFill>
                  <a:srgbClr val="FFFFFF"/>
                </a:solidFill>
                <a:effectLst>
                  <a:outerShdw blurRad="38100" dist="38100" dir="2700000" algn="tl">
                    <a:srgbClr val="000000"/>
                  </a:outerShdw>
                </a:effectLst>
                <a:latin typeface="Arial"/>
                <a:cs typeface="Arial"/>
              </a:rPr>
              <a:t>Taught by Dr. Rick Griffith, Jordan Evangelical Theological Seminary</a:t>
            </a:r>
            <a:br>
              <a:rPr lang="en-US" sz="2000" b="1" i="0" kern="0" dirty="0">
                <a:solidFill>
                  <a:srgbClr val="FFFFFF"/>
                </a:solidFill>
                <a:effectLst>
                  <a:outerShdw blurRad="38100" dist="38100" dir="2700000" algn="tl">
                    <a:srgbClr val="000000"/>
                  </a:outerShdw>
                </a:effectLst>
                <a:latin typeface="Arial"/>
                <a:cs typeface="Arial"/>
              </a:rPr>
            </a:br>
            <a:r>
              <a:rPr lang="en-US" sz="2000" b="1" i="0" kern="0" dirty="0">
                <a:solidFill>
                  <a:srgbClr val="FFFFFF"/>
                </a:solidFill>
                <a:effectLst>
                  <a:outerShdw blurRad="38100" dist="38100" dir="2700000" algn="tl">
                    <a:srgbClr val="000000"/>
                  </a:outerShdw>
                </a:effectLst>
                <a:latin typeface="Arial"/>
                <a:cs typeface="Arial"/>
              </a:rPr>
              <a:t>Free download of all files in many languages at BibleStudyDownloads.org</a:t>
            </a:r>
          </a:p>
        </p:txBody>
      </p:sp>
    </p:spTree>
    <p:extLst>
      <p:ext uri="{BB962C8B-B14F-4D97-AF65-F5344CB8AC3E}">
        <p14:creationId xmlns:p14="http://schemas.microsoft.com/office/powerpoint/2010/main" val="34402531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62188"/>
                                        </p:tgtEl>
                                        <p:attrNameLst>
                                          <p:attrName>style.visibility</p:attrName>
                                        </p:attrNameLst>
                                      </p:cBhvr>
                                      <p:to>
                                        <p:strVal val="visible"/>
                                      </p:to>
                                    </p:set>
                                    <p:animEffect transition="in" filter="fade">
                                      <p:cBhvr>
                                        <p:cTn id="13" dur="1000"/>
                                        <p:tgtEl>
                                          <p:spTgt spid="562188"/>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62190"/>
                                        </p:tgtEl>
                                        <p:attrNameLst>
                                          <p:attrName>style.visibility</p:attrName>
                                        </p:attrNameLst>
                                      </p:cBhvr>
                                      <p:to>
                                        <p:strVal val="visible"/>
                                      </p:to>
                                    </p:set>
                                    <p:animEffect transition="in" filter="fade">
                                      <p:cBhvr>
                                        <p:cTn id="17" dur="1000"/>
                                        <p:tgtEl>
                                          <p:spTgt spid="562190"/>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62191"/>
                                        </p:tgtEl>
                                        <p:attrNameLst>
                                          <p:attrName>style.visibility</p:attrName>
                                        </p:attrNameLst>
                                      </p:cBhvr>
                                      <p:to>
                                        <p:strVal val="visible"/>
                                      </p:to>
                                    </p:set>
                                    <p:animEffect transition="in" filter="fade">
                                      <p:cBhvr>
                                        <p:cTn id="21" dur="1000"/>
                                        <p:tgtEl>
                                          <p:spTgt spid="56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8" grpId="0" autoUpdateAnimBg="0"/>
      <p:bldP spid="562190" grpId="0" autoUpdateAnimBg="0"/>
      <p:bldP spid="56219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738" y="538163"/>
            <a:ext cx="7985125" cy="57435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89097" name="Rectangle 9"/>
          <p:cNvSpPr>
            <a:spLocks noChangeArrowheads="1"/>
          </p:cNvSpPr>
          <p:nvPr/>
        </p:nvSpPr>
        <p:spPr bwMode="auto">
          <a:xfrm>
            <a:off x="544513" y="536575"/>
            <a:ext cx="8008937" cy="5784850"/>
          </a:xfrm>
          <a:prstGeom prst="rect">
            <a:avLst/>
          </a:prstGeom>
          <a:solidFill>
            <a:srgbClr val="000000">
              <a:alpha val="50195"/>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9095" name="Text Box 7"/>
          <p:cNvSpPr txBox="1">
            <a:spLocks noChangeArrowheads="1"/>
          </p:cNvSpPr>
          <p:nvPr/>
        </p:nvSpPr>
        <p:spPr bwMode="auto">
          <a:xfrm>
            <a:off x="1187450" y="1817688"/>
            <a:ext cx="6697663" cy="3111500"/>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p>
            <a:pPr>
              <a:spcBef>
                <a:spcPct val="50000"/>
              </a:spcBef>
              <a:defRPr/>
            </a:pPr>
            <a:r>
              <a:rPr lang="en-US" sz="6600" b="1" dirty="0">
                <a:solidFill>
                  <a:srgbClr val="FFFF00"/>
                </a:solidFill>
                <a:latin typeface="Comic Sans MS" pitchFamily="-107" charset="0"/>
                <a:ea typeface="+mn-ea"/>
                <a:cs typeface="+mn-cs"/>
              </a:rPr>
              <a:t>THE BASIC DOCUMENT OF OUR FAITH</a:t>
            </a:r>
          </a:p>
        </p:txBody>
      </p:sp>
      <p:sp>
        <p:nvSpPr>
          <p:cNvPr id="21508" name="Text Box 11"/>
          <p:cNvSpPr txBox="1">
            <a:spLocks noChangeArrowheads="1"/>
          </p:cNvSpPr>
          <p:nvPr/>
        </p:nvSpPr>
        <p:spPr bwMode="auto">
          <a:xfrm>
            <a:off x="8888413" y="61976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1509" name="Text Box 12"/>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1510" name="Text Box 14"/>
          <p:cNvSpPr txBox="1">
            <a:spLocks noChangeArrowheads="1"/>
          </p:cNvSpPr>
          <p:nvPr/>
        </p:nvSpPr>
        <p:spPr bwMode="auto">
          <a:xfrm>
            <a:off x="80978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09</a:t>
            </a:r>
          </a:p>
        </p:txBody>
      </p:sp>
      <p:sp>
        <p:nvSpPr>
          <p:cNvPr id="21511" name="Text Box 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chemeClr val="tx1"/>
                </a:solidFill>
              </a:rPr>
              <a:t>2</a:t>
            </a:r>
          </a:p>
        </p:txBody>
      </p:sp>
      <p:sp>
        <p:nvSpPr>
          <p:cNvPr id="21512" name="Text Box 17"/>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
        <p:nvSpPr>
          <p:cNvPr id="89106" name="Oval 18"/>
          <p:cNvSpPr>
            <a:spLocks noChangeArrowheads="1"/>
          </p:cNvSpPr>
          <p:nvPr/>
        </p:nvSpPr>
        <p:spPr bwMode="auto">
          <a:xfrm>
            <a:off x="7016750" y="6230938"/>
            <a:ext cx="1835150" cy="363537"/>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1000"/>
                                        <p:tgtEl>
                                          <p:spTgt spid="8909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fade">
                                      <p:cBhvr>
                                        <p:cTn id="11" dur="10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Effect transition="in" filter="fade">
                                      <p:cBhvr>
                                        <p:cTn id="16"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5" grpId="0" autoUpdateAnimBg="0"/>
      <p:bldP spid="89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3554" name="Text Box 1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3555" name="Text Box 197"/>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79399" name="Text Box 199"/>
          <p:cNvSpPr txBox="1">
            <a:spLocks noChangeArrowheads="1"/>
          </p:cNvSpPr>
          <p:nvPr/>
        </p:nvSpPr>
        <p:spPr bwMode="auto">
          <a:xfrm>
            <a:off x="1" y="2022734"/>
            <a:ext cx="9144000" cy="2287806"/>
          </a:xfrm>
          <a:prstGeom prst="rect">
            <a:avLst/>
          </a:prstGeom>
          <a:noFill/>
          <a:ln w="9525">
            <a:noFill/>
            <a:miter lim="800000"/>
            <a:headEnd/>
            <a:tailEnd/>
          </a:ln>
          <a:effectLst/>
        </p:spPr>
        <p:txBody>
          <a:bodyPr>
            <a:spAutoFit/>
          </a:bodyPr>
          <a:lstStyle>
            <a:defPPr>
              <a:defRPr lang="en-US"/>
            </a:defPPr>
            <a:lvl1pPr>
              <a:spcBef>
                <a:spcPct val="50000"/>
              </a:spcBef>
              <a:defRPr sz="4000" b="1">
                <a:solidFill>
                  <a:schemeClr val="bg2"/>
                </a:solidFill>
                <a:effectLst>
                  <a:glow rad="127000">
                    <a:schemeClr val="tx1"/>
                  </a:glow>
                </a:effectLst>
                <a:latin typeface="Comic Sans MS" pitchFamily="-107" charset="0"/>
                <a:ea typeface="+mn-ea"/>
                <a:cs typeface="+mn-cs"/>
              </a:defRPr>
            </a:lvl1pPr>
          </a:lstStyle>
          <a:p>
            <a:pPr>
              <a:lnSpc>
                <a:spcPct val="120000"/>
              </a:lnSpc>
              <a:defRPr/>
            </a:pPr>
            <a:r>
              <a:rPr lang="en-US" dirty="0">
                <a:solidFill>
                  <a:schemeClr val="tx1"/>
                </a:solidFill>
                <a:effectLst>
                  <a:glow rad="190500">
                    <a:schemeClr val="bg2"/>
                  </a:glow>
                </a:effectLst>
              </a:rPr>
              <a:t>In her book,</a:t>
            </a:r>
            <a:br>
              <a:rPr lang="en-US" dirty="0">
                <a:solidFill>
                  <a:schemeClr val="tx1"/>
                </a:solidFill>
                <a:effectLst>
                  <a:glow rad="190500">
                    <a:schemeClr val="bg2"/>
                  </a:glow>
                </a:effectLst>
              </a:rPr>
            </a:br>
            <a:r>
              <a:rPr lang="en-US" altLang="ja-JP" i="1" dirty="0">
                <a:solidFill>
                  <a:schemeClr val="tx1"/>
                </a:solidFill>
                <a:effectLst>
                  <a:glow rad="190500">
                    <a:schemeClr val="bg2"/>
                  </a:glow>
                </a:effectLst>
              </a:rPr>
              <a:t>What The Bible Is All About!</a:t>
            </a:r>
            <a:br>
              <a:rPr lang="en-US" altLang="ja-JP" i="1" dirty="0">
                <a:solidFill>
                  <a:schemeClr val="tx1"/>
                </a:solidFill>
                <a:effectLst>
                  <a:glow rad="190500">
                    <a:schemeClr val="bg2"/>
                  </a:glow>
                </a:effectLst>
              </a:rPr>
            </a:br>
            <a:r>
              <a:rPr lang="en-US" dirty="0">
                <a:solidFill>
                  <a:schemeClr val="tx1"/>
                </a:solidFill>
                <a:effectLst>
                  <a:glow rad="190500">
                    <a:schemeClr val="bg2"/>
                  </a:glow>
                </a:effectLst>
              </a:rPr>
              <a:t>Dr. Henrietta Mears wrote…</a:t>
            </a:r>
          </a:p>
        </p:txBody>
      </p:sp>
      <p:sp>
        <p:nvSpPr>
          <p:cNvPr id="23557" name="Text Box 201"/>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3558" name="Text Box 210"/>
          <p:cNvSpPr txBox="1">
            <a:spLocks noChangeArrowheads="1"/>
          </p:cNvSpPr>
          <p:nvPr/>
        </p:nvSpPr>
        <p:spPr bwMode="auto">
          <a:xfrm>
            <a:off x="809148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10</a:t>
            </a:r>
          </a:p>
        </p:txBody>
      </p:sp>
      <p:sp>
        <p:nvSpPr>
          <p:cNvPr id="23559" name="Text Box 212"/>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
        <p:nvSpPr>
          <p:cNvPr id="23560" name="Text Box 214"/>
          <p:cNvSpPr txBox="1">
            <a:spLocks noChangeArrowheads="1"/>
          </p:cNvSpPr>
          <p:nvPr/>
        </p:nvSpPr>
        <p:spPr bwMode="auto">
          <a:xfrm>
            <a:off x="8682038" y="6477000"/>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600" b="1">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9399"/>
                                        </p:tgtEl>
                                        <p:attrNameLst>
                                          <p:attrName>style.visibility</p:attrName>
                                        </p:attrNameLst>
                                      </p:cBhvr>
                                      <p:to>
                                        <p:strVal val="visible"/>
                                      </p:to>
                                    </p:set>
                                    <p:animEffect transition="in" filter="fade">
                                      <p:cBhvr>
                                        <p:cTn id="7" dur="10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5603" name="Text Box 5"/>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98666" name="Text Box 10"/>
          <p:cNvSpPr txBox="1">
            <a:spLocks noChangeArrowheads="1"/>
          </p:cNvSpPr>
          <p:nvPr/>
        </p:nvSpPr>
        <p:spPr bwMode="auto">
          <a:xfrm>
            <a:off x="284648" y="2479675"/>
            <a:ext cx="8473458" cy="2287806"/>
          </a:xfrm>
          <a:prstGeom prst="rect">
            <a:avLst/>
          </a:prstGeom>
          <a:noFill/>
          <a:ln w="9525">
            <a:noFill/>
            <a:miter lim="800000"/>
            <a:headEnd/>
            <a:tailEnd/>
          </a:ln>
          <a:effectLst/>
        </p:spPr>
        <p:txBody>
          <a:bodyPr>
            <a:spAutoFit/>
          </a:bodyPr>
          <a:lstStyle>
            <a:defPPr>
              <a:defRPr lang="en-US"/>
            </a:defPPr>
            <a:lvl1pPr>
              <a:lnSpc>
                <a:spcPct val="120000"/>
              </a:lnSpc>
              <a:spcBef>
                <a:spcPct val="50000"/>
              </a:spcBef>
              <a:defRPr sz="4000" b="1">
                <a:solidFill>
                  <a:schemeClr val="tx1"/>
                </a:solidFill>
                <a:effectLst>
                  <a:glow rad="190500">
                    <a:schemeClr val="bg2"/>
                  </a:glow>
                </a:effectLst>
                <a:latin typeface="Comic Sans MS" pitchFamily="-107" charset="0"/>
                <a:ea typeface="+mn-ea"/>
                <a:cs typeface="+mn-cs"/>
              </a:defRPr>
            </a:lvl1pPr>
          </a:lstStyle>
          <a:p>
            <a:pPr>
              <a:defRPr/>
            </a:pPr>
            <a:r>
              <a:rPr lang="en-US" dirty="0"/>
              <a:t>Most people</a:t>
            </a:r>
            <a:r>
              <a:rPr lang="fr-FR" altLang="ja-JP" dirty="0"/>
              <a:t>'</a:t>
            </a:r>
            <a:r>
              <a:rPr lang="en-US" altLang="ja-JP" dirty="0"/>
              <a:t>s Bible knowledge:</a:t>
            </a:r>
            <a:br>
              <a:rPr lang="en-US" altLang="ja-JP" dirty="0"/>
            </a:br>
            <a:r>
              <a:rPr lang="en-US" altLang="ja-JP" dirty="0"/>
              <a:t>like a string of fine pearls.</a:t>
            </a:r>
            <a:br>
              <a:rPr lang="en-US" altLang="ja-JP" dirty="0"/>
            </a:br>
            <a:r>
              <a:rPr lang="en-US" dirty="0"/>
              <a:t>But in most readers</a:t>
            </a:r>
            <a:r>
              <a:rPr lang="fr-FR" altLang="ja-JP" dirty="0"/>
              <a:t>'</a:t>
            </a:r>
            <a:r>
              <a:rPr lang="en-US" altLang="ja-JP" dirty="0"/>
              <a:t> minds…</a:t>
            </a:r>
            <a:endParaRPr lang="en-US" dirty="0"/>
          </a:p>
        </p:txBody>
      </p:sp>
      <p:sp>
        <p:nvSpPr>
          <p:cNvPr id="25605" name="Text Box 21"/>
          <p:cNvSpPr txBox="1">
            <a:spLocks noChangeArrowheads="1"/>
          </p:cNvSpPr>
          <p:nvPr/>
        </p:nvSpPr>
        <p:spPr bwMode="auto">
          <a:xfrm>
            <a:off x="8094663" y="6521450"/>
            <a:ext cx="3190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11</a:t>
            </a:r>
          </a:p>
        </p:txBody>
      </p:sp>
      <p:sp>
        <p:nvSpPr>
          <p:cNvPr id="25606" name="Text Box 23"/>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7650"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7651"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39621" name="Text Box 5"/>
          <p:cNvSpPr txBox="1">
            <a:spLocks noChangeArrowheads="1"/>
          </p:cNvSpPr>
          <p:nvPr/>
        </p:nvSpPr>
        <p:spPr bwMode="auto">
          <a:xfrm>
            <a:off x="660400" y="1693863"/>
            <a:ext cx="7950200" cy="3026470"/>
          </a:xfrm>
          <a:prstGeom prst="rect">
            <a:avLst/>
          </a:prstGeom>
          <a:noFill/>
          <a:ln w="9525">
            <a:noFill/>
            <a:miter lim="800000"/>
            <a:headEnd/>
            <a:tailEnd/>
          </a:ln>
          <a:effectLst/>
        </p:spPr>
        <p:txBody>
          <a:bodyPr>
            <a:spAutoFit/>
          </a:bodyPr>
          <a:lstStyle>
            <a:defPPr>
              <a:defRPr lang="en-US"/>
            </a:defPPr>
            <a:lvl1pPr>
              <a:lnSpc>
                <a:spcPct val="120000"/>
              </a:lnSpc>
              <a:spcBef>
                <a:spcPct val="50000"/>
              </a:spcBef>
              <a:defRPr sz="4000" b="1">
                <a:solidFill>
                  <a:schemeClr val="tx1"/>
                </a:solidFill>
                <a:effectLst>
                  <a:glow rad="190500">
                    <a:schemeClr val="bg2"/>
                  </a:glow>
                </a:effectLst>
                <a:latin typeface="Comic Sans MS" pitchFamily="-107" charset="0"/>
                <a:ea typeface="+mn-ea"/>
                <a:cs typeface="+mn-cs"/>
              </a:defRPr>
            </a:lvl1pPr>
          </a:lstStyle>
          <a:p>
            <a:pPr>
              <a:defRPr/>
            </a:pPr>
            <a:r>
              <a:rPr lang="en-US" dirty="0"/>
              <a:t>…the bead string is broken…                        the organized progression of the Biblical storyline is    disorganized and confused!</a:t>
            </a:r>
          </a:p>
        </p:txBody>
      </p:sp>
      <p:sp>
        <p:nvSpPr>
          <p:cNvPr id="27653" name="Text Box 6"/>
          <p:cNvSpPr txBox="1">
            <a:spLocks noChangeArrowheads="1"/>
          </p:cNvSpPr>
          <p:nvPr/>
        </p:nvSpPr>
        <p:spPr bwMode="auto">
          <a:xfrm>
            <a:off x="8804275"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7654"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12</a:t>
            </a:r>
          </a:p>
        </p:txBody>
      </p:sp>
      <p:sp>
        <p:nvSpPr>
          <p:cNvPr id="27655" name="Text Box 19"/>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29698"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9699"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9700" name="Text Box 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9701" name="Text Box 54"/>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13</a:t>
            </a:r>
          </a:p>
        </p:txBody>
      </p:sp>
      <p:sp>
        <p:nvSpPr>
          <p:cNvPr id="29702" name="Text Box 55"/>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grpSp>
        <p:nvGrpSpPr>
          <p:cNvPr id="2" name="Group 390"/>
          <p:cNvGrpSpPr>
            <a:grpSpLocks/>
          </p:cNvGrpSpPr>
          <p:nvPr/>
        </p:nvGrpSpPr>
        <p:grpSpPr bwMode="auto">
          <a:xfrm>
            <a:off x="2027238" y="2601913"/>
            <a:ext cx="379412" cy="379412"/>
            <a:chOff x="3461" y="3471"/>
            <a:chExt cx="239" cy="239"/>
          </a:xfrm>
        </p:grpSpPr>
        <p:pic>
          <p:nvPicPr>
            <p:cNvPr id="29843" name="Picture 39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44" name="Picture 39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 name="Group 393"/>
          <p:cNvGrpSpPr>
            <a:grpSpLocks/>
          </p:cNvGrpSpPr>
          <p:nvPr/>
        </p:nvGrpSpPr>
        <p:grpSpPr bwMode="auto">
          <a:xfrm>
            <a:off x="2501900" y="1819275"/>
            <a:ext cx="379413" cy="379413"/>
            <a:chOff x="3461" y="3471"/>
            <a:chExt cx="239" cy="239"/>
          </a:xfrm>
        </p:grpSpPr>
        <p:pic>
          <p:nvPicPr>
            <p:cNvPr id="29841" name="Picture 39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42" name="Picture 39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4" name="Group 396"/>
          <p:cNvGrpSpPr>
            <a:grpSpLocks/>
          </p:cNvGrpSpPr>
          <p:nvPr/>
        </p:nvGrpSpPr>
        <p:grpSpPr bwMode="auto">
          <a:xfrm>
            <a:off x="4543425" y="1565275"/>
            <a:ext cx="379413" cy="379413"/>
            <a:chOff x="3461" y="3471"/>
            <a:chExt cx="239" cy="239"/>
          </a:xfrm>
        </p:grpSpPr>
        <p:pic>
          <p:nvPicPr>
            <p:cNvPr id="29839" name="Picture 39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40" name="Picture 39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 name="Group 399"/>
          <p:cNvGrpSpPr>
            <a:grpSpLocks/>
          </p:cNvGrpSpPr>
          <p:nvPr/>
        </p:nvGrpSpPr>
        <p:grpSpPr bwMode="auto">
          <a:xfrm>
            <a:off x="5659438" y="1385888"/>
            <a:ext cx="379412" cy="379412"/>
            <a:chOff x="3461" y="3471"/>
            <a:chExt cx="239" cy="239"/>
          </a:xfrm>
        </p:grpSpPr>
        <p:pic>
          <p:nvPicPr>
            <p:cNvPr id="29837" name="Picture 40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8" name="Picture 4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6" name="Group 402"/>
          <p:cNvGrpSpPr>
            <a:grpSpLocks/>
          </p:cNvGrpSpPr>
          <p:nvPr/>
        </p:nvGrpSpPr>
        <p:grpSpPr bwMode="auto">
          <a:xfrm>
            <a:off x="6508750" y="1706563"/>
            <a:ext cx="379413" cy="379412"/>
            <a:chOff x="3461" y="3471"/>
            <a:chExt cx="239" cy="239"/>
          </a:xfrm>
        </p:grpSpPr>
        <p:pic>
          <p:nvPicPr>
            <p:cNvPr id="29835" name="Picture 40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6" name="Picture 40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 name="Group 405"/>
          <p:cNvGrpSpPr>
            <a:grpSpLocks/>
          </p:cNvGrpSpPr>
          <p:nvPr/>
        </p:nvGrpSpPr>
        <p:grpSpPr bwMode="auto">
          <a:xfrm>
            <a:off x="7597775" y="3138488"/>
            <a:ext cx="379413" cy="379412"/>
            <a:chOff x="3461" y="3471"/>
            <a:chExt cx="239" cy="239"/>
          </a:xfrm>
        </p:grpSpPr>
        <p:pic>
          <p:nvPicPr>
            <p:cNvPr id="29833" name="Picture 40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4" name="Picture 40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8" name="Group 408"/>
          <p:cNvGrpSpPr>
            <a:grpSpLocks/>
          </p:cNvGrpSpPr>
          <p:nvPr/>
        </p:nvGrpSpPr>
        <p:grpSpPr bwMode="auto">
          <a:xfrm>
            <a:off x="7153275" y="3771900"/>
            <a:ext cx="379413" cy="379413"/>
            <a:chOff x="3461" y="3471"/>
            <a:chExt cx="239" cy="239"/>
          </a:xfrm>
        </p:grpSpPr>
        <p:pic>
          <p:nvPicPr>
            <p:cNvPr id="29831" name="Picture 40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2" name="Picture 4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9" name="Group 411"/>
          <p:cNvGrpSpPr>
            <a:grpSpLocks/>
          </p:cNvGrpSpPr>
          <p:nvPr/>
        </p:nvGrpSpPr>
        <p:grpSpPr bwMode="auto">
          <a:xfrm>
            <a:off x="6154738" y="3675063"/>
            <a:ext cx="379412" cy="379412"/>
            <a:chOff x="3461" y="3471"/>
            <a:chExt cx="239" cy="239"/>
          </a:xfrm>
        </p:grpSpPr>
        <p:pic>
          <p:nvPicPr>
            <p:cNvPr id="29829" name="Picture 41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0" name="Picture 4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0" name="Group 414"/>
          <p:cNvGrpSpPr>
            <a:grpSpLocks/>
          </p:cNvGrpSpPr>
          <p:nvPr/>
        </p:nvGrpSpPr>
        <p:grpSpPr bwMode="auto">
          <a:xfrm>
            <a:off x="5522913" y="3590925"/>
            <a:ext cx="379412" cy="379413"/>
            <a:chOff x="3461" y="3471"/>
            <a:chExt cx="239" cy="239"/>
          </a:xfrm>
        </p:grpSpPr>
        <p:pic>
          <p:nvPicPr>
            <p:cNvPr id="29827" name="Picture 41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8" name="Picture 4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1" name="Group 417"/>
          <p:cNvGrpSpPr>
            <a:grpSpLocks/>
          </p:cNvGrpSpPr>
          <p:nvPr/>
        </p:nvGrpSpPr>
        <p:grpSpPr bwMode="auto">
          <a:xfrm>
            <a:off x="4649788" y="3849688"/>
            <a:ext cx="379412" cy="379412"/>
            <a:chOff x="3461" y="3471"/>
            <a:chExt cx="239" cy="239"/>
          </a:xfrm>
        </p:grpSpPr>
        <p:pic>
          <p:nvPicPr>
            <p:cNvPr id="29825" name="Picture 41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6" name="Picture 41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 name="Group 420"/>
          <p:cNvGrpSpPr>
            <a:grpSpLocks/>
          </p:cNvGrpSpPr>
          <p:nvPr/>
        </p:nvGrpSpPr>
        <p:grpSpPr bwMode="auto">
          <a:xfrm>
            <a:off x="3332163" y="4229100"/>
            <a:ext cx="379412" cy="379413"/>
            <a:chOff x="3461" y="3471"/>
            <a:chExt cx="239" cy="239"/>
          </a:xfrm>
        </p:grpSpPr>
        <p:pic>
          <p:nvPicPr>
            <p:cNvPr id="29823" name="Picture 42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4" name="Picture 42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3" name="Group 423"/>
          <p:cNvGrpSpPr>
            <a:grpSpLocks/>
          </p:cNvGrpSpPr>
          <p:nvPr/>
        </p:nvGrpSpPr>
        <p:grpSpPr bwMode="auto">
          <a:xfrm>
            <a:off x="2720975" y="4005263"/>
            <a:ext cx="379413" cy="379412"/>
            <a:chOff x="3461" y="3471"/>
            <a:chExt cx="239" cy="239"/>
          </a:xfrm>
        </p:grpSpPr>
        <p:pic>
          <p:nvPicPr>
            <p:cNvPr id="29821" name="Picture 42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2" name="Picture 42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4" name="Group 426"/>
          <p:cNvGrpSpPr>
            <a:grpSpLocks/>
          </p:cNvGrpSpPr>
          <p:nvPr/>
        </p:nvGrpSpPr>
        <p:grpSpPr bwMode="auto">
          <a:xfrm>
            <a:off x="2227263" y="3582988"/>
            <a:ext cx="379412" cy="379412"/>
            <a:chOff x="3461" y="3471"/>
            <a:chExt cx="239" cy="239"/>
          </a:xfrm>
        </p:grpSpPr>
        <p:pic>
          <p:nvPicPr>
            <p:cNvPr id="29819" name="Picture 42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0" name="Picture 42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5" name="Group 429"/>
          <p:cNvGrpSpPr>
            <a:grpSpLocks/>
          </p:cNvGrpSpPr>
          <p:nvPr/>
        </p:nvGrpSpPr>
        <p:grpSpPr bwMode="auto">
          <a:xfrm>
            <a:off x="2065338" y="3198813"/>
            <a:ext cx="104775" cy="223837"/>
            <a:chOff x="3461" y="3471"/>
            <a:chExt cx="239" cy="239"/>
          </a:xfrm>
        </p:grpSpPr>
        <p:pic>
          <p:nvPicPr>
            <p:cNvPr id="29817" name="Picture 43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8" name="Picture 43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6" name="Group 432"/>
          <p:cNvGrpSpPr>
            <a:grpSpLocks/>
          </p:cNvGrpSpPr>
          <p:nvPr/>
        </p:nvGrpSpPr>
        <p:grpSpPr bwMode="auto">
          <a:xfrm>
            <a:off x="2873375" y="1397000"/>
            <a:ext cx="379413" cy="379413"/>
            <a:chOff x="3461" y="3471"/>
            <a:chExt cx="239" cy="239"/>
          </a:xfrm>
        </p:grpSpPr>
        <p:pic>
          <p:nvPicPr>
            <p:cNvPr id="29815" name="Picture 43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6" name="Picture 43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7" name="Group 435"/>
          <p:cNvGrpSpPr>
            <a:grpSpLocks/>
          </p:cNvGrpSpPr>
          <p:nvPr/>
        </p:nvGrpSpPr>
        <p:grpSpPr bwMode="auto">
          <a:xfrm>
            <a:off x="1914525" y="2898775"/>
            <a:ext cx="379413" cy="379413"/>
            <a:chOff x="3461" y="3471"/>
            <a:chExt cx="239" cy="239"/>
          </a:xfrm>
        </p:grpSpPr>
        <p:pic>
          <p:nvPicPr>
            <p:cNvPr id="29813" name="Picture 43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4" name="Picture 43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8" name="Group 438"/>
          <p:cNvGrpSpPr>
            <a:grpSpLocks/>
          </p:cNvGrpSpPr>
          <p:nvPr/>
        </p:nvGrpSpPr>
        <p:grpSpPr bwMode="auto">
          <a:xfrm>
            <a:off x="2181225" y="2332038"/>
            <a:ext cx="379413" cy="379412"/>
            <a:chOff x="3461" y="3471"/>
            <a:chExt cx="239" cy="239"/>
          </a:xfrm>
        </p:grpSpPr>
        <p:pic>
          <p:nvPicPr>
            <p:cNvPr id="29811" name="Picture 43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2" name="Picture 44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9" name="Group 441"/>
          <p:cNvGrpSpPr>
            <a:grpSpLocks/>
          </p:cNvGrpSpPr>
          <p:nvPr/>
        </p:nvGrpSpPr>
        <p:grpSpPr bwMode="auto">
          <a:xfrm>
            <a:off x="2336800" y="2062163"/>
            <a:ext cx="379413" cy="379412"/>
            <a:chOff x="3461" y="3471"/>
            <a:chExt cx="239" cy="239"/>
          </a:xfrm>
        </p:grpSpPr>
        <p:pic>
          <p:nvPicPr>
            <p:cNvPr id="29809" name="Picture 44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0" name="Picture 44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 name="Group 444"/>
          <p:cNvGrpSpPr>
            <a:grpSpLocks/>
          </p:cNvGrpSpPr>
          <p:nvPr/>
        </p:nvGrpSpPr>
        <p:grpSpPr bwMode="auto">
          <a:xfrm>
            <a:off x="2670175" y="1592263"/>
            <a:ext cx="379413" cy="379412"/>
            <a:chOff x="3461" y="3471"/>
            <a:chExt cx="239" cy="239"/>
          </a:xfrm>
        </p:grpSpPr>
        <p:pic>
          <p:nvPicPr>
            <p:cNvPr id="29807" name="Picture 44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8" name="Picture 44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 name="Group 447"/>
          <p:cNvGrpSpPr>
            <a:grpSpLocks/>
          </p:cNvGrpSpPr>
          <p:nvPr/>
        </p:nvGrpSpPr>
        <p:grpSpPr bwMode="auto">
          <a:xfrm>
            <a:off x="3394075" y="1163638"/>
            <a:ext cx="379413" cy="379412"/>
            <a:chOff x="3461" y="3471"/>
            <a:chExt cx="239" cy="239"/>
          </a:xfrm>
        </p:grpSpPr>
        <p:pic>
          <p:nvPicPr>
            <p:cNvPr id="29805" name="Picture 44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6" name="Picture 44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2" name="Group 450"/>
          <p:cNvGrpSpPr>
            <a:grpSpLocks/>
          </p:cNvGrpSpPr>
          <p:nvPr/>
        </p:nvGrpSpPr>
        <p:grpSpPr bwMode="auto">
          <a:xfrm>
            <a:off x="3646488" y="1168400"/>
            <a:ext cx="379412" cy="379413"/>
            <a:chOff x="3461" y="3471"/>
            <a:chExt cx="239" cy="239"/>
          </a:xfrm>
        </p:grpSpPr>
        <p:pic>
          <p:nvPicPr>
            <p:cNvPr id="29803" name="Picture 45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4" name="Picture 45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3" name="Group 453"/>
          <p:cNvGrpSpPr>
            <a:grpSpLocks/>
          </p:cNvGrpSpPr>
          <p:nvPr/>
        </p:nvGrpSpPr>
        <p:grpSpPr bwMode="auto">
          <a:xfrm>
            <a:off x="3925888" y="1308100"/>
            <a:ext cx="379412" cy="379413"/>
            <a:chOff x="3461" y="3471"/>
            <a:chExt cx="239" cy="239"/>
          </a:xfrm>
        </p:grpSpPr>
        <p:pic>
          <p:nvPicPr>
            <p:cNvPr id="29801" name="Picture 45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2" name="Picture 45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 name="Group 456"/>
          <p:cNvGrpSpPr>
            <a:grpSpLocks/>
          </p:cNvGrpSpPr>
          <p:nvPr/>
        </p:nvGrpSpPr>
        <p:grpSpPr bwMode="auto">
          <a:xfrm>
            <a:off x="4184650" y="1498600"/>
            <a:ext cx="379413" cy="379413"/>
            <a:chOff x="3461" y="3471"/>
            <a:chExt cx="239" cy="239"/>
          </a:xfrm>
        </p:grpSpPr>
        <p:pic>
          <p:nvPicPr>
            <p:cNvPr id="29799" name="Picture 45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0" name="Picture 45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5" name="Group 459"/>
          <p:cNvGrpSpPr>
            <a:grpSpLocks/>
          </p:cNvGrpSpPr>
          <p:nvPr/>
        </p:nvGrpSpPr>
        <p:grpSpPr bwMode="auto">
          <a:xfrm>
            <a:off x="4822825" y="1525588"/>
            <a:ext cx="379413" cy="379412"/>
            <a:chOff x="3461" y="3471"/>
            <a:chExt cx="239" cy="239"/>
          </a:xfrm>
        </p:grpSpPr>
        <p:pic>
          <p:nvPicPr>
            <p:cNvPr id="29797" name="Picture 46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8" name="Picture 46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6" name="Group 462"/>
          <p:cNvGrpSpPr>
            <a:grpSpLocks/>
          </p:cNvGrpSpPr>
          <p:nvPr/>
        </p:nvGrpSpPr>
        <p:grpSpPr bwMode="auto">
          <a:xfrm>
            <a:off x="5078413" y="1465263"/>
            <a:ext cx="379412" cy="379412"/>
            <a:chOff x="3461" y="3471"/>
            <a:chExt cx="239" cy="239"/>
          </a:xfrm>
        </p:grpSpPr>
        <p:pic>
          <p:nvPicPr>
            <p:cNvPr id="29795" name="Picture 46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6" name="Picture 46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7" name="Group 465"/>
          <p:cNvGrpSpPr>
            <a:grpSpLocks/>
          </p:cNvGrpSpPr>
          <p:nvPr/>
        </p:nvGrpSpPr>
        <p:grpSpPr bwMode="auto">
          <a:xfrm>
            <a:off x="5368925" y="1411288"/>
            <a:ext cx="379413" cy="379412"/>
            <a:chOff x="3461" y="3471"/>
            <a:chExt cx="239" cy="239"/>
          </a:xfrm>
        </p:grpSpPr>
        <p:pic>
          <p:nvPicPr>
            <p:cNvPr id="29793" name="Picture 46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4" name="Picture 46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8" name="Group 468"/>
          <p:cNvGrpSpPr>
            <a:grpSpLocks/>
          </p:cNvGrpSpPr>
          <p:nvPr/>
        </p:nvGrpSpPr>
        <p:grpSpPr bwMode="auto">
          <a:xfrm>
            <a:off x="5978525" y="1409700"/>
            <a:ext cx="379413" cy="379413"/>
            <a:chOff x="3461" y="3471"/>
            <a:chExt cx="239" cy="239"/>
          </a:xfrm>
        </p:grpSpPr>
        <p:pic>
          <p:nvPicPr>
            <p:cNvPr id="29791" name="Picture 46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2" name="Picture 47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9" name="Group 471"/>
          <p:cNvGrpSpPr>
            <a:grpSpLocks/>
          </p:cNvGrpSpPr>
          <p:nvPr/>
        </p:nvGrpSpPr>
        <p:grpSpPr bwMode="auto">
          <a:xfrm>
            <a:off x="6275388" y="1554163"/>
            <a:ext cx="379412" cy="379412"/>
            <a:chOff x="3461" y="3471"/>
            <a:chExt cx="239" cy="239"/>
          </a:xfrm>
        </p:grpSpPr>
        <p:pic>
          <p:nvPicPr>
            <p:cNvPr id="29789" name="Picture 47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0" name="Picture 47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0" name="Group 474"/>
          <p:cNvGrpSpPr>
            <a:grpSpLocks/>
          </p:cNvGrpSpPr>
          <p:nvPr/>
        </p:nvGrpSpPr>
        <p:grpSpPr bwMode="auto">
          <a:xfrm>
            <a:off x="6794500" y="1860550"/>
            <a:ext cx="379413" cy="379413"/>
            <a:chOff x="3461" y="3471"/>
            <a:chExt cx="239" cy="239"/>
          </a:xfrm>
        </p:grpSpPr>
        <p:pic>
          <p:nvPicPr>
            <p:cNvPr id="29787" name="Picture 47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8" name="Picture 47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1" name="Group 477"/>
          <p:cNvGrpSpPr>
            <a:grpSpLocks/>
          </p:cNvGrpSpPr>
          <p:nvPr/>
        </p:nvGrpSpPr>
        <p:grpSpPr bwMode="auto">
          <a:xfrm>
            <a:off x="6992938" y="2068513"/>
            <a:ext cx="379412" cy="379412"/>
            <a:chOff x="3461" y="3471"/>
            <a:chExt cx="239" cy="239"/>
          </a:xfrm>
        </p:grpSpPr>
        <p:pic>
          <p:nvPicPr>
            <p:cNvPr id="29785" name="Picture 47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6" name="Picture 47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24" name="Group 480"/>
          <p:cNvGrpSpPr>
            <a:grpSpLocks/>
          </p:cNvGrpSpPr>
          <p:nvPr/>
        </p:nvGrpSpPr>
        <p:grpSpPr bwMode="auto">
          <a:xfrm>
            <a:off x="7229475" y="2290763"/>
            <a:ext cx="379413" cy="379412"/>
            <a:chOff x="3461" y="3471"/>
            <a:chExt cx="239" cy="239"/>
          </a:xfrm>
        </p:grpSpPr>
        <p:pic>
          <p:nvPicPr>
            <p:cNvPr id="29783" name="Picture 48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4" name="Picture 48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25" name="Group 483"/>
          <p:cNvGrpSpPr>
            <a:grpSpLocks/>
          </p:cNvGrpSpPr>
          <p:nvPr/>
        </p:nvGrpSpPr>
        <p:grpSpPr bwMode="auto">
          <a:xfrm>
            <a:off x="7421563" y="2559050"/>
            <a:ext cx="379412" cy="379413"/>
            <a:chOff x="3461" y="3471"/>
            <a:chExt cx="239" cy="239"/>
          </a:xfrm>
        </p:grpSpPr>
        <p:pic>
          <p:nvPicPr>
            <p:cNvPr id="29781" name="Picture 48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2" name="Picture 48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26" name="Group 486"/>
          <p:cNvGrpSpPr>
            <a:grpSpLocks/>
          </p:cNvGrpSpPr>
          <p:nvPr/>
        </p:nvGrpSpPr>
        <p:grpSpPr bwMode="auto">
          <a:xfrm>
            <a:off x="7513638" y="2846388"/>
            <a:ext cx="379412" cy="379412"/>
            <a:chOff x="3461" y="3471"/>
            <a:chExt cx="239" cy="239"/>
          </a:xfrm>
        </p:grpSpPr>
        <p:pic>
          <p:nvPicPr>
            <p:cNvPr id="29779" name="Picture 48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0" name="Picture 48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2" name="Group 489"/>
          <p:cNvGrpSpPr>
            <a:grpSpLocks/>
          </p:cNvGrpSpPr>
          <p:nvPr/>
        </p:nvGrpSpPr>
        <p:grpSpPr bwMode="auto">
          <a:xfrm>
            <a:off x="7466013" y="3670300"/>
            <a:ext cx="379412" cy="379413"/>
            <a:chOff x="3461" y="3471"/>
            <a:chExt cx="239" cy="239"/>
          </a:xfrm>
        </p:grpSpPr>
        <p:pic>
          <p:nvPicPr>
            <p:cNvPr id="29777" name="Picture 49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8" name="Picture 49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3" name="Group 492"/>
          <p:cNvGrpSpPr>
            <a:grpSpLocks/>
          </p:cNvGrpSpPr>
          <p:nvPr/>
        </p:nvGrpSpPr>
        <p:grpSpPr bwMode="auto">
          <a:xfrm>
            <a:off x="6497638" y="3730625"/>
            <a:ext cx="379412" cy="379413"/>
            <a:chOff x="3461" y="3471"/>
            <a:chExt cx="239" cy="239"/>
          </a:xfrm>
        </p:grpSpPr>
        <p:pic>
          <p:nvPicPr>
            <p:cNvPr id="29775" name="Picture 49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6" name="Picture 49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4" name="Group 495"/>
          <p:cNvGrpSpPr>
            <a:grpSpLocks/>
          </p:cNvGrpSpPr>
          <p:nvPr/>
        </p:nvGrpSpPr>
        <p:grpSpPr bwMode="auto">
          <a:xfrm>
            <a:off x="6824663" y="3776663"/>
            <a:ext cx="379412" cy="379412"/>
            <a:chOff x="3461" y="3471"/>
            <a:chExt cx="239" cy="239"/>
          </a:xfrm>
        </p:grpSpPr>
        <p:pic>
          <p:nvPicPr>
            <p:cNvPr id="29773" name="Picture 49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4" name="Picture 49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5" name="Group 498"/>
          <p:cNvGrpSpPr>
            <a:grpSpLocks/>
          </p:cNvGrpSpPr>
          <p:nvPr/>
        </p:nvGrpSpPr>
        <p:grpSpPr bwMode="auto">
          <a:xfrm>
            <a:off x="5178425" y="3679825"/>
            <a:ext cx="379413" cy="379413"/>
            <a:chOff x="3461" y="3471"/>
            <a:chExt cx="239" cy="239"/>
          </a:xfrm>
        </p:grpSpPr>
        <p:pic>
          <p:nvPicPr>
            <p:cNvPr id="29771" name="Picture 49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2" name="Picture 5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6" name="Group 501"/>
          <p:cNvGrpSpPr>
            <a:grpSpLocks/>
          </p:cNvGrpSpPr>
          <p:nvPr/>
        </p:nvGrpSpPr>
        <p:grpSpPr bwMode="auto">
          <a:xfrm>
            <a:off x="4908550" y="3752850"/>
            <a:ext cx="379413" cy="379413"/>
            <a:chOff x="3461" y="3471"/>
            <a:chExt cx="239" cy="239"/>
          </a:xfrm>
        </p:grpSpPr>
        <p:pic>
          <p:nvPicPr>
            <p:cNvPr id="29769" name="Picture 50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0" name="Picture 5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7" name="Group 504"/>
          <p:cNvGrpSpPr>
            <a:grpSpLocks/>
          </p:cNvGrpSpPr>
          <p:nvPr/>
        </p:nvGrpSpPr>
        <p:grpSpPr bwMode="auto">
          <a:xfrm>
            <a:off x="4325938" y="3940175"/>
            <a:ext cx="379412" cy="379413"/>
            <a:chOff x="3461" y="3471"/>
            <a:chExt cx="239" cy="239"/>
          </a:xfrm>
        </p:grpSpPr>
        <p:pic>
          <p:nvPicPr>
            <p:cNvPr id="29767" name="Picture 50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8" name="Picture 50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8" name="Group 507"/>
          <p:cNvGrpSpPr>
            <a:grpSpLocks/>
          </p:cNvGrpSpPr>
          <p:nvPr/>
        </p:nvGrpSpPr>
        <p:grpSpPr bwMode="auto">
          <a:xfrm>
            <a:off x="5854700" y="3581400"/>
            <a:ext cx="379413" cy="379413"/>
            <a:chOff x="3461" y="3471"/>
            <a:chExt cx="239" cy="239"/>
          </a:xfrm>
        </p:grpSpPr>
        <p:pic>
          <p:nvPicPr>
            <p:cNvPr id="29765" name="Picture 50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6" name="Picture 50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9" name="Group 510"/>
          <p:cNvGrpSpPr>
            <a:grpSpLocks/>
          </p:cNvGrpSpPr>
          <p:nvPr/>
        </p:nvGrpSpPr>
        <p:grpSpPr bwMode="auto">
          <a:xfrm>
            <a:off x="4019550" y="4027488"/>
            <a:ext cx="379413" cy="379412"/>
            <a:chOff x="3461" y="3471"/>
            <a:chExt cx="239" cy="239"/>
          </a:xfrm>
        </p:grpSpPr>
        <p:pic>
          <p:nvPicPr>
            <p:cNvPr id="29763" name="Picture 51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4" name="Picture 51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40" name="Group 513"/>
          <p:cNvGrpSpPr>
            <a:grpSpLocks/>
          </p:cNvGrpSpPr>
          <p:nvPr/>
        </p:nvGrpSpPr>
        <p:grpSpPr bwMode="auto">
          <a:xfrm>
            <a:off x="3692525" y="4160838"/>
            <a:ext cx="379413" cy="379412"/>
            <a:chOff x="3461" y="3471"/>
            <a:chExt cx="239" cy="239"/>
          </a:xfrm>
        </p:grpSpPr>
        <p:pic>
          <p:nvPicPr>
            <p:cNvPr id="29761" name="Picture 51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2" name="Picture 5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41" name="Group 516"/>
          <p:cNvGrpSpPr>
            <a:grpSpLocks/>
          </p:cNvGrpSpPr>
          <p:nvPr/>
        </p:nvGrpSpPr>
        <p:grpSpPr bwMode="auto">
          <a:xfrm>
            <a:off x="2998788" y="4141788"/>
            <a:ext cx="379412" cy="379412"/>
            <a:chOff x="3461" y="3471"/>
            <a:chExt cx="239" cy="239"/>
          </a:xfrm>
        </p:grpSpPr>
        <p:pic>
          <p:nvPicPr>
            <p:cNvPr id="29759" name="Picture 51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0" name="Picture 5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42" name="Group 519"/>
          <p:cNvGrpSpPr>
            <a:grpSpLocks/>
          </p:cNvGrpSpPr>
          <p:nvPr/>
        </p:nvGrpSpPr>
        <p:grpSpPr bwMode="auto">
          <a:xfrm>
            <a:off x="2474913" y="3810000"/>
            <a:ext cx="379412" cy="379413"/>
            <a:chOff x="3461" y="3471"/>
            <a:chExt cx="239" cy="239"/>
          </a:xfrm>
        </p:grpSpPr>
        <p:pic>
          <p:nvPicPr>
            <p:cNvPr id="29757" name="Picture 52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8" name="Picture 5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43" name="Group 522"/>
          <p:cNvGrpSpPr>
            <a:grpSpLocks/>
          </p:cNvGrpSpPr>
          <p:nvPr/>
        </p:nvGrpSpPr>
        <p:grpSpPr bwMode="auto">
          <a:xfrm>
            <a:off x="2038350" y="3389313"/>
            <a:ext cx="346075" cy="336550"/>
            <a:chOff x="3461" y="3471"/>
            <a:chExt cx="239" cy="239"/>
          </a:xfrm>
        </p:grpSpPr>
        <p:pic>
          <p:nvPicPr>
            <p:cNvPr id="29755" name="Picture 52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6" name="Picture 52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44" name="Group 525"/>
          <p:cNvGrpSpPr>
            <a:grpSpLocks/>
          </p:cNvGrpSpPr>
          <p:nvPr/>
        </p:nvGrpSpPr>
        <p:grpSpPr bwMode="auto">
          <a:xfrm>
            <a:off x="3101975" y="1228725"/>
            <a:ext cx="379413" cy="379413"/>
            <a:chOff x="3461" y="3471"/>
            <a:chExt cx="239" cy="239"/>
          </a:xfrm>
        </p:grpSpPr>
        <p:pic>
          <p:nvPicPr>
            <p:cNvPr id="29753" name="Picture 52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4" name="Picture 5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45" name="Group 528"/>
          <p:cNvGrpSpPr>
            <a:grpSpLocks/>
          </p:cNvGrpSpPr>
          <p:nvPr/>
        </p:nvGrpSpPr>
        <p:grpSpPr bwMode="auto">
          <a:xfrm>
            <a:off x="7604125" y="3424238"/>
            <a:ext cx="379413" cy="379412"/>
            <a:chOff x="3461" y="3471"/>
            <a:chExt cx="239" cy="239"/>
          </a:xfrm>
        </p:grpSpPr>
        <p:pic>
          <p:nvPicPr>
            <p:cNvPr id="29751" name="Picture 52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2" name="Picture 53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pic>
        <p:nvPicPr>
          <p:cNvPr id="307731" name="Picture 53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52245"/>
                                        </p:tgtEl>
                                        <p:attrNameLst>
                                          <p:attrName>style.visibility</p:attrName>
                                        </p:attrNameLst>
                                      </p:cBhvr>
                                      <p:to>
                                        <p:strVal val="visible"/>
                                      </p:to>
                                    </p:set>
                                    <p:anim calcmode="lin" valueType="num">
                                      <p:cBhvr>
                                        <p:cTn id="28" dur="500" fill="hold"/>
                                        <p:tgtEl>
                                          <p:spTgt spid="52245"/>
                                        </p:tgtEl>
                                        <p:attrNameLst>
                                          <p:attrName>ppt_w</p:attrName>
                                        </p:attrNameLst>
                                      </p:cBhvr>
                                      <p:tavLst>
                                        <p:tav tm="0">
                                          <p:val>
                                            <p:strVal val="(6*min(max(#ppt_w*#ppt_h,.3),1)-7.4)/-.7*#ppt_w"/>
                                          </p:val>
                                        </p:tav>
                                        <p:tav tm="100000">
                                          <p:val>
                                            <p:strVal val="#ppt_w"/>
                                          </p:val>
                                        </p:tav>
                                      </p:tavLst>
                                    </p:anim>
                                    <p:anim calcmode="lin" valueType="num">
                                      <p:cBhvr>
                                        <p:cTn id="29" dur="500" fill="hold"/>
                                        <p:tgtEl>
                                          <p:spTgt spid="52245"/>
                                        </p:tgtEl>
                                        <p:attrNameLst>
                                          <p:attrName>ppt_h</p:attrName>
                                        </p:attrNameLst>
                                      </p:cBhvr>
                                      <p:tavLst>
                                        <p:tav tm="0">
                                          <p:val>
                                            <p:strVal val="(6*min(max(#ppt_w*#ppt_h,.3),1)-7.4)/-.7*#ppt_h"/>
                                          </p:val>
                                        </p:tav>
                                        <p:tav tm="100000">
                                          <p:val>
                                            <p:strVal val="#ppt_h"/>
                                          </p:val>
                                        </p:tav>
                                      </p:tavLst>
                                    </p:anim>
                                    <p:anim calcmode="lin" valueType="num">
                                      <p:cBhvr>
                                        <p:cTn id="30" dur="500" fill="hold"/>
                                        <p:tgtEl>
                                          <p:spTgt spid="52245"/>
                                        </p:tgtEl>
                                        <p:attrNameLst>
                                          <p:attrName>ppt_x</p:attrName>
                                        </p:attrNameLst>
                                      </p:cBhvr>
                                      <p:tavLst>
                                        <p:tav tm="0">
                                          <p:val>
                                            <p:fltVal val="0.5"/>
                                          </p:val>
                                        </p:tav>
                                        <p:tav tm="100000">
                                          <p:val>
                                            <p:strVal val="#ppt_x"/>
                                          </p:val>
                                        </p:tav>
                                      </p:tavLst>
                                    </p:anim>
                                    <p:anim calcmode="lin" valueType="num">
                                      <p:cBhvr>
                                        <p:cTn id="31" dur="500" fill="hold"/>
                                        <p:tgtEl>
                                          <p:spTgt spid="52245"/>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52234"/>
                                        </p:tgtEl>
                                        <p:attrNameLst>
                                          <p:attrName>style.visibility</p:attrName>
                                        </p:attrNameLst>
                                      </p:cBhvr>
                                      <p:to>
                                        <p:strVal val="visible"/>
                                      </p:to>
                                    </p:set>
                                    <p:anim calcmode="lin" valueType="num">
                                      <p:cBhvr>
                                        <p:cTn id="42" dur="500" fill="hold"/>
                                        <p:tgtEl>
                                          <p:spTgt spid="52234"/>
                                        </p:tgtEl>
                                        <p:attrNameLst>
                                          <p:attrName>ppt_w</p:attrName>
                                        </p:attrNameLst>
                                      </p:cBhvr>
                                      <p:tavLst>
                                        <p:tav tm="0">
                                          <p:val>
                                            <p:strVal val="(6*min(max(#ppt_w*#ppt_h,.3),1)-7.4)/-.7*#ppt_w"/>
                                          </p:val>
                                        </p:tav>
                                        <p:tav tm="100000">
                                          <p:val>
                                            <p:strVal val="#ppt_w"/>
                                          </p:val>
                                        </p:tav>
                                      </p:tavLst>
                                    </p:anim>
                                    <p:anim calcmode="lin" valueType="num">
                                      <p:cBhvr>
                                        <p:cTn id="43" dur="500" fill="hold"/>
                                        <p:tgtEl>
                                          <p:spTgt spid="52234"/>
                                        </p:tgtEl>
                                        <p:attrNameLst>
                                          <p:attrName>ppt_h</p:attrName>
                                        </p:attrNameLst>
                                      </p:cBhvr>
                                      <p:tavLst>
                                        <p:tav tm="0">
                                          <p:val>
                                            <p:strVal val="(6*min(max(#ppt_w*#ppt_h,.3),1)-7.4)/-.7*#ppt_h"/>
                                          </p:val>
                                        </p:tav>
                                        <p:tav tm="100000">
                                          <p:val>
                                            <p:strVal val="#ppt_h"/>
                                          </p:val>
                                        </p:tav>
                                      </p:tavLst>
                                    </p:anim>
                                    <p:anim calcmode="lin" valueType="num">
                                      <p:cBhvr>
                                        <p:cTn id="44" dur="500" fill="hold"/>
                                        <p:tgtEl>
                                          <p:spTgt spid="52234"/>
                                        </p:tgtEl>
                                        <p:attrNameLst>
                                          <p:attrName>ppt_x</p:attrName>
                                        </p:attrNameLst>
                                      </p:cBhvr>
                                      <p:tavLst>
                                        <p:tav tm="0">
                                          <p:val>
                                            <p:fltVal val="0.5"/>
                                          </p:val>
                                        </p:tav>
                                        <p:tav tm="100000">
                                          <p:val>
                                            <p:strVal val="#ppt_x"/>
                                          </p:val>
                                        </p:tav>
                                      </p:tavLst>
                                    </p:anim>
                                    <p:anim calcmode="lin" valueType="num">
                                      <p:cBhvr>
                                        <p:cTn id="45" dur="500" fill="hold"/>
                                        <p:tgtEl>
                                          <p:spTgt spid="52234"/>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52235"/>
                                        </p:tgtEl>
                                        <p:attrNameLst>
                                          <p:attrName>style.visibility</p:attrName>
                                        </p:attrNameLst>
                                      </p:cBhvr>
                                      <p:to>
                                        <p:strVal val="visible"/>
                                      </p:to>
                                    </p:set>
                                    <p:anim calcmode="lin" valueType="num">
                                      <p:cBhvr>
                                        <p:cTn id="70" dur="500" fill="hold"/>
                                        <p:tgtEl>
                                          <p:spTgt spid="52235"/>
                                        </p:tgtEl>
                                        <p:attrNameLst>
                                          <p:attrName>ppt_w</p:attrName>
                                        </p:attrNameLst>
                                      </p:cBhvr>
                                      <p:tavLst>
                                        <p:tav tm="0">
                                          <p:val>
                                            <p:strVal val="(6*min(max(#ppt_w*#ppt_h,.3),1)-7.4)/-.7*#ppt_w"/>
                                          </p:val>
                                        </p:tav>
                                        <p:tav tm="100000">
                                          <p:val>
                                            <p:strVal val="#ppt_w"/>
                                          </p:val>
                                        </p:tav>
                                      </p:tavLst>
                                    </p:anim>
                                    <p:anim calcmode="lin" valueType="num">
                                      <p:cBhvr>
                                        <p:cTn id="71" dur="500" fill="hold"/>
                                        <p:tgtEl>
                                          <p:spTgt spid="52235"/>
                                        </p:tgtEl>
                                        <p:attrNameLst>
                                          <p:attrName>ppt_h</p:attrName>
                                        </p:attrNameLst>
                                      </p:cBhvr>
                                      <p:tavLst>
                                        <p:tav tm="0">
                                          <p:val>
                                            <p:strVal val="(6*min(max(#ppt_w*#ppt_h,.3),1)-7.4)/-.7*#ppt_h"/>
                                          </p:val>
                                        </p:tav>
                                        <p:tav tm="100000">
                                          <p:val>
                                            <p:strVal val="#ppt_h"/>
                                          </p:val>
                                        </p:tav>
                                      </p:tavLst>
                                    </p:anim>
                                    <p:anim calcmode="lin" valueType="num">
                                      <p:cBhvr>
                                        <p:cTn id="72" dur="500" fill="hold"/>
                                        <p:tgtEl>
                                          <p:spTgt spid="52235"/>
                                        </p:tgtEl>
                                        <p:attrNameLst>
                                          <p:attrName>ppt_x</p:attrName>
                                        </p:attrNameLst>
                                      </p:cBhvr>
                                      <p:tavLst>
                                        <p:tav tm="0">
                                          <p:val>
                                            <p:fltVal val="0.5"/>
                                          </p:val>
                                        </p:tav>
                                        <p:tav tm="100000">
                                          <p:val>
                                            <p:strVal val="#ppt_x"/>
                                          </p:val>
                                        </p:tav>
                                      </p:tavLst>
                                    </p:anim>
                                    <p:anim calcmode="lin" valueType="num">
                                      <p:cBhvr>
                                        <p:cTn id="73" dur="500" fill="hold"/>
                                        <p:tgtEl>
                                          <p:spTgt spid="52235"/>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52225"/>
                                        </p:tgtEl>
                                        <p:attrNameLst>
                                          <p:attrName>style.visibility</p:attrName>
                                        </p:attrNameLst>
                                      </p:cBhvr>
                                      <p:to>
                                        <p:strVal val="visible"/>
                                      </p:to>
                                    </p:set>
                                    <p:anim calcmode="lin" valueType="num">
                                      <p:cBhvr>
                                        <p:cTn id="77" dur="500" fill="hold"/>
                                        <p:tgtEl>
                                          <p:spTgt spid="52225"/>
                                        </p:tgtEl>
                                        <p:attrNameLst>
                                          <p:attrName>ppt_w</p:attrName>
                                        </p:attrNameLst>
                                      </p:cBhvr>
                                      <p:tavLst>
                                        <p:tav tm="0">
                                          <p:val>
                                            <p:strVal val="(6*min(max(#ppt_w*#ppt_h,.3),1)-7.4)/-.7*#ppt_w"/>
                                          </p:val>
                                        </p:tav>
                                        <p:tav tm="100000">
                                          <p:val>
                                            <p:strVal val="#ppt_w"/>
                                          </p:val>
                                        </p:tav>
                                      </p:tavLst>
                                    </p:anim>
                                    <p:anim calcmode="lin" valueType="num">
                                      <p:cBhvr>
                                        <p:cTn id="78" dur="500" fill="hold"/>
                                        <p:tgtEl>
                                          <p:spTgt spid="52225"/>
                                        </p:tgtEl>
                                        <p:attrNameLst>
                                          <p:attrName>ppt_h</p:attrName>
                                        </p:attrNameLst>
                                      </p:cBhvr>
                                      <p:tavLst>
                                        <p:tav tm="0">
                                          <p:val>
                                            <p:strVal val="(6*min(max(#ppt_w*#ppt_h,.3),1)-7.4)/-.7*#ppt_h"/>
                                          </p:val>
                                        </p:tav>
                                        <p:tav tm="100000">
                                          <p:val>
                                            <p:strVal val="#ppt_h"/>
                                          </p:val>
                                        </p:tav>
                                      </p:tavLst>
                                    </p:anim>
                                    <p:anim calcmode="lin" valueType="num">
                                      <p:cBhvr>
                                        <p:cTn id="79" dur="500" fill="hold"/>
                                        <p:tgtEl>
                                          <p:spTgt spid="52225"/>
                                        </p:tgtEl>
                                        <p:attrNameLst>
                                          <p:attrName>ppt_x</p:attrName>
                                        </p:attrNameLst>
                                      </p:cBhvr>
                                      <p:tavLst>
                                        <p:tav tm="0">
                                          <p:val>
                                            <p:fltVal val="0.5"/>
                                          </p:val>
                                        </p:tav>
                                        <p:tav tm="100000">
                                          <p:val>
                                            <p:strVal val="#ppt_x"/>
                                          </p:val>
                                        </p:tav>
                                      </p:tavLst>
                                    </p:anim>
                                    <p:anim calcmode="lin" valueType="num">
                                      <p:cBhvr>
                                        <p:cTn id="80" dur="500" fill="hold"/>
                                        <p:tgtEl>
                                          <p:spTgt spid="52225"/>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52236"/>
                                        </p:tgtEl>
                                        <p:attrNameLst>
                                          <p:attrName>style.visibility</p:attrName>
                                        </p:attrNameLst>
                                      </p:cBhvr>
                                      <p:to>
                                        <p:strVal val="visible"/>
                                      </p:to>
                                    </p:set>
                                    <p:anim calcmode="lin" valueType="num">
                                      <p:cBhvr>
                                        <p:cTn id="91" dur="500" fill="hold"/>
                                        <p:tgtEl>
                                          <p:spTgt spid="52236"/>
                                        </p:tgtEl>
                                        <p:attrNameLst>
                                          <p:attrName>ppt_w</p:attrName>
                                        </p:attrNameLst>
                                      </p:cBhvr>
                                      <p:tavLst>
                                        <p:tav tm="0">
                                          <p:val>
                                            <p:strVal val="(6*min(max(#ppt_w*#ppt_h,.3),1)-7.4)/-.7*#ppt_w"/>
                                          </p:val>
                                        </p:tav>
                                        <p:tav tm="100000">
                                          <p:val>
                                            <p:strVal val="#ppt_w"/>
                                          </p:val>
                                        </p:tav>
                                      </p:tavLst>
                                    </p:anim>
                                    <p:anim calcmode="lin" valueType="num">
                                      <p:cBhvr>
                                        <p:cTn id="92" dur="500" fill="hold"/>
                                        <p:tgtEl>
                                          <p:spTgt spid="52236"/>
                                        </p:tgtEl>
                                        <p:attrNameLst>
                                          <p:attrName>ppt_h</p:attrName>
                                        </p:attrNameLst>
                                      </p:cBhvr>
                                      <p:tavLst>
                                        <p:tav tm="0">
                                          <p:val>
                                            <p:strVal val="(6*min(max(#ppt_w*#ppt_h,.3),1)-7.4)/-.7*#ppt_h"/>
                                          </p:val>
                                        </p:tav>
                                        <p:tav tm="100000">
                                          <p:val>
                                            <p:strVal val="#ppt_h"/>
                                          </p:val>
                                        </p:tav>
                                      </p:tavLst>
                                    </p:anim>
                                    <p:anim calcmode="lin" valueType="num">
                                      <p:cBhvr>
                                        <p:cTn id="93" dur="500" fill="hold"/>
                                        <p:tgtEl>
                                          <p:spTgt spid="52236"/>
                                        </p:tgtEl>
                                        <p:attrNameLst>
                                          <p:attrName>ppt_x</p:attrName>
                                        </p:attrNameLst>
                                      </p:cBhvr>
                                      <p:tavLst>
                                        <p:tav tm="0">
                                          <p:val>
                                            <p:fltVal val="0.5"/>
                                          </p:val>
                                        </p:tav>
                                        <p:tav tm="100000">
                                          <p:val>
                                            <p:strVal val="#ppt_x"/>
                                          </p:val>
                                        </p:tav>
                                      </p:tavLst>
                                    </p:anim>
                                    <p:anim calcmode="lin" valueType="num">
                                      <p:cBhvr>
                                        <p:cTn id="94" dur="500" fill="hold"/>
                                        <p:tgtEl>
                                          <p:spTgt spid="52236"/>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52244"/>
                                        </p:tgtEl>
                                        <p:attrNameLst>
                                          <p:attrName>style.visibility</p:attrName>
                                        </p:attrNameLst>
                                      </p:cBhvr>
                                      <p:to>
                                        <p:strVal val="visible"/>
                                      </p:to>
                                    </p:set>
                                    <p:anim calcmode="lin" valueType="num">
                                      <p:cBhvr>
                                        <p:cTn id="105" dur="500" fill="hold"/>
                                        <p:tgtEl>
                                          <p:spTgt spid="52244"/>
                                        </p:tgtEl>
                                        <p:attrNameLst>
                                          <p:attrName>ppt_w</p:attrName>
                                        </p:attrNameLst>
                                      </p:cBhvr>
                                      <p:tavLst>
                                        <p:tav tm="0">
                                          <p:val>
                                            <p:strVal val="(6*min(max(#ppt_w*#ppt_h,.3),1)-7.4)/-.7*#ppt_w"/>
                                          </p:val>
                                        </p:tav>
                                        <p:tav tm="100000">
                                          <p:val>
                                            <p:strVal val="#ppt_w"/>
                                          </p:val>
                                        </p:tav>
                                      </p:tavLst>
                                    </p:anim>
                                    <p:anim calcmode="lin" valueType="num">
                                      <p:cBhvr>
                                        <p:cTn id="106" dur="500" fill="hold"/>
                                        <p:tgtEl>
                                          <p:spTgt spid="52244"/>
                                        </p:tgtEl>
                                        <p:attrNameLst>
                                          <p:attrName>ppt_h</p:attrName>
                                        </p:attrNameLst>
                                      </p:cBhvr>
                                      <p:tavLst>
                                        <p:tav tm="0">
                                          <p:val>
                                            <p:strVal val="(6*min(max(#ppt_w*#ppt_h,.3),1)-7.4)/-.7*#ppt_h"/>
                                          </p:val>
                                        </p:tav>
                                        <p:tav tm="100000">
                                          <p:val>
                                            <p:strVal val="#ppt_h"/>
                                          </p:val>
                                        </p:tav>
                                      </p:tavLst>
                                    </p:anim>
                                    <p:anim calcmode="lin" valueType="num">
                                      <p:cBhvr>
                                        <p:cTn id="107" dur="500" fill="hold"/>
                                        <p:tgtEl>
                                          <p:spTgt spid="52244"/>
                                        </p:tgtEl>
                                        <p:attrNameLst>
                                          <p:attrName>ppt_x</p:attrName>
                                        </p:attrNameLst>
                                      </p:cBhvr>
                                      <p:tavLst>
                                        <p:tav tm="0">
                                          <p:val>
                                            <p:fltVal val="0.5"/>
                                          </p:val>
                                        </p:tav>
                                        <p:tav tm="100000">
                                          <p:val>
                                            <p:strVal val="#ppt_x"/>
                                          </p:val>
                                        </p:tav>
                                      </p:tavLst>
                                    </p:anim>
                                    <p:anim calcmode="lin" valueType="num">
                                      <p:cBhvr>
                                        <p:cTn id="108" dur="500" fill="hold"/>
                                        <p:tgtEl>
                                          <p:spTgt spid="52244"/>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52237"/>
                                        </p:tgtEl>
                                        <p:attrNameLst>
                                          <p:attrName>style.visibility</p:attrName>
                                        </p:attrNameLst>
                                      </p:cBhvr>
                                      <p:to>
                                        <p:strVal val="visible"/>
                                      </p:to>
                                    </p:set>
                                    <p:anim calcmode="lin" valueType="num">
                                      <p:cBhvr>
                                        <p:cTn id="140" dur="500" fill="hold"/>
                                        <p:tgtEl>
                                          <p:spTgt spid="52237"/>
                                        </p:tgtEl>
                                        <p:attrNameLst>
                                          <p:attrName>ppt_w</p:attrName>
                                        </p:attrNameLst>
                                      </p:cBhvr>
                                      <p:tavLst>
                                        <p:tav tm="0">
                                          <p:val>
                                            <p:strVal val="(6*min(max(#ppt_w*#ppt_h,.3),1)-7.4)/-.7*#ppt_w"/>
                                          </p:val>
                                        </p:tav>
                                        <p:tav tm="100000">
                                          <p:val>
                                            <p:strVal val="#ppt_w"/>
                                          </p:val>
                                        </p:tav>
                                      </p:tavLst>
                                    </p:anim>
                                    <p:anim calcmode="lin" valueType="num">
                                      <p:cBhvr>
                                        <p:cTn id="141" dur="500" fill="hold"/>
                                        <p:tgtEl>
                                          <p:spTgt spid="52237"/>
                                        </p:tgtEl>
                                        <p:attrNameLst>
                                          <p:attrName>ppt_h</p:attrName>
                                        </p:attrNameLst>
                                      </p:cBhvr>
                                      <p:tavLst>
                                        <p:tav tm="0">
                                          <p:val>
                                            <p:strVal val="(6*min(max(#ppt_w*#ppt_h,.3),1)-7.4)/-.7*#ppt_h"/>
                                          </p:val>
                                        </p:tav>
                                        <p:tav tm="100000">
                                          <p:val>
                                            <p:strVal val="#ppt_h"/>
                                          </p:val>
                                        </p:tav>
                                      </p:tavLst>
                                    </p:anim>
                                    <p:anim calcmode="lin" valueType="num">
                                      <p:cBhvr>
                                        <p:cTn id="142" dur="500" fill="hold"/>
                                        <p:tgtEl>
                                          <p:spTgt spid="52237"/>
                                        </p:tgtEl>
                                        <p:attrNameLst>
                                          <p:attrName>ppt_x</p:attrName>
                                        </p:attrNameLst>
                                      </p:cBhvr>
                                      <p:tavLst>
                                        <p:tav tm="0">
                                          <p:val>
                                            <p:fltVal val="0.5"/>
                                          </p:val>
                                        </p:tav>
                                        <p:tav tm="100000">
                                          <p:val>
                                            <p:strVal val="#ppt_x"/>
                                          </p:val>
                                        </p:tav>
                                      </p:tavLst>
                                    </p:anim>
                                    <p:anim calcmode="lin" valueType="num">
                                      <p:cBhvr>
                                        <p:cTn id="143" dur="500" fill="hold"/>
                                        <p:tgtEl>
                                          <p:spTgt spid="52237"/>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52238"/>
                                        </p:tgtEl>
                                        <p:attrNameLst>
                                          <p:attrName>style.visibility</p:attrName>
                                        </p:attrNameLst>
                                      </p:cBhvr>
                                      <p:to>
                                        <p:strVal val="visible"/>
                                      </p:to>
                                    </p:set>
                                    <p:anim calcmode="lin" valueType="num">
                                      <p:cBhvr>
                                        <p:cTn id="161" dur="500" fill="hold"/>
                                        <p:tgtEl>
                                          <p:spTgt spid="52238"/>
                                        </p:tgtEl>
                                        <p:attrNameLst>
                                          <p:attrName>ppt_w</p:attrName>
                                        </p:attrNameLst>
                                      </p:cBhvr>
                                      <p:tavLst>
                                        <p:tav tm="0">
                                          <p:val>
                                            <p:strVal val="(6*min(max(#ppt_w*#ppt_h,.3),1)-7.4)/-.7*#ppt_w"/>
                                          </p:val>
                                        </p:tav>
                                        <p:tav tm="100000">
                                          <p:val>
                                            <p:strVal val="#ppt_w"/>
                                          </p:val>
                                        </p:tav>
                                      </p:tavLst>
                                    </p:anim>
                                    <p:anim calcmode="lin" valueType="num">
                                      <p:cBhvr>
                                        <p:cTn id="162" dur="500" fill="hold"/>
                                        <p:tgtEl>
                                          <p:spTgt spid="52238"/>
                                        </p:tgtEl>
                                        <p:attrNameLst>
                                          <p:attrName>ppt_h</p:attrName>
                                        </p:attrNameLst>
                                      </p:cBhvr>
                                      <p:tavLst>
                                        <p:tav tm="0">
                                          <p:val>
                                            <p:strVal val="(6*min(max(#ppt_w*#ppt_h,.3),1)-7.4)/-.7*#ppt_h"/>
                                          </p:val>
                                        </p:tav>
                                        <p:tav tm="100000">
                                          <p:val>
                                            <p:strVal val="#ppt_h"/>
                                          </p:val>
                                        </p:tav>
                                      </p:tavLst>
                                    </p:anim>
                                    <p:anim calcmode="lin" valueType="num">
                                      <p:cBhvr>
                                        <p:cTn id="163" dur="500" fill="hold"/>
                                        <p:tgtEl>
                                          <p:spTgt spid="52238"/>
                                        </p:tgtEl>
                                        <p:attrNameLst>
                                          <p:attrName>ppt_x</p:attrName>
                                        </p:attrNameLst>
                                      </p:cBhvr>
                                      <p:tavLst>
                                        <p:tav tm="0">
                                          <p:val>
                                            <p:fltVal val="0.5"/>
                                          </p:val>
                                        </p:tav>
                                        <p:tav tm="100000">
                                          <p:val>
                                            <p:strVal val="#ppt_x"/>
                                          </p:val>
                                        </p:tav>
                                      </p:tavLst>
                                    </p:anim>
                                    <p:anim calcmode="lin" valueType="num">
                                      <p:cBhvr>
                                        <p:cTn id="164" dur="500" fill="hold"/>
                                        <p:tgtEl>
                                          <p:spTgt spid="52238"/>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52239"/>
                                        </p:tgtEl>
                                        <p:attrNameLst>
                                          <p:attrName>style.visibility</p:attrName>
                                        </p:attrNameLst>
                                      </p:cBhvr>
                                      <p:to>
                                        <p:strVal val="visible"/>
                                      </p:to>
                                    </p:set>
                                    <p:anim calcmode="lin" valueType="num">
                                      <p:cBhvr>
                                        <p:cTn id="182" dur="500" fill="hold"/>
                                        <p:tgtEl>
                                          <p:spTgt spid="52239"/>
                                        </p:tgtEl>
                                        <p:attrNameLst>
                                          <p:attrName>ppt_w</p:attrName>
                                        </p:attrNameLst>
                                      </p:cBhvr>
                                      <p:tavLst>
                                        <p:tav tm="0">
                                          <p:val>
                                            <p:strVal val="(6*min(max(#ppt_w*#ppt_h,.3),1)-7.4)/-.7*#ppt_w"/>
                                          </p:val>
                                        </p:tav>
                                        <p:tav tm="100000">
                                          <p:val>
                                            <p:strVal val="#ppt_w"/>
                                          </p:val>
                                        </p:tav>
                                      </p:tavLst>
                                    </p:anim>
                                    <p:anim calcmode="lin" valueType="num">
                                      <p:cBhvr>
                                        <p:cTn id="183" dur="500" fill="hold"/>
                                        <p:tgtEl>
                                          <p:spTgt spid="52239"/>
                                        </p:tgtEl>
                                        <p:attrNameLst>
                                          <p:attrName>ppt_h</p:attrName>
                                        </p:attrNameLst>
                                      </p:cBhvr>
                                      <p:tavLst>
                                        <p:tav tm="0">
                                          <p:val>
                                            <p:strVal val="(6*min(max(#ppt_w*#ppt_h,.3),1)-7.4)/-.7*#ppt_h"/>
                                          </p:val>
                                        </p:tav>
                                        <p:tav tm="100000">
                                          <p:val>
                                            <p:strVal val="#ppt_h"/>
                                          </p:val>
                                        </p:tav>
                                      </p:tavLst>
                                    </p:anim>
                                    <p:anim calcmode="lin" valueType="num">
                                      <p:cBhvr>
                                        <p:cTn id="184" dur="500" fill="hold"/>
                                        <p:tgtEl>
                                          <p:spTgt spid="52239"/>
                                        </p:tgtEl>
                                        <p:attrNameLst>
                                          <p:attrName>ppt_x</p:attrName>
                                        </p:attrNameLst>
                                      </p:cBhvr>
                                      <p:tavLst>
                                        <p:tav tm="0">
                                          <p:val>
                                            <p:fltVal val="0.5"/>
                                          </p:val>
                                        </p:tav>
                                        <p:tav tm="100000">
                                          <p:val>
                                            <p:strVal val="#ppt_x"/>
                                          </p:val>
                                        </p:tav>
                                      </p:tavLst>
                                    </p:anim>
                                    <p:anim calcmode="lin" valueType="num">
                                      <p:cBhvr>
                                        <p:cTn id="185" dur="500" fill="hold"/>
                                        <p:tgtEl>
                                          <p:spTgt spid="52239"/>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52240"/>
                                        </p:tgtEl>
                                        <p:attrNameLst>
                                          <p:attrName>style.visibility</p:attrName>
                                        </p:attrNameLst>
                                      </p:cBhvr>
                                      <p:to>
                                        <p:strVal val="visible"/>
                                      </p:to>
                                    </p:set>
                                    <p:anim calcmode="lin" valueType="num">
                                      <p:cBhvr>
                                        <p:cTn id="189" dur="500" fill="hold"/>
                                        <p:tgtEl>
                                          <p:spTgt spid="52240"/>
                                        </p:tgtEl>
                                        <p:attrNameLst>
                                          <p:attrName>ppt_w</p:attrName>
                                        </p:attrNameLst>
                                      </p:cBhvr>
                                      <p:tavLst>
                                        <p:tav tm="0">
                                          <p:val>
                                            <p:strVal val="(6*min(max(#ppt_w*#ppt_h,.3),1)-7.4)/-.7*#ppt_w"/>
                                          </p:val>
                                        </p:tav>
                                        <p:tav tm="100000">
                                          <p:val>
                                            <p:strVal val="#ppt_w"/>
                                          </p:val>
                                        </p:tav>
                                      </p:tavLst>
                                    </p:anim>
                                    <p:anim calcmode="lin" valueType="num">
                                      <p:cBhvr>
                                        <p:cTn id="190" dur="500" fill="hold"/>
                                        <p:tgtEl>
                                          <p:spTgt spid="52240"/>
                                        </p:tgtEl>
                                        <p:attrNameLst>
                                          <p:attrName>ppt_h</p:attrName>
                                        </p:attrNameLst>
                                      </p:cBhvr>
                                      <p:tavLst>
                                        <p:tav tm="0">
                                          <p:val>
                                            <p:strVal val="(6*min(max(#ppt_w*#ppt_h,.3),1)-7.4)/-.7*#ppt_h"/>
                                          </p:val>
                                        </p:tav>
                                        <p:tav tm="100000">
                                          <p:val>
                                            <p:strVal val="#ppt_h"/>
                                          </p:val>
                                        </p:tav>
                                      </p:tavLst>
                                    </p:anim>
                                    <p:anim calcmode="lin" valueType="num">
                                      <p:cBhvr>
                                        <p:cTn id="191" dur="500" fill="hold"/>
                                        <p:tgtEl>
                                          <p:spTgt spid="52240"/>
                                        </p:tgtEl>
                                        <p:attrNameLst>
                                          <p:attrName>ppt_x</p:attrName>
                                        </p:attrNameLst>
                                      </p:cBhvr>
                                      <p:tavLst>
                                        <p:tav tm="0">
                                          <p:val>
                                            <p:fltVal val="0.5"/>
                                          </p:val>
                                        </p:tav>
                                        <p:tav tm="100000">
                                          <p:val>
                                            <p:strVal val="#ppt_x"/>
                                          </p:val>
                                        </p:tav>
                                      </p:tavLst>
                                    </p:anim>
                                    <p:anim calcmode="lin" valueType="num">
                                      <p:cBhvr>
                                        <p:cTn id="192" dur="500" fill="hold"/>
                                        <p:tgtEl>
                                          <p:spTgt spid="52240"/>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52232"/>
                                        </p:tgtEl>
                                        <p:attrNameLst>
                                          <p:attrName>style.visibility</p:attrName>
                                        </p:attrNameLst>
                                      </p:cBhvr>
                                      <p:to>
                                        <p:strVal val="visible"/>
                                      </p:to>
                                    </p:set>
                                    <p:anim calcmode="lin" valueType="num">
                                      <p:cBhvr>
                                        <p:cTn id="203" dur="500" fill="hold"/>
                                        <p:tgtEl>
                                          <p:spTgt spid="52232"/>
                                        </p:tgtEl>
                                        <p:attrNameLst>
                                          <p:attrName>ppt_w</p:attrName>
                                        </p:attrNameLst>
                                      </p:cBhvr>
                                      <p:tavLst>
                                        <p:tav tm="0">
                                          <p:val>
                                            <p:strVal val="(6*min(max(#ppt_w*#ppt_h,.3),1)-7.4)/-.7*#ppt_w"/>
                                          </p:val>
                                        </p:tav>
                                        <p:tav tm="100000">
                                          <p:val>
                                            <p:strVal val="#ppt_w"/>
                                          </p:val>
                                        </p:tav>
                                      </p:tavLst>
                                    </p:anim>
                                    <p:anim calcmode="lin" valueType="num">
                                      <p:cBhvr>
                                        <p:cTn id="204" dur="500" fill="hold"/>
                                        <p:tgtEl>
                                          <p:spTgt spid="52232"/>
                                        </p:tgtEl>
                                        <p:attrNameLst>
                                          <p:attrName>ppt_h</p:attrName>
                                        </p:attrNameLst>
                                      </p:cBhvr>
                                      <p:tavLst>
                                        <p:tav tm="0">
                                          <p:val>
                                            <p:strVal val="(6*min(max(#ppt_w*#ppt_h,.3),1)-7.4)/-.7*#ppt_h"/>
                                          </p:val>
                                        </p:tav>
                                        <p:tav tm="100000">
                                          <p:val>
                                            <p:strVal val="#ppt_h"/>
                                          </p:val>
                                        </p:tav>
                                      </p:tavLst>
                                    </p:anim>
                                    <p:anim calcmode="lin" valueType="num">
                                      <p:cBhvr>
                                        <p:cTn id="205" dur="500" fill="hold"/>
                                        <p:tgtEl>
                                          <p:spTgt spid="52232"/>
                                        </p:tgtEl>
                                        <p:attrNameLst>
                                          <p:attrName>ppt_x</p:attrName>
                                        </p:attrNameLst>
                                      </p:cBhvr>
                                      <p:tavLst>
                                        <p:tav tm="0">
                                          <p:val>
                                            <p:fltVal val="0.5"/>
                                          </p:val>
                                        </p:tav>
                                        <p:tav tm="100000">
                                          <p:val>
                                            <p:strVal val="#ppt_x"/>
                                          </p:val>
                                        </p:tav>
                                      </p:tavLst>
                                    </p:anim>
                                    <p:anim calcmode="lin" valueType="num">
                                      <p:cBhvr>
                                        <p:cTn id="206" dur="500" fill="hold"/>
                                        <p:tgtEl>
                                          <p:spTgt spid="52232"/>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52241"/>
                                        </p:tgtEl>
                                        <p:attrNameLst>
                                          <p:attrName>style.visibility</p:attrName>
                                        </p:attrNameLst>
                                      </p:cBhvr>
                                      <p:to>
                                        <p:strVal val="visible"/>
                                      </p:to>
                                    </p:set>
                                    <p:anim calcmode="lin" valueType="num">
                                      <p:cBhvr>
                                        <p:cTn id="210" dur="500" fill="hold"/>
                                        <p:tgtEl>
                                          <p:spTgt spid="52241"/>
                                        </p:tgtEl>
                                        <p:attrNameLst>
                                          <p:attrName>ppt_w</p:attrName>
                                        </p:attrNameLst>
                                      </p:cBhvr>
                                      <p:tavLst>
                                        <p:tav tm="0">
                                          <p:val>
                                            <p:strVal val="(6*min(max(#ppt_w*#ppt_h,.3),1)-7.4)/-.7*#ppt_w"/>
                                          </p:val>
                                        </p:tav>
                                        <p:tav tm="100000">
                                          <p:val>
                                            <p:strVal val="#ppt_w"/>
                                          </p:val>
                                        </p:tav>
                                      </p:tavLst>
                                    </p:anim>
                                    <p:anim calcmode="lin" valueType="num">
                                      <p:cBhvr>
                                        <p:cTn id="211" dur="500" fill="hold"/>
                                        <p:tgtEl>
                                          <p:spTgt spid="52241"/>
                                        </p:tgtEl>
                                        <p:attrNameLst>
                                          <p:attrName>ppt_h</p:attrName>
                                        </p:attrNameLst>
                                      </p:cBhvr>
                                      <p:tavLst>
                                        <p:tav tm="0">
                                          <p:val>
                                            <p:strVal val="(6*min(max(#ppt_w*#ppt_h,.3),1)-7.4)/-.7*#ppt_h"/>
                                          </p:val>
                                        </p:tav>
                                        <p:tav tm="100000">
                                          <p:val>
                                            <p:strVal val="#ppt_h"/>
                                          </p:val>
                                        </p:tav>
                                      </p:tavLst>
                                    </p:anim>
                                    <p:anim calcmode="lin" valueType="num">
                                      <p:cBhvr>
                                        <p:cTn id="212" dur="500" fill="hold"/>
                                        <p:tgtEl>
                                          <p:spTgt spid="52241"/>
                                        </p:tgtEl>
                                        <p:attrNameLst>
                                          <p:attrName>ppt_x</p:attrName>
                                        </p:attrNameLst>
                                      </p:cBhvr>
                                      <p:tavLst>
                                        <p:tav tm="0">
                                          <p:val>
                                            <p:fltVal val="0.5"/>
                                          </p:val>
                                        </p:tav>
                                        <p:tav tm="100000">
                                          <p:val>
                                            <p:strVal val="#ppt_x"/>
                                          </p:val>
                                        </p:tav>
                                      </p:tavLst>
                                    </p:anim>
                                    <p:anim calcmode="lin" valueType="num">
                                      <p:cBhvr>
                                        <p:cTn id="213" dur="500" fill="hold"/>
                                        <p:tgtEl>
                                          <p:spTgt spid="52241"/>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52233"/>
                                        </p:tgtEl>
                                        <p:attrNameLst>
                                          <p:attrName>style.visibility</p:attrName>
                                        </p:attrNameLst>
                                      </p:cBhvr>
                                      <p:to>
                                        <p:strVal val="visible"/>
                                      </p:to>
                                    </p:set>
                                    <p:anim calcmode="lin" valueType="num">
                                      <p:cBhvr>
                                        <p:cTn id="231" dur="500" fill="hold"/>
                                        <p:tgtEl>
                                          <p:spTgt spid="52233"/>
                                        </p:tgtEl>
                                        <p:attrNameLst>
                                          <p:attrName>ppt_w</p:attrName>
                                        </p:attrNameLst>
                                      </p:cBhvr>
                                      <p:tavLst>
                                        <p:tav tm="0">
                                          <p:val>
                                            <p:strVal val="(6*min(max(#ppt_w*#ppt_h,.3),1)-7.4)/-.7*#ppt_w"/>
                                          </p:val>
                                        </p:tav>
                                        <p:tav tm="100000">
                                          <p:val>
                                            <p:strVal val="#ppt_w"/>
                                          </p:val>
                                        </p:tav>
                                      </p:tavLst>
                                    </p:anim>
                                    <p:anim calcmode="lin" valueType="num">
                                      <p:cBhvr>
                                        <p:cTn id="232" dur="500" fill="hold"/>
                                        <p:tgtEl>
                                          <p:spTgt spid="52233"/>
                                        </p:tgtEl>
                                        <p:attrNameLst>
                                          <p:attrName>ppt_h</p:attrName>
                                        </p:attrNameLst>
                                      </p:cBhvr>
                                      <p:tavLst>
                                        <p:tav tm="0">
                                          <p:val>
                                            <p:strVal val="(6*min(max(#ppt_w*#ppt_h,.3),1)-7.4)/-.7*#ppt_h"/>
                                          </p:val>
                                        </p:tav>
                                        <p:tav tm="100000">
                                          <p:val>
                                            <p:strVal val="#ppt_h"/>
                                          </p:val>
                                        </p:tav>
                                      </p:tavLst>
                                    </p:anim>
                                    <p:anim calcmode="lin" valueType="num">
                                      <p:cBhvr>
                                        <p:cTn id="233" dur="500" fill="hold"/>
                                        <p:tgtEl>
                                          <p:spTgt spid="52233"/>
                                        </p:tgtEl>
                                        <p:attrNameLst>
                                          <p:attrName>ppt_x</p:attrName>
                                        </p:attrNameLst>
                                      </p:cBhvr>
                                      <p:tavLst>
                                        <p:tav tm="0">
                                          <p:val>
                                            <p:fltVal val="0.5"/>
                                          </p:val>
                                        </p:tav>
                                        <p:tav tm="100000">
                                          <p:val>
                                            <p:strVal val="#ppt_x"/>
                                          </p:val>
                                        </p:tav>
                                      </p:tavLst>
                                    </p:anim>
                                    <p:anim calcmode="lin" valueType="num">
                                      <p:cBhvr>
                                        <p:cTn id="234" dur="500" fill="hold"/>
                                        <p:tgtEl>
                                          <p:spTgt spid="52233"/>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52224"/>
                                        </p:tgtEl>
                                        <p:attrNameLst>
                                          <p:attrName>style.visibility</p:attrName>
                                        </p:attrNameLst>
                                      </p:cBhvr>
                                      <p:to>
                                        <p:strVal val="visible"/>
                                      </p:to>
                                    </p:set>
                                    <p:anim calcmode="lin" valueType="num">
                                      <p:cBhvr>
                                        <p:cTn id="259" dur="500" fill="hold"/>
                                        <p:tgtEl>
                                          <p:spTgt spid="52224"/>
                                        </p:tgtEl>
                                        <p:attrNameLst>
                                          <p:attrName>ppt_w</p:attrName>
                                        </p:attrNameLst>
                                      </p:cBhvr>
                                      <p:tavLst>
                                        <p:tav tm="0">
                                          <p:val>
                                            <p:strVal val="(6*min(max(#ppt_w*#ppt_h,.3),1)-7.4)/-.7*#ppt_w"/>
                                          </p:val>
                                        </p:tav>
                                        <p:tav tm="100000">
                                          <p:val>
                                            <p:strVal val="#ppt_w"/>
                                          </p:val>
                                        </p:tav>
                                      </p:tavLst>
                                    </p:anim>
                                    <p:anim calcmode="lin" valueType="num">
                                      <p:cBhvr>
                                        <p:cTn id="260" dur="500" fill="hold"/>
                                        <p:tgtEl>
                                          <p:spTgt spid="52224"/>
                                        </p:tgtEl>
                                        <p:attrNameLst>
                                          <p:attrName>ppt_h</p:attrName>
                                        </p:attrNameLst>
                                      </p:cBhvr>
                                      <p:tavLst>
                                        <p:tav tm="0">
                                          <p:val>
                                            <p:strVal val="(6*min(max(#ppt_w*#ppt_h,.3),1)-7.4)/-.7*#ppt_h"/>
                                          </p:val>
                                        </p:tav>
                                        <p:tav tm="100000">
                                          <p:val>
                                            <p:strVal val="#ppt_h"/>
                                          </p:val>
                                        </p:tav>
                                      </p:tavLst>
                                    </p:anim>
                                    <p:anim calcmode="lin" valueType="num">
                                      <p:cBhvr>
                                        <p:cTn id="261" dur="500" fill="hold"/>
                                        <p:tgtEl>
                                          <p:spTgt spid="52224"/>
                                        </p:tgtEl>
                                        <p:attrNameLst>
                                          <p:attrName>ppt_x</p:attrName>
                                        </p:attrNameLst>
                                      </p:cBhvr>
                                      <p:tavLst>
                                        <p:tav tm="0">
                                          <p:val>
                                            <p:fltVal val="0.5"/>
                                          </p:val>
                                        </p:tav>
                                        <p:tav tm="100000">
                                          <p:val>
                                            <p:strVal val="#ppt_x"/>
                                          </p:val>
                                        </p:tav>
                                      </p:tavLst>
                                    </p:anim>
                                    <p:anim calcmode="lin" valueType="num">
                                      <p:cBhvr>
                                        <p:cTn id="262" dur="500" fill="hold"/>
                                        <p:tgtEl>
                                          <p:spTgt spid="52224"/>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52242"/>
                                        </p:tgtEl>
                                        <p:attrNameLst>
                                          <p:attrName>style.visibility</p:attrName>
                                        </p:attrNameLst>
                                      </p:cBhvr>
                                      <p:to>
                                        <p:strVal val="visible"/>
                                      </p:to>
                                    </p:set>
                                    <p:anim calcmode="lin" valueType="num">
                                      <p:cBhvr>
                                        <p:cTn id="266" dur="500" fill="hold"/>
                                        <p:tgtEl>
                                          <p:spTgt spid="52242"/>
                                        </p:tgtEl>
                                        <p:attrNameLst>
                                          <p:attrName>ppt_w</p:attrName>
                                        </p:attrNameLst>
                                      </p:cBhvr>
                                      <p:tavLst>
                                        <p:tav tm="0">
                                          <p:val>
                                            <p:strVal val="(6*min(max(#ppt_w*#ppt_h,.3),1)-7.4)/-.7*#ppt_w"/>
                                          </p:val>
                                        </p:tav>
                                        <p:tav tm="100000">
                                          <p:val>
                                            <p:strVal val="#ppt_w"/>
                                          </p:val>
                                        </p:tav>
                                      </p:tavLst>
                                    </p:anim>
                                    <p:anim calcmode="lin" valueType="num">
                                      <p:cBhvr>
                                        <p:cTn id="267" dur="500" fill="hold"/>
                                        <p:tgtEl>
                                          <p:spTgt spid="52242"/>
                                        </p:tgtEl>
                                        <p:attrNameLst>
                                          <p:attrName>ppt_h</p:attrName>
                                        </p:attrNameLst>
                                      </p:cBhvr>
                                      <p:tavLst>
                                        <p:tav tm="0">
                                          <p:val>
                                            <p:strVal val="(6*min(max(#ppt_w*#ppt_h,.3),1)-7.4)/-.7*#ppt_h"/>
                                          </p:val>
                                        </p:tav>
                                        <p:tav tm="100000">
                                          <p:val>
                                            <p:strVal val="#ppt_h"/>
                                          </p:val>
                                        </p:tav>
                                      </p:tavLst>
                                    </p:anim>
                                    <p:anim calcmode="lin" valueType="num">
                                      <p:cBhvr>
                                        <p:cTn id="268" dur="500" fill="hold"/>
                                        <p:tgtEl>
                                          <p:spTgt spid="52242"/>
                                        </p:tgtEl>
                                        <p:attrNameLst>
                                          <p:attrName>ppt_x</p:attrName>
                                        </p:attrNameLst>
                                      </p:cBhvr>
                                      <p:tavLst>
                                        <p:tav tm="0">
                                          <p:val>
                                            <p:fltVal val="0.5"/>
                                          </p:val>
                                        </p:tav>
                                        <p:tav tm="100000">
                                          <p:val>
                                            <p:strVal val="#ppt_x"/>
                                          </p:val>
                                        </p:tav>
                                      </p:tavLst>
                                    </p:anim>
                                    <p:anim calcmode="lin" valueType="num">
                                      <p:cBhvr>
                                        <p:cTn id="269" dur="500" fill="hold"/>
                                        <p:tgtEl>
                                          <p:spTgt spid="52242"/>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52243"/>
                                        </p:tgtEl>
                                        <p:attrNameLst>
                                          <p:attrName>style.visibility</p:attrName>
                                        </p:attrNameLst>
                                      </p:cBhvr>
                                      <p:to>
                                        <p:strVal val="visible"/>
                                      </p:to>
                                    </p:set>
                                    <p:anim calcmode="lin" valueType="num">
                                      <p:cBhvr>
                                        <p:cTn id="301" dur="500" fill="hold"/>
                                        <p:tgtEl>
                                          <p:spTgt spid="52243"/>
                                        </p:tgtEl>
                                        <p:attrNameLst>
                                          <p:attrName>ppt_w</p:attrName>
                                        </p:attrNameLst>
                                      </p:cBhvr>
                                      <p:tavLst>
                                        <p:tav tm="0">
                                          <p:val>
                                            <p:strVal val="(6*min(max(#ppt_w*#ppt_h,.3),1)-7.4)/-.7*#ppt_w"/>
                                          </p:val>
                                        </p:tav>
                                        <p:tav tm="100000">
                                          <p:val>
                                            <p:strVal val="#ppt_w"/>
                                          </p:val>
                                        </p:tav>
                                      </p:tavLst>
                                    </p:anim>
                                    <p:anim calcmode="lin" valueType="num">
                                      <p:cBhvr>
                                        <p:cTn id="302" dur="500" fill="hold"/>
                                        <p:tgtEl>
                                          <p:spTgt spid="52243"/>
                                        </p:tgtEl>
                                        <p:attrNameLst>
                                          <p:attrName>ppt_h</p:attrName>
                                        </p:attrNameLst>
                                      </p:cBhvr>
                                      <p:tavLst>
                                        <p:tav tm="0">
                                          <p:val>
                                            <p:strVal val="(6*min(max(#ppt_w*#ppt_h,.3),1)-7.4)/-.7*#ppt_h"/>
                                          </p:val>
                                        </p:tav>
                                        <p:tav tm="100000">
                                          <p:val>
                                            <p:strVal val="#ppt_h"/>
                                          </p:val>
                                        </p:tav>
                                      </p:tavLst>
                                    </p:anim>
                                    <p:anim calcmode="lin" valueType="num">
                                      <p:cBhvr>
                                        <p:cTn id="303" dur="500" fill="hold"/>
                                        <p:tgtEl>
                                          <p:spTgt spid="52243"/>
                                        </p:tgtEl>
                                        <p:attrNameLst>
                                          <p:attrName>ppt_x</p:attrName>
                                        </p:attrNameLst>
                                      </p:cBhvr>
                                      <p:tavLst>
                                        <p:tav tm="0">
                                          <p:val>
                                            <p:fltVal val="0.5"/>
                                          </p:val>
                                        </p:tav>
                                        <p:tav tm="100000">
                                          <p:val>
                                            <p:strVal val="#ppt_x"/>
                                          </p:val>
                                        </p:tav>
                                      </p:tavLst>
                                    </p:anim>
                                    <p:anim calcmode="lin" valueType="num">
                                      <p:cBhvr>
                                        <p:cTn id="304" dur="500" fill="hold"/>
                                        <p:tgtEl>
                                          <p:spTgt spid="52243"/>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52226"/>
                                        </p:tgtEl>
                                        <p:attrNameLst>
                                          <p:attrName>style.visibility</p:attrName>
                                        </p:attrNameLst>
                                      </p:cBhvr>
                                      <p:to>
                                        <p:strVal val="visible"/>
                                      </p:to>
                                    </p:set>
                                    <p:anim calcmode="lin" valueType="num">
                                      <p:cBhvr>
                                        <p:cTn id="308" dur="500" fill="hold"/>
                                        <p:tgtEl>
                                          <p:spTgt spid="52226"/>
                                        </p:tgtEl>
                                        <p:attrNameLst>
                                          <p:attrName>ppt_w</p:attrName>
                                        </p:attrNameLst>
                                      </p:cBhvr>
                                      <p:tavLst>
                                        <p:tav tm="0">
                                          <p:val>
                                            <p:strVal val="(6*min(max(#ppt_w*#ppt_h,.3),1)-7.4)/-.7*#ppt_w"/>
                                          </p:val>
                                        </p:tav>
                                        <p:tav tm="100000">
                                          <p:val>
                                            <p:strVal val="#ppt_w"/>
                                          </p:val>
                                        </p:tav>
                                      </p:tavLst>
                                    </p:anim>
                                    <p:anim calcmode="lin" valueType="num">
                                      <p:cBhvr>
                                        <p:cTn id="309" dur="500" fill="hold"/>
                                        <p:tgtEl>
                                          <p:spTgt spid="52226"/>
                                        </p:tgtEl>
                                        <p:attrNameLst>
                                          <p:attrName>ppt_h</p:attrName>
                                        </p:attrNameLst>
                                      </p:cBhvr>
                                      <p:tavLst>
                                        <p:tav tm="0">
                                          <p:val>
                                            <p:strVal val="(6*min(max(#ppt_w*#ppt_h,.3),1)-7.4)/-.7*#ppt_h"/>
                                          </p:val>
                                        </p:tav>
                                        <p:tav tm="100000">
                                          <p:val>
                                            <p:strVal val="#ppt_h"/>
                                          </p:val>
                                        </p:tav>
                                      </p:tavLst>
                                    </p:anim>
                                    <p:anim calcmode="lin" valueType="num">
                                      <p:cBhvr>
                                        <p:cTn id="310" dur="500" fill="hold"/>
                                        <p:tgtEl>
                                          <p:spTgt spid="52226"/>
                                        </p:tgtEl>
                                        <p:attrNameLst>
                                          <p:attrName>ppt_x</p:attrName>
                                        </p:attrNameLst>
                                      </p:cBhvr>
                                      <p:tavLst>
                                        <p:tav tm="0">
                                          <p:val>
                                            <p:fltVal val="0.5"/>
                                          </p:val>
                                        </p:tav>
                                        <p:tav tm="100000">
                                          <p:val>
                                            <p:strVal val="#ppt_x"/>
                                          </p:val>
                                        </p:tav>
                                      </p:tavLst>
                                    </p:anim>
                                    <p:anim calcmode="lin" valueType="num">
                                      <p:cBhvr>
                                        <p:cTn id="311" dur="500" fill="hold"/>
                                        <p:tgtEl>
                                          <p:spTgt spid="52226"/>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746" name="Text Box 19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1747" name="Text Box 194"/>
          <p:cNvSpPr txBox="1">
            <a:spLocks noChangeArrowheads="1"/>
          </p:cNvSpPr>
          <p:nvPr/>
        </p:nvSpPr>
        <p:spPr bwMode="auto">
          <a:xfrm>
            <a:off x="8867775" y="57404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1748" name="Rectangle 201"/>
          <p:cNvSpPr>
            <a:spLocks noChangeArrowheads="1"/>
          </p:cNvSpPr>
          <p:nvPr/>
        </p:nvSpPr>
        <p:spPr bwMode="auto">
          <a:xfrm>
            <a:off x="544513" y="568325"/>
            <a:ext cx="7953375" cy="5662613"/>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a:p>
        </p:txBody>
      </p:sp>
      <p:sp>
        <p:nvSpPr>
          <p:cNvPr id="233670" name="Text Box 198"/>
          <p:cNvSpPr txBox="1">
            <a:spLocks noChangeArrowheads="1"/>
          </p:cNvSpPr>
          <p:nvPr/>
        </p:nvSpPr>
        <p:spPr bwMode="auto">
          <a:xfrm>
            <a:off x="0" y="2614613"/>
            <a:ext cx="9143999" cy="762000"/>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nchor="ctr">
            <a:spAutoFit/>
          </a:bodyPr>
          <a:lstStyle/>
          <a:p>
            <a:pPr>
              <a:spcBef>
                <a:spcPct val="50000"/>
              </a:spcBef>
              <a:defRPr/>
            </a:pPr>
            <a:r>
              <a:rPr lang="en-US" sz="4400" b="1" dirty="0">
                <a:solidFill>
                  <a:srgbClr val="FFFF00"/>
                </a:solidFill>
                <a:latin typeface="Comic Sans MS" pitchFamily="-107" charset="0"/>
                <a:ea typeface="+mn-ea"/>
                <a:cs typeface="+mn-cs"/>
              </a:rPr>
              <a:t>Nuances of Its Meaning</a:t>
            </a:r>
          </a:p>
        </p:txBody>
      </p:sp>
      <p:sp>
        <p:nvSpPr>
          <p:cNvPr id="233671" name="Text Box 199"/>
          <p:cNvSpPr txBox="1">
            <a:spLocks noChangeArrowheads="1"/>
          </p:cNvSpPr>
          <p:nvPr/>
        </p:nvSpPr>
        <p:spPr bwMode="auto">
          <a:xfrm>
            <a:off x="0" y="3798888"/>
            <a:ext cx="9144000" cy="1555750"/>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nchor="ctr">
            <a:spAutoFit/>
          </a:bodyPr>
          <a:lstStyle/>
          <a:p>
            <a:pPr>
              <a:spcBef>
                <a:spcPct val="50000"/>
              </a:spcBef>
              <a:defRPr/>
            </a:pPr>
            <a:r>
              <a:rPr lang="en-US" sz="4800" b="1" dirty="0">
                <a:solidFill>
                  <a:srgbClr val="FFFF00"/>
                </a:solidFill>
                <a:latin typeface="Comic Sans MS" pitchFamily="-107" charset="0"/>
                <a:ea typeface="+mn-ea"/>
                <a:cs typeface="+mn-cs"/>
              </a:rPr>
              <a:t>Deeper Leadings of </a:t>
            </a:r>
            <a:br>
              <a:rPr lang="en-US" sz="4800" b="1" dirty="0">
                <a:solidFill>
                  <a:srgbClr val="FFFF00"/>
                </a:solidFill>
                <a:latin typeface="Comic Sans MS" pitchFamily="-107" charset="0"/>
                <a:ea typeface="+mn-ea"/>
                <a:cs typeface="+mn-cs"/>
              </a:rPr>
            </a:br>
            <a:r>
              <a:rPr lang="en-US" sz="4800" b="1" dirty="0">
                <a:solidFill>
                  <a:srgbClr val="FFFF00"/>
                </a:solidFill>
                <a:latin typeface="Comic Sans MS" pitchFamily="-107" charset="0"/>
                <a:ea typeface="+mn-ea"/>
                <a:cs typeface="+mn-cs"/>
              </a:rPr>
              <a:t>the Holy Spirit</a:t>
            </a:r>
          </a:p>
        </p:txBody>
      </p:sp>
      <p:sp>
        <p:nvSpPr>
          <p:cNvPr id="233672" name="Text Box 200"/>
          <p:cNvSpPr txBox="1">
            <a:spLocks noChangeArrowheads="1"/>
          </p:cNvSpPr>
          <p:nvPr/>
        </p:nvSpPr>
        <p:spPr bwMode="auto">
          <a:xfrm>
            <a:off x="0" y="1385888"/>
            <a:ext cx="9143999" cy="823912"/>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nchor="ctr">
            <a:spAutoFit/>
          </a:bodyPr>
          <a:lstStyle/>
          <a:p>
            <a:pPr>
              <a:spcBef>
                <a:spcPct val="50000"/>
              </a:spcBef>
              <a:defRPr/>
            </a:pPr>
            <a:r>
              <a:rPr lang="en-US" sz="4800" b="1" dirty="0">
                <a:solidFill>
                  <a:srgbClr val="FFFF00"/>
                </a:solidFill>
                <a:latin typeface="Comic Sans MS" pitchFamily="-107" charset="0"/>
                <a:ea typeface="+mn-ea"/>
                <a:cs typeface="+mn-cs"/>
              </a:rPr>
              <a:t>Depth of Scripture</a:t>
            </a:r>
          </a:p>
        </p:txBody>
      </p:sp>
      <p:sp>
        <p:nvSpPr>
          <p:cNvPr id="31752" name="Text Box 20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1753" name="Text Box 20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1754" name="Text Box 214"/>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14</a:t>
            </a:r>
          </a:p>
        </p:txBody>
      </p:sp>
      <p:sp>
        <p:nvSpPr>
          <p:cNvPr id="31755" name="Text Box 2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672"/>
                                        </p:tgtEl>
                                        <p:attrNameLst>
                                          <p:attrName>style.visibility</p:attrName>
                                        </p:attrNameLst>
                                      </p:cBhvr>
                                      <p:to>
                                        <p:strVal val="visible"/>
                                      </p:to>
                                    </p:set>
                                    <p:animEffect transition="in" filter="fade">
                                      <p:cBhvr>
                                        <p:cTn id="7" dur="1000"/>
                                        <p:tgtEl>
                                          <p:spTgt spid="233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670"/>
                                        </p:tgtEl>
                                        <p:attrNameLst>
                                          <p:attrName>style.visibility</p:attrName>
                                        </p:attrNameLst>
                                      </p:cBhvr>
                                      <p:to>
                                        <p:strVal val="visible"/>
                                      </p:to>
                                    </p:set>
                                    <p:animEffect transition="in" filter="fade">
                                      <p:cBhvr>
                                        <p:cTn id="12" dur="1000"/>
                                        <p:tgtEl>
                                          <p:spTgt spid="23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3671"/>
                                        </p:tgtEl>
                                        <p:attrNameLst>
                                          <p:attrName>style.visibility</p:attrName>
                                        </p:attrNameLst>
                                      </p:cBhvr>
                                      <p:to>
                                        <p:strVal val="visible"/>
                                      </p:to>
                                    </p:set>
                                    <p:animEffect transition="in" filter="fade">
                                      <p:cBhvr>
                                        <p:cTn id="17" dur="1000"/>
                                        <p:tgtEl>
                                          <p:spTgt spid="23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0" grpId="0" autoUpdateAnimBg="0"/>
      <p:bldP spid="233671" grpId="0" autoUpdateAnimBg="0"/>
      <p:bldP spid="23367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3794" name="Rectangle 180"/>
          <p:cNvSpPr>
            <a:spLocks noChangeArrowheads="1"/>
          </p:cNvSpPr>
          <p:nvPr/>
        </p:nvSpPr>
        <p:spPr bwMode="auto">
          <a:xfrm>
            <a:off x="538163" y="569913"/>
            <a:ext cx="7966075" cy="565785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a:p>
        </p:txBody>
      </p:sp>
      <p:sp>
        <p:nvSpPr>
          <p:cNvPr id="155833" name="Text Box 185"/>
          <p:cNvSpPr txBox="1">
            <a:spLocks noChangeArrowheads="1"/>
          </p:cNvSpPr>
          <p:nvPr/>
        </p:nvSpPr>
        <p:spPr bwMode="auto">
          <a:xfrm>
            <a:off x="754063" y="1539875"/>
            <a:ext cx="7550150" cy="3840163"/>
          </a:xfrm>
          <a:prstGeom prst="rect">
            <a:avLst/>
          </a:prstGeom>
          <a:noFill/>
          <a:ln w="12700">
            <a:noFill/>
            <a:miter lim="800000"/>
            <a:headEnd/>
            <a:tailEnd/>
          </a:ln>
          <a:effectLst/>
        </p:spPr>
        <p:txBody>
          <a:bodyPr anchor="ctr">
            <a:spAutoFit/>
          </a:bodyPr>
          <a:lstStyle/>
          <a:p>
            <a:pPr>
              <a:lnSpc>
                <a:spcPct val="80000"/>
              </a:lnSpc>
              <a:spcBef>
                <a:spcPct val="50000"/>
              </a:spcBef>
              <a:defRPr/>
            </a:pPr>
            <a:r>
              <a:rPr lang="en-US" sz="4400" b="1" dirty="0">
                <a:solidFill>
                  <a:srgbClr val="FFFF00"/>
                </a:solidFill>
                <a:effectLst>
                  <a:outerShdw dist="101600" dir="2700000" algn="tl" rotWithShape="0">
                    <a:srgbClr val="000000"/>
                  </a:outerShdw>
                </a:effectLst>
                <a:latin typeface="Comic Sans MS" pitchFamily="-107" charset="0"/>
                <a:ea typeface="+mn-ea"/>
                <a:cs typeface="+mn-cs"/>
              </a:rPr>
              <a:t>God</a:t>
            </a:r>
            <a:r>
              <a:rPr lang="fr-FR" sz="4400" b="1" dirty="0">
                <a:solidFill>
                  <a:srgbClr val="FFFF00"/>
                </a:solidFill>
                <a:effectLst>
                  <a:outerShdw dist="101600" dir="2700000" algn="tl" rotWithShape="0">
                    <a:srgbClr val="000000"/>
                  </a:outerShdw>
                </a:effectLst>
                <a:latin typeface="Comic Sans MS" pitchFamily="-107" charset="0"/>
                <a:ea typeface="+mn-ea"/>
                <a:cs typeface="+mn-cs"/>
              </a:rPr>
              <a:t>'</a:t>
            </a:r>
            <a:r>
              <a:rPr lang="en-US" sz="4400" b="1" dirty="0">
                <a:solidFill>
                  <a:srgbClr val="FFFF00"/>
                </a:solidFill>
                <a:effectLst>
                  <a:outerShdw dist="101600" dir="2700000" algn="tl" rotWithShape="0">
                    <a:srgbClr val="000000"/>
                  </a:outerShdw>
                </a:effectLst>
                <a:latin typeface="Comic Sans MS" pitchFamily="-107" charset="0"/>
                <a:ea typeface="+mn-ea"/>
                <a:cs typeface="+mn-cs"/>
              </a:rPr>
              <a:t>s Redemptive Plan</a:t>
            </a:r>
          </a:p>
          <a:p>
            <a:pPr>
              <a:lnSpc>
                <a:spcPct val="80000"/>
              </a:lnSpc>
              <a:spcBef>
                <a:spcPct val="50000"/>
              </a:spcBef>
              <a:defRPr/>
            </a:pPr>
            <a:r>
              <a:rPr lang="en-US" sz="4400" b="1" dirty="0">
                <a:solidFill>
                  <a:srgbClr val="FFFF00"/>
                </a:solidFill>
                <a:effectLst>
                  <a:outerShdw dist="101600" dir="2700000" algn="tl" rotWithShape="0">
                    <a:srgbClr val="000000"/>
                  </a:outerShdw>
                </a:effectLst>
                <a:latin typeface="Comic Sans MS" pitchFamily="-107" charset="0"/>
                <a:ea typeface="+mn-ea"/>
                <a:cs typeface="+mn-cs"/>
              </a:rPr>
              <a:t>Abraham &amp; Ancient Israel</a:t>
            </a:r>
          </a:p>
          <a:p>
            <a:pPr>
              <a:lnSpc>
                <a:spcPct val="80000"/>
              </a:lnSpc>
              <a:spcBef>
                <a:spcPct val="50000"/>
              </a:spcBef>
              <a:defRPr/>
            </a:pPr>
            <a:r>
              <a:rPr lang="en-US" sz="4400" b="1" dirty="0">
                <a:solidFill>
                  <a:srgbClr val="FFFF00"/>
                </a:solidFill>
                <a:effectLst>
                  <a:outerShdw dist="101600" dir="2700000" algn="tl" rotWithShape="0">
                    <a:srgbClr val="000000"/>
                  </a:outerShdw>
                </a:effectLst>
                <a:latin typeface="Comic Sans MS" pitchFamily="-107" charset="0"/>
                <a:ea typeface="+mn-ea"/>
                <a:cs typeface="+mn-cs"/>
              </a:rPr>
              <a:t>Appearance of the Lord Jesus Christ</a:t>
            </a:r>
          </a:p>
          <a:p>
            <a:pPr>
              <a:lnSpc>
                <a:spcPct val="80000"/>
              </a:lnSpc>
              <a:spcBef>
                <a:spcPct val="50000"/>
              </a:spcBef>
              <a:defRPr/>
            </a:pPr>
            <a:r>
              <a:rPr lang="en-US" sz="4400" b="1" dirty="0">
                <a:solidFill>
                  <a:srgbClr val="FFFF00"/>
                </a:solidFill>
                <a:effectLst>
                  <a:outerShdw dist="101600" dir="2700000" algn="tl" rotWithShape="0">
                    <a:srgbClr val="000000"/>
                  </a:outerShdw>
                </a:effectLst>
                <a:latin typeface="Comic Sans MS" pitchFamily="-107" charset="0"/>
                <a:ea typeface="+mn-ea"/>
                <a:cs typeface="+mn-cs"/>
              </a:rPr>
              <a:t>The Birth of the Church</a:t>
            </a:r>
          </a:p>
        </p:txBody>
      </p:sp>
      <p:sp>
        <p:nvSpPr>
          <p:cNvPr id="33796" name="Text Box 18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3797" name="Text Box 190"/>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3798" name="Text Box 191"/>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3799" name="Text Box 192"/>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15</a:t>
            </a:r>
          </a:p>
        </p:txBody>
      </p:sp>
      <p:sp>
        <p:nvSpPr>
          <p:cNvPr id="33800" name="Text Box 193"/>
          <p:cNvSpPr txBox="1">
            <a:spLocks noChangeArrowheads="1"/>
          </p:cNvSpPr>
          <p:nvPr/>
        </p:nvSpPr>
        <p:spPr bwMode="auto">
          <a:xfrm>
            <a:off x="8793163" y="64135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3801" name="Text Box 194"/>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55843" name="Text Box 195"/>
          <p:cNvSpPr txBox="1">
            <a:spLocks noChangeArrowheads="1"/>
          </p:cNvSpPr>
          <p:nvPr/>
        </p:nvSpPr>
        <p:spPr bwMode="auto">
          <a:xfrm>
            <a:off x="1585913" y="546100"/>
            <a:ext cx="222091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a:solidFill>
                  <a:srgbClr val="FFAF18"/>
                </a:solidFill>
                <a:latin typeface="Helvetica" charset="0"/>
              </a:rPr>
              <a:t>?</a:t>
            </a:r>
            <a:endParaRPr lang="en-US" sz="18900" b="1" dirty="0">
              <a:solidFill>
                <a:srgbClr val="CC1417"/>
              </a:solidFill>
              <a:latin typeface="Helvetica" charset="0"/>
            </a:endParaRPr>
          </a:p>
        </p:txBody>
      </p:sp>
      <p:sp>
        <p:nvSpPr>
          <p:cNvPr id="155844" name="Text Box 196"/>
          <p:cNvSpPr txBox="1">
            <a:spLocks noChangeArrowheads="1"/>
          </p:cNvSpPr>
          <p:nvPr/>
        </p:nvSpPr>
        <p:spPr bwMode="auto">
          <a:xfrm>
            <a:off x="3559175" y="374650"/>
            <a:ext cx="24384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CC1417"/>
                </a:solidFill>
                <a:latin typeface="Helvetica" pitchFamily="-107" charset="0"/>
                <a:ea typeface="+mn-ea"/>
                <a:cs typeface="+mn-cs"/>
              </a:rPr>
              <a:t>?</a:t>
            </a:r>
          </a:p>
        </p:txBody>
      </p:sp>
      <p:sp>
        <p:nvSpPr>
          <p:cNvPr id="155845" name="Text Box 197"/>
          <p:cNvSpPr txBox="1">
            <a:spLocks noChangeArrowheads="1"/>
          </p:cNvSpPr>
          <p:nvPr/>
        </p:nvSpPr>
        <p:spPr bwMode="auto">
          <a:xfrm>
            <a:off x="3298825" y="3886200"/>
            <a:ext cx="269398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a:solidFill>
                  <a:srgbClr val="6C18B0"/>
                </a:solidFill>
                <a:latin typeface="Helvetica" charset="0"/>
              </a:rPr>
              <a:t>?</a:t>
            </a:r>
            <a:endParaRPr lang="en-US" sz="18900" b="1" dirty="0">
              <a:solidFill>
                <a:srgbClr val="CC1417"/>
              </a:solidFill>
              <a:latin typeface="Helvetica" charset="0"/>
            </a:endParaRPr>
          </a:p>
        </p:txBody>
      </p:sp>
      <p:sp>
        <p:nvSpPr>
          <p:cNvPr id="155846" name="Text Box 198"/>
          <p:cNvSpPr txBox="1">
            <a:spLocks noChangeArrowheads="1"/>
          </p:cNvSpPr>
          <p:nvPr/>
        </p:nvSpPr>
        <p:spPr bwMode="auto">
          <a:xfrm>
            <a:off x="2527300" y="2465388"/>
            <a:ext cx="19351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chemeClr val="tx1"/>
                </a:solidFill>
                <a:latin typeface="Helvetica" pitchFamily="-107" charset="0"/>
                <a:ea typeface="+mn-ea"/>
                <a:cs typeface="+mn-cs"/>
              </a:rPr>
              <a:t>?</a:t>
            </a:r>
          </a:p>
        </p:txBody>
      </p:sp>
      <p:sp>
        <p:nvSpPr>
          <p:cNvPr id="155847" name="Text Box 199"/>
          <p:cNvSpPr txBox="1">
            <a:spLocks noChangeArrowheads="1"/>
          </p:cNvSpPr>
          <p:nvPr/>
        </p:nvSpPr>
        <p:spPr bwMode="auto">
          <a:xfrm>
            <a:off x="4375150" y="2206625"/>
            <a:ext cx="20653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187534"/>
                </a:solidFill>
                <a:latin typeface="Helvetica" pitchFamily="-107" charset="0"/>
                <a:ea typeface="+mn-ea"/>
                <a:cs typeface="+mn-cs"/>
              </a:rPr>
              <a:t>?</a:t>
            </a:r>
          </a:p>
        </p:txBody>
      </p:sp>
      <p:sp>
        <p:nvSpPr>
          <p:cNvPr id="155848" name="Text Box 200"/>
          <p:cNvSpPr txBox="1">
            <a:spLocks noChangeArrowheads="1"/>
          </p:cNvSpPr>
          <p:nvPr/>
        </p:nvSpPr>
        <p:spPr bwMode="auto">
          <a:xfrm>
            <a:off x="858838" y="3294063"/>
            <a:ext cx="24130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CC1417"/>
                </a:solidFill>
                <a:latin typeface="Helvetica" pitchFamily="-107" charset="0"/>
                <a:ea typeface="+mn-ea"/>
                <a:cs typeface="+mn-cs"/>
              </a:rPr>
              <a:t>?</a:t>
            </a:r>
          </a:p>
        </p:txBody>
      </p:sp>
      <p:sp>
        <p:nvSpPr>
          <p:cNvPr id="155849" name="Text Box 201"/>
          <p:cNvSpPr txBox="1">
            <a:spLocks noChangeArrowheads="1"/>
          </p:cNvSpPr>
          <p:nvPr/>
        </p:nvSpPr>
        <p:spPr bwMode="auto">
          <a:xfrm>
            <a:off x="5565775" y="496888"/>
            <a:ext cx="2193925"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chemeClr val="accent1"/>
                </a:solidFill>
                <a:latin typeface="Helvetica" pitchFamily="-107" charset="0"/>
                <a:ea typeface="+mn-ea"/>
                <a:cs typeface="+mn-cs"/>
              </a:rPr>
              <a:t>?</a:t>
            </a:r>
          </a:p>
        </p:txBody>
      </p:sp>
      <p:sp>
        <p:nvSpPr>
          <p:cNvPr id="155850" name="Text Box 202"/>
          <p:cNvSpPr txBox="1">
            <a:spLocks noChangeArrowheads="1"/>
          </p:cNvSpPr>
          <p:nvPr/>
        </p:nvSpPr>
        <p:spPr bwMode="auto">
          <a:xfrm>
            <a:off x="6951663" y="2908300"/>
            <a:ext cx="159226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a:solidFill>
                  <a:srgbClr val="F06157"/>
                </a:solidFill>
                <a:latin typeface="Helvetica" charset="0"/>
              </a:rPr>
              <a:t>?</a:t>
            </a:r>
            <a:endParaRPr lang="en-US" sz="18900" b="1">
              <a:solidFill>
                <a:srgbClr val="CC1417"/>
              </a:solidFill>
              <a:latin typeface="Helvetica" charset="0"/>
            </a:endParaRPr>
          </a:p>
        </p:txBody>
      </p:sp>
      <p:sp>
        <p:nvSpPr>
          <p:cNvPr id="155851" name="Text Box 203"/>
          <p:cNvSpPr txBox="1">
            <a:spLocks noChangeArrowheads="1"/>
          </p:cNvSpPr>
          <p:nvPr/>
        </p:nvSpPr>
        <p:spPr bwMode="auto">
          <a:xfrm>
            <a:off x="5470525" y="3729038"/>
            <a:ext cx="19637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1FCC16"/>
                </a:solidFill>
                <a:latin typeface="Helvetica" pitchFamily="-107" charset="0"/>
                <a:ea typeface="+mn-ea"/>
                <a:cs typeface="+mn-cs"/>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fade">
                                      <p:cBhvr>
                                        <p:cTn id="7" dur="500"/>
                                        <p:tgtEl>
                                          <p:spTgt spid="1558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fade">
                                      <p:cBhvr>
                                        <p:cTn id="12" dur="500"/>
                                        <p:tgtEl>
                                          <p:spTgt spid="1558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fade">
                                      <p:cBhvr>
                                        <p:cTn id="17" dur="500"/>
                                        <p:tgtEl>
                                          <p:spTgt spid="1558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833">
                                            <p:txEl>
                                              <p:pRg st="3" end="3"/>
                                            </p:txEl>
                                          </p:spTgt>
                                        </p:tgtEl>
                                        <p:attrNameLst>
                                          <p:attrName>style.visibility</p:attrName>
                                        </p:attrNameLst>
                                      </p:cBhvr>
                                      <p:to>
                                        <p:strVal val="visible"/>
                                      </p:to>
                                    </p:set>
                                    <p:animEffect transition="in" filter="fade">
                                      <p:cBhvr>
                                        <p:cTn id="22" dur="500"/>
                                        <p:tgtEl>
                                          <p:spTgt spid="1558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843"/>
                                        </p:tgtEl>
                                        <p:attrNameLst>
                                          <p:attrName>style.visibility</p:attrName>
                                        </p:attrNameLst>
                                      </p:cBhvr>
                                      <p:to>
                                        <p:strVal val="visible"/>
                                      </p:to>
                                    </p:set>
                                    <p:animEffect transition="in" filter="fade">
                                      <p:cBhvr>
                                        <p:cTn id="27" dur="500"/>
                                        <p:tgtEl>
                                          <p:spTgt spid="155843"/>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5844"/>
                                        </p:tgtEl>
                                        <p:attrNameLst>
                                          <p:attrName>style.visibility</p:attrName>
                                        </p:attrNameLst>
                                      </p:cBhvr>
                                      <p:to>
                                        <p:strVal val="visible"/>
                                      </p:to>
                                    </p:set>
                                    <p:animEffect transition="in" filter="fade">
                                      <p:cBhvr>
                                        <p:cTn id="31" dur="500"/>
                                        <p:tgtEl>
                                          <p:spTgt spid="155844"/>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55845"/>
                                        </p:tgtEl>
                                        <p:attrNameLst>
                                          <p:attrName>style.visibility</p:attrName>
                                        </p:attrNameLst>
                                      </p:cBhvr>
                                      <p:to>
                                        <p:strVal val="visible"/>
                                      </p:to>
                                    </p:set>
                                    <p:animEffect transition="in" filter="fade">
                                      <p:cBhvr>
                                        <p:cTn id="35" dur="500"/>
                                        <p:tgtEl>
                                          <p:spTgt spid="155845"/>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55846"/>
                                        </p:tgtEl>
                                        <p:attrNameLst>
                                          <p:attrName>style.visibility</p:attrName>
                                        </p:attrNameLst>
                                      </p:cBhvr>
                                      <p:to>
                                        <p:strVal val="visible"/>
                                      </p:to>
                                    </p:set>
                                    <p:animEffect transition="in" filter="fade">
                                      <p:cBhvr>
                                        <p:cTn id="39" dur="500"/>
                                        <p:tgtEl>
                                          <p:spTgt spid="155846"/>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55847"/>
                                        </p:tgtEl>
                                        <p:attrNameLst>
                                          <p:attrName>style.visibility</p:attrName>
                                        </p:attrNameLst>
                                      </p:cBhvr>
                                      <p:to>
                                        <p:strVal val="visible"/>
                                      </p:to>
                                    </p:set>
                                    <p:animEffect transition="in" filter="fade">
                                      <p:cBhvr>
                                        <p:cTn id="43" dur="500"/>
                                        <p:tgtEl>
                                          <p:spTgt spid="155847"/>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5848"/>
                                        </p:tgtEl>
                                        <p:attrNameLst>
                                          <p:attrName>style.visibility</p:attrName>
                                        </p:attrNameLst>
                                      </p:cBhvr>
                                      <p:to>
                                        <p:strVal val="visible"/>
                                      </p:to>
                                    </p:set>
                                    <p:animEffect transition="in" filter="fade">
                                      <p:cBhvr>
                                        <p:cTn id="47" dur="500"/>
                                        <p:tgtEl>
                                          <p:spTgt spid="155848"/>
                                        </p:tgtEl>
                                      </p:cBhvr>
                                    </p:animEffect>
                                  </p:childTnLst>
                                </p:cTn>
                              </p:par>
                            </p:childTnLst>
                          </p:cTn>
                        </p:par>
                        <p:par>
                          <p:cTn id="48" fill="hold" nodeType="afterGroup">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55849"/>
                                        </p:tgtEl>
                                        <p:attrNameLst>
                                          <p:attrName>style.visibility</p:attrName>
                                        </p:attrNameLst>
                                      </p:cBhvr>
                                      <p:to>
                                        <p:strVal val="visible"/>
                                      </p:to>
                                    </p:set>
                                    <p:animEffect transition="in" filter="fade">
                                      <p:cBhvr>
                                        <p:cTn id="51" dur="500"/>
                                        <p:tgtEl>
                                          <p:spTgt spid="155849"/>
                                        </p:tgtEl>
                                      </p:cBhvr>
                                    </p:animEffect>
                                  </p:childTnLst>
                                </p:cTn>
                              </p:par>
                            </p:childTnLst>
                          </p:cTn>
                        </p:par>
                        <p:par>
                          <p:cTn id="52" fill="hold" nodeType="afterGroup">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55850"/>
                                        </p:tgtEl>
                                        <p:attrNameLst>
                                          <p:attrName>style.visibility</p:attrName>
                                        </p:attrNameLst>
                                      </p:cBhvr>
                                      <p:to>
                                        <p:strVal val="visible"/>
                                      </p:to>
                                    </p:set>
                                    <p:animEffect transition="in" filter="fade">
                                      <p:cBhvr>
                                        <p:cTn id="55" dur="500"/>
                                        <p:tgtEl>
                                          <p:spTgt spid="155850"/>
                                        </p:tgtEl>
                                      </p:cBhvr>
                                    </p:animEffect>
                                  </p:childTnLst>
                                </p:cTn>
                              </p:par>
                            </p:childTnLst>
                          </p:cTn>
                        </p:par>
                        <p:par>
                          <p:cTn id="56" fill="hold" nodeType="afterGroup">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5851"/>
                                        </p:tgtEl>
                                        <p:attrNameLst>
                                          <p:attrName>style.visibility</p:attrName>
                                        </p:attrNameLst>
                                      </p:cBhvr>
                                      <p:to>
                                        <p:strVal val="visible"/>
                                      </p:to>
                                    </p:set>
                                    <p:animEffect transition="in" filter="fade">
                                      <p:cBhvr>
                                        <p:cTn id="59"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33" grpId="0" build="p" autoUpdateAnimBg="0"/>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reeform 5"/>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p>
        </p:txBody>
      </p:sp>
      <p:pic>
        <p:nvPicPr>
          <p:cNvPr id="35842" name="Picture 19"/>
          <p:cNvPicPr>
            <a:picLocks noChangeAspect="1" noChangeArrowheads="1"/>
          </p:cNvPicPr>
          <p:nvPr/>
        </p:nvPicPr>
        <p:blipFill>
          <a:blip r:embed="rId3">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0" name="Picture 20"/>
          <p:cNvPicPr>
            <a:picLocks noChangeAspect="1" noChangeArrowheads="1"/>
          </p:cNvPicPr>
          <p:nvPr/>
        </p:nvPicPr>
        <p:blipFill>
          <a:blip r:embed="rId4">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1" name="Picture 21"/>
          <p:cNvPicPr>
            <a:picLocks noChangeAspect="1" noChangeArrowheads="1"/>
          </p:cNvPicPr>
          <p:nvPr/>
        </p:nvPicPr>
        <p:blipFill>
          <a:blip r:embed="rId5">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2" name="Picture 22"/>
          <p:cNvPicPr>
            <a:picLocks noChangeAspect="1" noChangeArrowheads="1"/>
          </p:cNvPicPr>
          <p:nvPr/>
        </p:nvPicPr>
        <p:blipFill>
          <a:blip r:embed="rId6">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3" name="Picture 23"/>
          <p:cNvPicPr>
            <a:picLocks noChangeAspect="1" noChangeArrowheads="1"/>
          </p:cNvPicPr>
          <p:nvPr/>
        </p:nvPicPr>
        <p:blipFill>
          <a:blip r:embed="rId7">
            <a:lum contrast="24000"/>
            <a:extLst>
              <a:ext uri="{28A0092B-C50C-407E-A947-70E740481C1C}">
                <a14:useLocalDpi xmlns:a14="http://schemas.microsoft.com/office/drawing/2010/main"/>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5847" name="Text Box 25"/>
          <p:cNvSpPr txBox="1">
            <a:spLocks noChangeArrowheads="1"/>
          </p:cNvSpPr>
          <p:nvPr/>
        </p:nvSpPr>
        <p:spPr bwMode="auto">
          <a:xfrm>
            <a:off x="8753475" y="10477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267" name="Text Box 27"/>
          <p:cNvSpPr txBox="1">
            <a:spLocks noChangeArrowheads="1"/>
          </p:cNvSpPr>
          <p:nvPr/>
        </p:nvSpPr>
        <p:spPr bwMode="auto">
          <a:xfrm>
            <a:off x="579438" y="1801813"/>
            <a:ext cx="7432675" cy="3111500"/>
          </a:xfrm>
          <a:prstGeom prst="rect">
            <a:avLst/>
          </a:prstGeom>
          <a:noFill/>
          <a:ln w="12700">
            <a:noFill/>
            <a:miter lim="800000"/>
            <a:headEnd/>
            <a:tailEnd/>
          </a:ln>
          <a:effectLst/>
        </p:spPr>
        <p:txBody>
          <a:bodyPr anchor="ctr">
            <a:spAutoFit/>
          </a:bodyPr>
          <a:lstStyle/>
          <a:p>
            <a:pPr lvl="1">
              <a:spcBef>
                <a:spcPct val="50000"/>
              </a:spcBef>
              <a:defRPr/>
            </a:pPr>
            <a:r>
              <a:rPr lang="en-US" sz="6600" b="1" dirty="0">
                <a:solidFill>
                  <a:srgbClr val="FFFF00"/>
                </a:solidFill>
                <a:effectLst>
                  <a:glow rad="190500">
                    <a:schemeClr val="bg2"/>
                  </a:glow>
                </a:effectLst>
                <a:latin typeface="Comic Sans MS" pitchFamily="-107" charset="0"/>
                <a:ea typeface="+mn-ea"/>
                <a:cs typeface="+mn-cs"/>
              </a:rPr>
              <a:t>JUST LOOK AT ALL THESE BIBLES!</a:t>
            </a:r>
          </a:p>
        </p:txBody>
      </p:sp>
      <p:sp>
        <p:nvSpPr>
          <p:cNvPr id="35849"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5850"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5851"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fade">
                                      <p:cBhvr>
                                        <p:cTn id="23" dur="10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63563" y="1660525"/>
            <a:ext cx="5853112"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Thousands of </a:t>
            </a:r>
            <a:r>
              <a:rPr lang="en-US" sz="4400">
                <a:solidFill>
                  <a:srgbClr val="99FF99"/>
                </a:solidFill>
                <a:latin typeface="Helvetica" charset="0"/>
              </a:rPr>
              <a:t>Details</a:t>
            </a:r>
            <a:endParaRPr lang="en-US" sz="4400">
              <a:solidFill>
                <a:srgbClr val="00FF00"/>
              </a:solidFill>
              <a:latin typeface="Helvetica" charset="0"/>
            </a:endParaRPr>
          </a:p>
        </p:txBody>
      </p:sp>
      <p:sp>
        <p:nvSpPr>
          <p:cNvPr id="11267" name="Rectangle 3"/>
          <p:cNvSpPr>
            <a:spLocks noChangeArrowheads="1"/>
          </p:cNvSpPr>
          <p:nvPr/>
        </p:nvSpPr>
        <p:spPr bwMode="auto">
          <a:xfrm>
            <a:off x="1052513" y="2260600"/>
            <a:ext cx="6535737"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dirty="0">
                <a:solidFill>
                  <a:srgbClr val="00FF00"/>
                </a:solidFill>
                <a:latin typeface="Helvetica" charset="0"/>
              </a:rPr>
              <a:t>•</a:t>
            </a:r>
            <a:r>
              <a:rPr lang="en-US" sz="4400" dirty="0">
                <a:solidFill>
                  <a:schemeClr val="tx2"/>
                </a:solidFill>
                <a:latin typeface="Helvetica" charset="0"/>
              </a:rPr>
              <a:t> </a:t>
            </a:r>
            <a:r>
              <a:rPr lang="en-US" sz="4400" dirty="0">
                <a:solidFill>
                  <a:srgbClr val="F6FE0A"/>
                </a:solidFill>
                <a:latin typeface="Helvetica" charset="0"/>
              </a:rPr>
              <a:t>Hundreds of </a:t>
            </a:r>
            <a:r>
              <a:rPr lang="en-US" sz="4400" dirty="0">
                <a:solidFill>
                  <a:srgbClr val="99FF99"/>
                </a:solidFill>
                <a:latin typeface="Helvetica" charset="0"/>
              </a:rPr>
              <a:t>Characters</a:t>
            </a:r>
            <a:endParaRPr lang="en-US" sz="4400" dirty="0">
              <a:solidFill>
                <a:srgbClr val="00FF00"/>
              </a:solidFill>
              <a:latin typeface="Helvetica" charset="0"/>
            </a:endParaRPr>
          </a:p>
        </p:txBody>
      </p:sp>
      <p:sp>
        <p:nvSpPr>
          <p:cNvPr id="11268" name="Rectangle 4"/>
          <p:cNvSpPr>
            <a:spLocks noChangeArrowheads="1"/>
          </p:cNvSpPr>
          <p:nvPr/>
        </p:nvSpPr>
        <p:spPr bwMode="auto">
          <a:xfrm>
            <a:off x="1566863" y="2908300"/>
            <a:ext cx="4392612"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750,000</a:t>
            </a:r>
            <a:r>
              <a:rPr lang="en-US" sz="4400">
                <a:solidFill>
                  <a:schemeClr val="tx2"/>
                </a:solidFill>
                <a:latin typeface="Helvetica" charset="0"/>
              </a:rPr>
              <a:t> </a:t>
            </a:r>
            <a:r>
              <a:rPr lang="en-US" sz="4400">
                <a:solidFill>
                  <a:srgbClr val="99FF99"/>
                </a:solidFill>
                <a:latin typeface="Helvetica" charset="0"/>
              </a:rPr>
              <a:t>Words</a:t>
            </a:r>
            <a:endParaRPr lang="en-US" sz="4400">
              <a:solidFill>
                <a:srgbClr val="00FF00"/>
              </a:solidFill>
              <a:latin typeface="Helvetica" charset="0"/>
            </a:endParaRPr>
          </a:p>
        </p:txBody>
      </p:sp>
      <p:sp>
        <p:nvSpPr>
          <p:cNvPr id="11269" name="Rectangle 5"/>
          <p:cNvSpPr>
            <a:spLocks noChangeArrowheads="1"/>
          </p:cNvSpPr>
          <p:nvPr/>
        </p:nvSpPr>
        <p:spPr bwMode="auto">
          <a:xfrm>
            <a:off x="2055813" y="3536950"/>
            <a:ext cx="4424362"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1,200</a:t>
            </a:r>
            <a:r>
              <a:rPr lang="en-US" sz="4400">
                <a:solidFill>
                  <a:schemeClr val="tx2"/>
                </a:solidFill>
                <a:latin typeface="Helvetica" charset="0"/>
              </a:rPr>
              <a:t> </a:t>
            </a:r>
            <a:r>
              <a:rPr lang="en-US" sz="4400">
                <a:solidFill>
                  <a:srgbClr val="99FF99"/>
                </a:solidFill>
                <a:latin typeface="Helvetica" charset="0"/>
              </a:rPr>
              <a:t>Chapters</a:t>
            </a:r>
            <a:endParaRPr lang="en-US" sz="4400">
              <a:solidFill>
                <a:srgbClr val="00FF00"/>
              </a:solidFill>
              <a:latin typeface="Helvetica" charset="0"/>
            </a:endParaRPr>
          </a:p>
        </p:txBody>
      </p:sp>
      <p:sp>
        <p:nvSpPr>
          <p:cNvPr id="11270" name="Rectangle 6"/>
          <p:cNvSpPr>
            <a:spLocks noChangeArrowheads="1"/>
          </p:cNvSpPr>
          <p:nvPr/>
        </p:nvSpPr>
        <p:spPr bwMode="auto">
          <a:xfrm>
            <a:off x="2595563" y="4222750"/>
            <a:ext cx="43624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dirty="0">
                <a:solidFill>
                  <a:srgbClr val="00FF00"/>
                </a:solidFill>
                <a:latin typeface="Helvetica" charset="0"/>
              </a:rPr>
              <a:t>•</a:t>
            </a:r>
            <a:r>
              <a:rPr lang="en-US" sz="4400" dirty="0">
                <a:solidFill>
                  <a:schemeClr val="tx2"/>
                </a:solidFill>
                <a:latin typeface="Helvetica" charset="0"/>
              </a:rPr>
              <a:t> </a:t>
            </a:r>
            <a:r>
              <a:rPr lang="en-US" sz="4400" dirty="0">
                <a:solidFill>
                  <a:srgbClr val="F6FE0A"/>
                </a:solidFill>
                <a:latin typeface="Helvetica" charset="0"/>
              </a:rPr>
              <a:t>31,000</a:t>
            </a:r>
            <a:r>
              <a:rPr lang="en-US" sz="4400" dirty="0">
                <a:solidFill>
                  <a:schemeClr val="tx2"/>
                </a:solidFill>
                <a:latin typeface="Helvetica" charset="0"/>
              </a:rPr>
              <a:t> </a:t>
            </a:r>
            <a:r>
              <a:rPr lang="en-US" sz="4400" dirty="0">
                <a:solidFill>
                  <a:srgbClr val="99FF99"/>
                </a:solidFill>
                <a:latin typeface="Helvetica" charset="0"/>
              </a:rPr>
              <a:t>Verses</a:t>
            </a:r>
            <a:endParaRPr lang="en-US" sz="4400" dirty="0">
              <a:solidFill>
                <a:srgbClr val="00FF00"/>
              </a:solidFill>
              <a:latin typeface="Helvetica" charset="0"/>
            </a:endParaRPr>
          </a:p>
        </p:txBody>
      </p:sp>
      <p:sp>
        <p:nvSpPr>
          <p:cNvPr id="11271" name="Rectangle 7"/>
          <p:cNvSpPr>
            <a:spLocks noChangeArrowheads="1"/>
          </p:cNvSpPr>
          <p:nvPr/>
        </p:nvSpPr>
        <p:spPr bwMode="auto">
          <a:xfrm>
            <a:off x="3071813" y="4832350"/>
            <a:ext cx="5572125" cy="16732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dirty="0">
                <a:solidFill>
                  <a:srgbClr val="00FF00"/>
                </a:solidFill>
                <a:latin typeface="Helvetica" pitchFamily="-107" charset="0"/>
                <a:ea typeface="+mn-ea"/>
                <a:cs typeface="+mn-cs"/>
              </a:rPr>
              <a:t>•</a:t>
            </a:r>
            <a:r>
              <a:rPr lang="en-US" sz="4400" dirty="0">
                <a:solidFill>
                  <a:schemeClr val="tx2"/>
                </a:solidFill>
                <a:latin typeface="Helvetica" pitchFamily="-107" charset="0"/>
                <a:ea typeface="+mn-ea"/>
                <a:cs typeface="+mn-cs"/>
              </a:rPr>
              <a:t> </a:t>
            </a:r>
            <a:r>
              <a:rPr lang="en-US" sz="4400" dirty="0">
                <a:solidFill>
                  <a:srgbClr val="F6FE0A"/>
                </a:solidFill>
                <a:latin typeface="Helvetica" pitchFamily="-107" charset="0"/>
                <a:ea typeface="+mn-ea"/>
                <a:cs typeface="+mn-cs"/>
              </a:rPr>
              <a:t>Countless</a:t>
            </a:r>
            <a:r>
              <a:rPr lang="en-US" sz="4400" dirty="0">
                <a:solidFill>
                  <a:schemeClr val="tx2"/>
                </a:solidFill>
                <a:latin typeface="Helvetica" pitchFamily="-107" charset="0"/>
                <a:ea typeface="+mn-ea"/>
                <a:cs typeface="+mn-cs"/>
              </a:rPr>
              <a:t> </a:t>
            </a:r>
            <a:r>
              <a:rPr lang="en-US" sz="4400" dirty="0">
                <a:solidFill>
                  <a:srgbClr val="99FF99"/>
                </a:solidFill>
                <a:latin typeface="Helvetica" pitchFamily="-107" charset="0"/>
                <a:ea typeface="+mn-ea"/>
                <a:cs typeface="+mn-cs"/>
              </a:rPr>
              <a:t>Versions </a:t>
            </a:r>
          </a:p>
          <a:p>
            <a:pPr algn="l">
              <a:defRPr/>
            </a:pPr>
            <a:r>
              <a:rPr lang="en-US" sz="4400" dirty="0">
                <a:solidFill>
                  <a:srgbClr val="99FF99"/>
                </a:solidFill>
                <a:latin typeface="Helvetica" pitchFamily="-107" charset="0"/>
                <a:ea typeface="+mn-ea"/>
                <a:cs typeface="+mn-cs"/>
              </a:rPr>
              <a:t>	&amp; Translations</a:t>
            </a:r>
          </a:p>
        </p:txBody>
      </p:sp>
      <p:sp>
        <p:nvSpPr>
          <p:cNvPr id="11272" name="Rectangle 8"/>
          <p:cNvSpPr>
            <a:spLocks noChangeArrowheads="1"/>
          </p:cNvSpPr>
          <p:nvPr/>
        </p:nvSpPr>
        <p:spPr bwMode="auto">
          <a:xfrm>
            <a:off x="0" y="527050"/>
            <a:ext cx="9144000" cy="10033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defRPr/>
            </a:pPr>
            <a:r>
              <a:rPr lang="en-US" sz="3600" dirty="0">
                <a:solidFill>
                  <a:srgbClr val="F6FE0A"/>
                </a:solidFill>
                <a:latin typeface="Helvetica" charset="0"/>
              </a:rPr>
              <a:t>And </a:t>
            </a:r>
            <a:r>
              <a:rPr lang="en-US" sz="3600" i="1" u="sng" dirty="0">
                <a:solidFill>
                  <a:schemeClr val="tx1"/>
                </a:solidFill>
                <a:latin typeface="Helvetica" charset="0"/>
              </a:rPr>
              <a:t>that</a:t>
            </a:r>
            <a:r>
              <a:rPr lang="fr-FR" altLang="ja-JP" sz="3600" i="1" u="sng" dirty="0">
                <a:solidFill>
                  <a:schemeClr val="tx1"/>
                </a:solidFill>
                <a:latin typeface="Helvetica" charset="0"/>
              </a:rPr>
              <a:t>'</a:t>
            </a:r>
            <a:r>
              <a:rPr lang="en-US" altLang="ja-JP" sz="3600" i="1" u="sng" dirty="0">
                <a:solidFill>
                  <a:schemeClr val="tx1"/>
                </a:solidFill>
                <a:latin typeface="Helvetica" charset="0"/>
              </a:rPr>
              <a:t>s</a:t>
            </a:r>
            <a:r>
              <a:rPr lang="en-US" altLang="ja-JP" sz="3600" dirty="0">
                <a:solidFill>
                  <a:srgbClr val="F6FE0A"/>
                </a:solidFill>
                <a:latin typeface="Helvetica" charset="0"/>
              </a:rPr>
              <a:t> where the problem begins!</a:t>
            </a:r>
            <a:endParaRPr lang="en-US" altLang="ja-JP" sz="3200" dirty="0">
              <a:solidFill>
                <a:srgbClr val="F6FE0A"/>
              </a:solidFill>
              <a:latin typeface="Helvetica" charset="0"/>
            </a:endParaRPr>
          </a:p>
          <a:p>
            <a:pPr algn="l">
              <a:defRPr/>
            </a:pPr>
            <a:endParaRPr lang="en-US" sz="2400" b="1" i="1" dirty="0">
              <a:solidFill>
                <a:srgbClr val="7FFF00"/>
              </a:solidFill>
              <a:latin typeface="Helvetica" charset="0"/>
            </a:endParaRPr>
          </a:p>
        </p:txBody>
      </p:sp>
      <p:sp>
        <p:nvSpPr>
          <p:cNvPr id="11273" name="Text Box 9"/>
          <p:cNvSpPr txBox="1">
            <a:spLocks noChangeArrowheads="1"/>
          </p:cNvSpPr>
          <p:nvPr/>
        </p:nvSpPr>
        <p:spPr bwMode="auto">
          <a:xfrm>
            <a:off x="792163" y="1204913"/>
            <a:ext cx="7115175" cy="641350"/>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anchor="ctr">
            <a:spAutoFit/>
          </a:bodyPr>
          <a:lstStyle/>
          <a:p>
            <a:pPr>
              <a:spcBef>
                <a:spcPct val="50000"/>
              </a:spcBef>
              <a:defRPr/>
            </a:pPr>
            <a:r>
              <a:rPr lang="en-US" sz="2800" i="1" dirty="0">
                <a:solidFill>
                  <a:srgbClr val="99FF99"/>
                </a:solidFill>
                <a:latin typeface="Helvetica" pitchFamily="-107" charset="0"/>
                <a:ea typeface="+mn-ea"/>
                <a:cs typeface="+mn-cs"/>
              </a:rPr>
              <a:t> </a:t>
            </a:r>
            <a:r>
              <a:rPr lang="en-US" sz="3600" b="1" i="1" dirty="0">
                <a:solidFill>
                  <a:srgbClr val="99FF99"/>
                </a:solidFill>
                <a:latin typeface="Helvetica" pitchFamily="-107" charset="0"/>
                <a:ea typeface="+mn-ea"/>
                <a:cs typeface="+mn-cs"/>
              </a:rPr>
              <a:t>IT</a:t>
            </a:r>
            <a:r>
              <a:rPr lang="fr-FR" sz="3600" b="1" i="1" dirty="0">
                <a:solidFill>
                  <a:srgbClr val="99FF99"/>
                </a:solidFill>
                <a:latin typeface="Helvetica" pitchFamily="-107" charset="0"/>
                <a:ea typeface="+mn-ea"/>
                <a:cs typeface="+mn-cs"/>
              </a:rPr>
              <a:t>'</a:t>
            </a:r>
            <a:r>
              <a:rPr lang="en-US" sz="3600" b="1" i="1" dirty="0">
                <a:solidFill>
                  <a:srgbClr val="99FF99"/>
                </a:solidFill>
                <a:latin typeface="Helvetica" pitchFamily="-107" charset="0"/>
                <a:ea typeface="+mn-ea"/>
                <a:cs typeface="+mn-cs"/>
              </a:rPr>
              <a:t>S A HUGE UNRULY PUZZLE!</a:t>
            </a:r>
          </a:p>
        </p:txBody>
      </p:sp>
      <p:sp>
        <p:nvSpPr>
          <p:cNvPr id="37897"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7898"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7899"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7900" name="Text Box 1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17</a:t>
            </a:r>
          </a:p>
        </p:txBody>
      </p:sp>
      <p:sp>
        <p:nvSpPr>
          <p:cNvPr id="37901" name="Text Box 19"/>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P spid="11271" grpId="0" autoUpdateAnimBg="0"/>
      <p:bldP spid="1127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62467" name="Rectangle 3"/>
          <p:cNvSpPr>
            <a:spLocks noChangeArrowheads="1"/>
          </p:cNvSpPr>
          <p:nvPr/>
        </p:nvSpPr>
        <p:spPr bwMode="auto">
          <a:xfrm rot="900000">
            <a:off x="706438" y="2857500"/>
            <a:ext cx="198755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dirty="0">
                <a:solidFill>
                  <a:srgbClr val="00FF00"/>
                </a:solidFill>
                <a:latin typeface="Arial" panose="020B0604020202020204" pitchFamily="34" charset="0"/>
                <a:ea typeface="+mn-ea"/>
                <a:cs typeface="+mn-cs"/>
              </a:rPr>
              <a:t>BOOKS</a:t>
            </a:r>
          </a:p>
        </p:txBody>
      </p:sp>
      <p:sp>
        <p:nvSpPr>
          <p:cNvPr id="62468" name="Rectangle 4"/>
          <p:cNvSpPr>
            <a:spLocks noChangeArrowheads="1"/>
          </p:cNvSpPr>
          <p:nvPr/>
        </p:nvSpPr>
        <p:spPr bwMode="auto">
          <a:xfrm rot="360000">
            <a:off x="709613" y="3736975"/>
            <a:ext cx="2212975"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dirty="0">
                <a:solidFill>
                  <a:srgbClr val="00FF00"/>
                </a:solidFill>
                <a:latin typeface="Arial" panose="020B0604020202020204" pitchFamily="34" charset="0"/>
                <a:ea typeface="+mn-ea"/>
                <a:cs typeface="+mn-cs"/>
              </a:rPr>
              <a:t>PEOPLE</a:t>
            </a:r>
          </a:p>
        </p:txBody>
      </p:sp>
      <p:sp>
        <p:nvSpPr>
          <p:cNvPr id="62469" name="Rectangle 5"/>
          <p:cNvSpPr>
            <a:spLocks noChangeArrowheads="1"/>
          </p:cNvSpPr>
          <p:nvPr/>
        </p:nvSpPr>
        <p:spPr bwMode="auto">
          <a:xfrm rot="20700000">
            <a:off x="6796088" y="4341813"/>
            <a:ext cx="1874837"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dirty="0">
                <a:solidFill>
                  <a:srgbClr val="00FF00"/>
                </a:solidFill>
                <a:latin typeface="Arial" panose="020B0604020202020204" pitchFamily="34" charset="0"/>
                <a:ea typeface="+mn-ea"/>
                <a:cs typeface="+mn-cs"/>
              </a:rPr>
              <a:t>DATES</a:t>
            </a:r>
          </a:p>
        </p:txBody>
      </p:sp>
      <p:sp>
        <p:nvSpPr>
          <p:cNvPr id="62470" name="Rectangle 6"/>
          <p:cNvSpPr>
            <a:spLocks noChangeArrowheads="1"/>
          </p:cNvSpPr>
          <p:nvPr/>
        </p:nvSpPr>
        <p:spPr bwMode="auto">
          <a:xfrm rot="20340000">
            <a:off x="522288" y="1363663"/>
            <a:ext cx="4810125"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dirty="0">
                <a:solidFill>
                  <a:srgbClr val="F6FE0A"/>
                </a:solidFill>
                <a:latin typeface="Arial" panose="020B0604020202020204" pitchFamily="34" charset="0"/>
                <a:ea typeface="+mn-ea"/>
                <a:cs typeface="+mn-cs"/>
              </a:rPr>
              <a:t>WHO SAID </a:t>
            </a:r>
            <a:r>
              <a:rPr lang="en-US" sz="4000" dirty="0">
                <a:solidFill>
                  <a:srgbClr val="00FF00"/>
                </a:solidFill>
                <a:latin typeface="Arial" panose="020B0604020202020204" pitchFamily="34" charset="0"/>
                <a:ea typeface="+mn-ea"/>
                <a:cs typeface="+mn-cs"/>
              </a:rPr>
              <a:t>WHAT</a:t>
            </a:r>
            <a:r>
              <a:rPr lang="en-US" sz="4000" dirty="0">
                <a:solidFill>
                  <a:srgbClr val="FAFD00"/>
                </a:solidFill>
                <a:latin typeface="Arial" panose="020B0604020202020204" pitchFamily="34" charset="0"/>
                <a:ea typeface="+mn-ea"/>
                <a:cs typeface="+mn-cs"/>
              </a:rPr>
              <a:t>?</a:t>
            </a:r>
          </a:p>
        </p:txBody>
      </p:sp>
      <p:sp>
        <p:nvSpPr>
          <p:cNvPr id="62471" name="Rectangle 7"/>
          <p:cNvSpPr>
            <a:spLocks noChangeArrowheads="1"/>
          </p:cNvSpPr>
          <p:nvPr/>
        </p:nvSpPr>
        <p:spPr bwMode="auto">
          <a:xfrm rot="1080000">
            <a:off x="6688138" y="2882900"/>
            <a:ext cx="1704975"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dirty="0">
                <a:solidFill>
                  <a:srgbClr val="00FF00"/>
                </a:solidFill>
                <a:latin typeface="Arial" panose="020B0604020202020204" pitchFamily="34" charset="0"/>
                <a:ea typeface="+mn-ea"/>
                <a:cs typeface="+mn-cs"/>
              </a:rPr>
              <a:t>WHY?</a:t>
            </a:r>
          </a:p>
        </p:txBody>
      </p:sp>
      <p:sp>
        <p:nvSpPr>
          <p:cNvPr id="62472" name="Rectangle 8"/>
          <p:cNvSpPr>
            <a:spLocks noChangeArrowheads="1"/>
          </p:cNvSpPr>
          <p:nvPr/>
        </p:nvSpPr>
        <p:spPr bwMode="auto">
          <a:xfrm rot="1920000">
            <a:off x="5051425" y="1174750"/>
            <a:ext cx="452755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dirty="0">
                <a:solidFill>
                  <a:srgbClr val="F6FE0A"/>
                </a:solidFill>
                <a:latin typeface="Arial" panose="020B0604020202020204" pitchFamily="34" charset="0"/>
                <a:ea typeface="+mn-ea"/>
                <a:cs typeface="+mn-cs"/>
              </a:rPr>
              <a:t>WHO</a:t>
            </a:r>
            <a:r>
              <a:rPr lang="en-US" sz="4000" dirty="0">
                <a:solidFill>
                  <a:schemeClr val="tx2"/>
                </a:solidFill>
                <a:latin typeface="Arial" panose="020B0604020202020204" pitchFamily="34" charset="0"/>
                <a:ea typeface="+mn-ea"/>
                <a:cs typeface="+mn-cs"/>
              </a:rPr>
              <a:t> </a:t>
            </a:r>
            <a:r>
              <a:rPr lang="en-US" sz="4000" dirty="0">
                <a:solidFill>
                  <a:srgbClr val="00FF00"/>
                </a:solidFill>
                <a:latin typeface="Arial" panose="020B0604020202020204" pitchFamily="34" charset="0"/>
                <a:ea typeface="+mn-ea"/>
                <a:cs typeface="+mn-cs"/>
              </a:rPr>
              <a:t>DID</a:t>
            </a:r>
            <a:r>
              <a:rPr lang="en-US" sz="4000" dirty="0">
                <a:solidFill>
                  <a:schemeClr val="tx2"/>
                </a:solidFill>
                <a:latin typeface="Arial" panose="020B0604020202020204" pitchFamily="34" charset="0"/>
                <a:ea typeface="+mn-ea"/>
                <a:cs typeface="+mn-cs"/>
              </a:rPr>
              <a:t> </a:t>
            </a:r>
            <a:r>
              <a:rPr lang="en-US" sz="4000" dirty="0">
                <a:solidFill>
                  <a:srgbClr val="F6FE0A"/>
                </a:solidFill>
                <a:latin typeface="Arial" panose="020B0604020202020204" pitchFamily="34" charset="0"/>
                <a:ea typeface="+mn-ea"/>
                <a:cs typeface="+mn-cs"/>
              </a:rPr>
              <a:t>WHAT?</a:t>
            </a:r>
          </a:p>
        </p:txBody>
      </p:sp>
      <p:sp>
        <p:nvSpPr>
          <p:cNvPr id="62473" name="Rectangle 9"/>
          <p:cNvSpPr>
            <a:spLocks noChangeArrowheads="1"/>
          </p:cNvSpPr>
          <p:nvPr/>
        </p:nvSpPr>
        <p:spPr bwMode="auto">
          <a:xfrm rot="360000">
            <a:off x="109538" y="5494338"/>
            <a:ext cx="942340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4000" dirty="0">
                <a:solidFill>
                  <a:srgbClr val="00FF00"/>
                </a:solidFill>
                <a:latin typeface="Arial" panose="020B0604020202020204" pitchFamily="34" charset="0"/>
                <a:ea typeface="+mn-ea"/>
                <a:cs typeface="+mn-cs"/>
              </a:rPr>
              <a:t>WHAT</a:t>
            </a:r>
            <a:r>
              <a:rPr lang="en-US" sz="4000" dirty="0">
                <a:solidFill>
                  <a:schemeClr val="tx2"/>
                </a:solidFill>
                <a:latin typeface="Arial" panose="020B0604020202020204" pitchFamily="34" charset="0"/>
                <a:ea typeface="+mn-ea"/>
                <a:cs typeface="+mn-cs"/>
              </a:rPr>
              <a:t> </a:t>
            </a:r>
            <a:r>
              <a:rPr lang="en-US" sz="4000" dirty="0">
                <a:solidFill>
                  <a:srgbClr val="F6FE0A"/>
                </a:solidFill>
                <a:latin typeface="Arial" panose="020B0604020202020204" pitchFamily="34" charset="0"/>
                <a:ea typeface="+mn-ea"/>
                <a:cs typeface="+mn-cs"/>
              </a:rPr>
              <a:t>RELATES TO </a:t>
            </a:r>
            <a:r>
              <a:rPr lang="en-US" sz="4000" dirty="0">
                <a:solidFill>
                  <a:srgbClr val="00FF00"/>
                </a:solidFill>
                <a:latin typeface="Arial" panose="020B0604020202020204" pitchFamily="34" charset="0"/>
                <a:ea typeface="+mn-ea"/>
                <a:cs typeface="+mn-cs"/>
              </a:rPr>
              <a:t>WHOM/WHAT?</a:t>
            </a:r>
          </a:p>
        </p:txBody>
      </p:sp>
      <p:sp>
        <p:nvSpPr>
          <p:cNvPr id="39945" name="Text Box 1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9946"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9947"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9948"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18</a:t>
            </a:r>
          </a:p>
        </p:txBody>
      </p:sp>
      <p:sp>
        <p:nvSpPr>
          <p:cNvPr id="39949"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500" fill="hold"/>
                                        <p:tgtEl>
                                          <p:spTgt spid="62467"/>
                                        </p:tgtEl>
                                        <p:attrNameLst>
                                          <p:attrName>ppt_w</p:attrName>
                                        </p:attrNameLst>
                                      </p:cBhvr>
                                      <p:tavLst>
                                        <p:tav tm="0">
                                          <p:val>
                                            <p:fltVal val="0"/>
                                          </p:val>
                                        </p:tav>
                                        <p:tav tm="100000">
                                          <p:val>
                                            <p:strVal val="#ppt_w"/>
                                          </p:val>
                                        </p:tav>
                                      </p:tavLst>
                                    </p:anim>
                                    <p:anim calcmode="lin" valueType="num">
                                      <p:cBhvr>
                                        <p:cTn id="13" dur="500" fill="hold"/>
                                        <p:tgtEl>
                                          <p:spTgt spid="62467"/>
                                        </p:tgtEl>
                                        <p:attrNameLst>
                                          <p:attrName>ppt_h</p:attrName>
                                        </p:attrNameLst>
                                      </p:cBhvr>
                                      <p:tavLst>
                                        <p:tav tm="0">
                                          <p:val>
                                            <p:fltVal val="0"/>
                                          </p:val>
                                        </p:tav>
                                        <p:tav tm="100000">
                                          <p:val>
                                            <p:strVal val="#ppt_h"/>
                                          </p:val>
                                        </p:tav>
                                      </p:tavLst>
                                    </p:anim>
                                    <p:anim calcmode="lin" valueType="num">
                                      <p:cBhvr>
                                        <p:cTn id="14" dur="500" fill="hold"/>
                                        <p:tgtEl>
                                          <p:spTgt spid="62467"/>
                                        </p:tgtEl>
                                        <p:attrNameLst>
                                          <p:attrName>ppt_x</p:attrName>
                                        </p:attrNameLst>
                                      </p:cBhvr>
                                      <p:tavLst>
                                        <p:tav tm="0">
                                          <p:val>
                                            <p:fltVal val="0.5"/>
                                          </p:val>
                                        </p:tav>
                                        <p:tav tm="100000">
                                          <p:val>
                                            <p:strVal val="#ppt_x"/>
                                          </p:val>
                                        </p:tav>
                                      </p:tavLst>
                                    </p:anim>
                                    <p:anim calcmode="lin" valueType="num">
                                      <p:cBhvr>
                                        <p:cTn id="15" dur="500" fill="hold"/>
                                        <p:tgtEl>
                                          <p:spTgt spid="6246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 calcmode="lin" valueType="num">
                                      <p:cBhvr>
                                        <p:cTn id="20" dur="500" fill="hold"/>
                                        <p:tgtEl>
                                          <p:spTgt spid="62468"/>
                                        </p:tgtEl>
                                        <p:attrNameLst>
                                          <p:attrName>ppt_w</p:attrName>
                                        </p:attrNameLst>
                                      </p:cBhvr>
                                      <p:tavLst>
                                        <p:tav tm="0">
                                          <p:val>
                                            <p:fltVal val="0"/>
                                          </p:val>
                                        </p:tav>
                                        <p:tav tm="100000">
                                          <p:val>
                                            <p:strVal val="#ppt_w"/>
                                          </p:val>
                                        </p:tav>
                                      </p:tavLst>
                                    </p:anim>
                                    <p:anim calcmode="lin" valueType="num">
                                      <p:cBhvr>
                                        <p:cTn id="21" dur="500" fill="hold"/>
                                        <p:tgtEl>
                                          <p:spTgt spid="62468"/>
                                        </p:tgtEl>
                                        <p:attrNameLst>
                                          <p:attrName>ppt_h</p:attrName>
                                        </p:attrNameLst>
                                      </p:cBhvr>
                                      <p:tavLst>
                                        <p:tav tm="0">
                                          <p:val>
                                            <p:fltVal val="0"/>
                                          </p:val>
                                        </p:tav>
                                        <p:tav tm="100000">
                                          <p:val>
                                            <p:strVal val="#ppt_h"/>
                                          </p:val>
                                        </p:tav>
                                      </p:tavLst>
                                    </p:anim>
                                    <p:anim calcmode="lin" valueType="num">
                                      <p:cBhvr>
                                        <p:cTn id="22" dur="500" fill="hold"/>
                                        <p:tgtEl>
                                          <p:spTgt spid="62468"/>
                                        </p:tgtEl>
                                        <p:attrNameLst>
                                          <p:attrName>ppt_x</p:attrName>
                                        </p:attrNameLst>
                                      </p:cBhvr>
                                      <p:tavLst>
                                        <p:tav tm="0">
                                          <p:val>
                                            <p:fltVal val="0.5"/>
                                          </p:val>
                                        </p:tav>
                                        <p:tav tm="100000">
                                          <p:val>
                                            <p:strVal val="#ppt_x"/>
                                          </p:val>
                                        </p:tav>
                                      </p:tavLst>
                                    </p:anim>
                                    <p:anim calcmode="lin" valueType="num">
                                      <p:cBhvr>
                                        <p:cTn id="23" dur="500" fill="hold"/>
                                        <p:tgtEl>
                                          <p:spTgt spid="62468"/>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2469"/>
                                        </p:tgtEl>
                                        <p:attrNameLst>
                                          <p:attrName>style.visibility</p:attrName>
                                        </p:attrNameLst>
                                      </p:cBhvr>
                                      <p:to>
                                        <p:strVal val="visible"/>
                                      </p:to>
                                    </p:set>
                                    <p:anim calcmode="lin" valueType="num">
                                      <p:cBhvr>
                                        <p:cTn id="28" dur="500" fill="hold"/>
                                        <p:tgtEl>
                                          <p:spTgt spid="62469"/>
                                        </p:tgtEl>
                                        <p:attrNameLst>
                                          <p:attrName>ppt_w</p:attrName>
                                        </p:attrNameLst>
                                      </p:cBhvr>
                                      <p:tavLst>
                                        <p:tav tm="0">
                                          <p:val>
                                            <p:fltVal val="0"/>
                                          </p:val>
                                        </p:tav>
                                        <p:tav tm="100000">
                                          <p:val>
                                            <p:strVal val="#ppt_w"/>
                                          </p:val>
                                        </p:tav>
                                      </p:tavLst>
                                    </p:anim>
                                    <p:anim calcmode="lin" valueType="num">
                                      <p:cBhvr>
                                        <p:cTn id="29" dur="500" fill="hold"/>
                                        <p:tgtEl>
                                          <p:spTgt spid="62469"/>
                                        </p:tgtEl>
                                        <p:attrNameLst>
                                          <p:attrName>ppt_h</p:attrName>
                                        </p:attrNameLst>
                                      </p:cBhvr>
                                      <p:tavLst>
                                        <p:tav tm="0">
                                          <p:val>
                                            <p:fltVal val="0"/>
                                          </p:val>
                                        </p:tav>
                                        <p:tav tm="100000">
                                          <p:val>
                                            <p:strVal val="#ppt_h"/>
                                          </p:val>
                                        </p:tav>
                                      </p:tavLst>
                                    </p:anim>
                                    <p:anim calcmode="lin" valueType="num">
                                      <p:cBhvr>
                                        <p:cTn id="30" dur="500" fill="hold"/>
                                        <p:tgtEl>
                                          <p:spTgt spid="62469"/>
                                        </p:tgtEl>
                                        <p:attrNameLst>
                                          <p:attrName>ppt_x</p:attrName>
                                        </p:attrNameLst>
                                      </p:cBhvr>
                                      <p:tavLst>
                                        <p:tav tm="0">
                                          <p:val>
                                            <p:fltVal val="0.5"/>
                                          </p:val>
                                        </p:tav>
                                        <p:tav tm="100000">
                                          <p:val>
                                            <p:strVal val="#ppt_x"/>
                                          </p:val>
                                        </p:tav>
                                      </p:tavLst>
                                    </p:anim>
                                    <p:anim calcmode="lin" valueType="num">
                                      <p:cBhvr>
                                        <p:cTn id="31" dur="500" fill="hold"/>
                                        <p:tgtEl>
                                          <p:spTgt spid="6246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2470"/>
                                        </p:tgtEl>
                                        <p:attrNameLst>
                                          <p:attrName>style.visibility</p:attrName>
                                        </p:attrNameLst>
                                      </p:cBhvr>
                                      <p:to>
                                        <p:strVal val="visible"/>
                                      </p:to>
                                    </p:set>
                                    <p:anim calcmode="lin" valueType="num">
                                      <p:cBhvr>
                                        <p:cTn id="36" dur="500" fill="hold"/>
                                        <p:tgtEl>
                                          <p:spTgt spid="62470"/>
                                        </p:tgtEl>
                                        <p:attrNameLst>
                                          <p:attrName>ppt_w</p:attrName>
                                        </p:attrNameLst>
                                      </p:cBhvr>
                                      <p:tavLst>
                                        <p:tav tm="0">
                                          <p:val>
                                            <p:fltVal val="0"/>
                                          </p:val>
                                        </p:tav>
                                        <p:tav tm="100000">
                                          <p:val>
                                            <p:strVal val="#ppt_w"/>
                                          </p:val>
                                        </p:tav>
                                      </p:tavLst>
                                    </p:anim>
                                    <p:anim calcmode="lin" valueType="num">
                                      <p:cBhvr>
                                        <p:cTn id="37" dur="500" fill="hold"/>
                                        <p:tgtEl>
                                          <p:spTgt spid="62470"/>
                                        </p:tgtEl>
                                        <p:attrNameLst>
                                          <p:attrName>ppt_h</p:attrName>
                                        </p:attrNameLst>
                                      </p:cBhvr>
                                      <p:tavLst>
                                        <p:tav tm="0">
                                          <p:val>
                                            <p:fltVal val="0"/>
                                          </p:val>
                                        </p:tav>
                                        <p:tav tm="100000">
                                          <p:val>
                                            <p:strVal val="#ppt_h"/>
                                          </p:val>
                                        </p:tav>
                                      </p:tavLst>
                                    </p:anim>
                                    <p:anim calcmode="lin" valueType="num">
                                      <p:cBhvr>
                                        <p:cTn id="38" dur="500" fill="hold"/>
                                        <p:tgtEl>
                                          <p:spTgt spid="62470"/>
                                        </p:tgtEl>
                                        <p:attrNameLst>
                                          <p:attrName>ppt_x</p:attrName>
                                        </p:attrNameLst>
                                      </p:cBhvr>
                                      <p:tavLst>
                                        <p:tav tm="0">
                                          <p:val>
                                            <p:fltVal val="0.5"/>
                                          </p:val>
                                        </p:tav>
                                        <p:tav tm="100000">
                                          <p:val>
                                            <p:strVal val="#ppt_x"/>
                                          </p:val>
                                        </p:tav>
                                      </p:tavLst>
                                    </p:anim>
                                    <p:anim calcmode="lin" valueType="num">
                                      <p:cBhvr>
                                        <p:cTn id="39" dur="500" fill="hold"/>
                                        <p:tgtEl>
                                          <p:spTgt spid="6247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2471"/>
                                        </p:tgtEl>
                                        <p:attrNameLst>
                                          <p:attrName>style.visibility</p:attrName>
                                        </p:attrNameLst>
                                      </p:cBhvr>
                                      <p:to>
                                        <p:strVal val="visible"/>
                                      </p:to>
                                    </p:set>
                                    <p:anim calcmode="lin" valueType="num">
                                      <p:cBhvr>
                                        <p:cTn id="44" dur="500" fill="hold"/>
                                        <p:tgtEl>
                                          <p:spTgt spid="62471"/>
                                        </p:tgtEl>
                                        <p:attrNameLst>
                                          <p:attrName>ppt_w</p:attrName>
                                        </p:attrNameLst>
                                      </p:cBhvr>
                                      <p:tavLst>
                                        <p:tav tm="0">
                                          <p:val>
                                            <p:fltVal val="0"/>
                                          </p:val>
                                        </p:tav>
                                        <p:tav tm="100000">
                                          <p:val>
                                            <p:strVal val="#ppt_w"/>
                                          </p:val>
                                        </p:tav>
                                      </p:tavLst>
                                    </p:anim>
                                    <p:anim calcmode="lin" valueType="num">
                                      <p:cBhvr>
                                        <p:cTn id="45" dur="500" fill="hold"/>
                                        <p:tgtEl>
                                          <p:spTgt spid="62471"/>
                                        </p:tgtEl>
                                        <p:attrNameLst>
                                          <p:attrName>ppt_h</p:attrName>
                                        </p:attrNameLst>
                                      </p:cBhvr>
                                      <p:tavLst>
                                        <p:tav tm="0">
                                          <p:val>
                                            <p:fltVal val="0"/>
                                          </p:val>
                                        </p:tav>
                                        <p:tav tm="100000">
                                          <p:val>
                                            <p:strVal val="#ppt_h"/>
                                          </p:val>
                                        </p:tav>
                                      </p:tavLst>
                                    </p:anim>
                                    <p:anim calcmode="lin" valueType="num">
                                      <p:cBhvr>
                                        <p:cTn id="46" dur="500" fill="hold"/>
                                        <p:tgtEl>
                                          <p:spTgt spid="62471"/>
                                        </p:tgtEl>
                                        <p:attrNameLst>
                                          <p:attrName>ppt_x</p:attrName>
                                        </p:attrNameLst>
                                      </p:cBhvr>
                                      <p:tavLst>
                                        <p:tav tm="0">
                                          <p:val>
                                            <p:fltVal val="0.5"/>
                                          </p:val>
                                        </p:tav>
                                        <p:tav tm="100000">
                                          <p:val>
                                            <p:strVal val="#ppt_x"/>
                                          </p:val>
                                        </p:tav>
                                      </p:tavLst>
                                    </p:anim>
                                    <p:anim calcmode="lin" valueType="num">
                                      <p:cBhvr>
                                        <p:cTn id="47" dur="500" fill="hold"/>
                                        <p:tgtEl>
                                          <p:spTgt spid="62471"/>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 calcmode="lin" valueType="num">
                                      <p:cBhvr>
                                        <p:cTn id="52" dur="500" fill="hold"/>
                                        <p:tgtEl>
                                          <p:spTgt spid="62472"/>
                                        </p:tgtEl>
                                        <p:attrNameLst>
                                          <p:attrName>ppt_w</p:attrName>
                                        </p:attrNameLst>
                                      </p:cBhvr>
                                      <p:tavLst>
                                        <p:tav tm="0">
                                          <p:val>
                                            <p:fltVal val="0"/>
                                          </p:val>
                                        </p:tav>
                                        <p:tav tm="100000">
                                          <p:val>
                                            <p:strVal val="#ppt_w"/>
                                          </p:val>
                                        </p:tav>
                                      </p:tavLst>
                                    </p:anim>
                                    <p:anim calcmode="lin" valueType="num">
                                      <p:cBhvr>
                                        <p:cTn id="53" dur="500" fill="hold"/>
                                        <p:tgtEl>
                                          <p:spTgt spid="62472"/>
                                        </p:tgtEl>
                                        <p:attrNameLst>
                                          <p:attrName>ppt_h</p:attrName>
                                        </p:attrNameLst>
                                      </p:cBhvr>
                                      <p:tavLst>
                                        <p:tav tm="0">
                                          <p:val>
                                            <p:fltVal val="0"/>
                                          </p:val>
                                        </p:tav>
                                        <p:tav tm="100000">
                                          <p:val>
                                            <p:strVal val="#ppt_h"/>
                                          </p:val>
                                        </p:tav>
                                      </p:tavLst>
                                    </p:anim>
                                    <p:anim calcmode="lin" valueType="num">
                                      <p:cBhvr>
                                        <p:cTn id="54" dur="500" fill="hold"/>
                                        <p:tgtEl>
                                          <p:spTgt spid="62472"/>
                                        </p:tgtEl>
                                        <p:attrNameLst>
                                          <p:attrName>ppt_x</p:attrName>
                                        </p:attrNameLst>
                                      </p:cBhvr>
                                      <p:tavLst>
                                        <p:tav tm="0">
                                          <p:val>
                                            <p:fltVal val="0.5"/>
                                          </p:val>
                                        </p:tav>
                                        <p:tav tm="100000">
                                          <p:val>
                                            <p:strVal val="#ppt_x"/>
                                          </p:val>
                                        </p:tav>
                                      </p:tavLst>
                                    </p:anim>
                                    <p:anim calcmode="lin" valueType="num">
                                      <p:cBhvr>
                                        <p:cTn id="55" dur="500" fill="hold"/>
                                        <p:tgtEl>
                                          <p:spTgt spid="6247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2473"/>
                                        </p:tgtEl>
                                        <p:attrNameLst>
                                          <p:attrName>style.visibility</p:attrName>
                                        </p:attrNameLst>
                                      </p:cBhvr>
                                      <p:to>
                                        <p:strVal val="visible"/>
                                      </p:to>
                                    </p:set>
                                    <p:anim calcmode="lin" valueType="num">
                                      <p:cBhvr>
                                        <p:cTn id="60" dur="500" fill="hold"/>
                                        <p:tgtEl>
                                          <p:spTgt spid="62473"/>
                                        </p:tgtEl>
                                        <p:attrNameLst>
                                          <p:attrName>ppt_w</p:attrName>
                                        </p:attrNameLst>
                                      </p:cBhvr>
                                      <p:tavLst>
                                        <p:tav tm="0">
                                          <p:val>
                                            <p:fltVal val="0"/>
                                          </p:val>
                                        </p:tav>
                                        <p:tav tm="100000">
                                          <p:val>
                                            <p:strVal val="#ppt_w"/>
                                          </p:val>
                                        </p:tav>
                                      </p:tavLst>
                                    </p:anim>
                                    <p:anim calcmode="lin" valueType="num">
                                      <p:cBhvr>
                                        <p:cTn id="61" dur="500" fill="hold"/>
                                        <p:tgtEl>
                                          <p:spTgt spid="62473"/>
                                        </p:tgtEl>
                                        <p:attrNameLst>
                                          <p:attrName>ppt_h</p:attrName>
                                        </p:attrNameLst>
                                      </p:cBhvr>
                                      <p:tavLst>
                                        <p:tav tm="0">
                                          <p:val>
                                            <p:fltVal val="0"/>
                                          </p:val>
                                        </p:tav>
                                        <p:tav tm="100000">
                                          <p:val>
                                            <p:strVal val="#ppt_h"/>
                                          </p:val>
                                        </p:tav>
                                      </p:tavLst>
                                    </p:anim>
                                    <p:anim calcmode="lin" valueType="num">
                                      <p:cBhvr>
                                        <p:cTn id="62" dur="500" fill="hold"/>
                                        <p:tgtEl>
                                          <p:spTgt spid="62473"/>
                                        </p:tgtEl>
                                        <p:attrNameLst>
                                          <p:attrName>ppt_x</p:attrName>
                                        </p:attrNameLst>
                                      </p:cBhvr>
                                      <p:tavLst>
                                        <p:tav tm="0">
                                          <p:val>
                                            <p:fltVal val="0.5"/>
                                          </p:val>
                                        </p:tav>
                                        <p:tav tm="100000">
                                          <p:val>
                                            <p:strVal val="#ppt_x"/>
                                          </p:val>
                                        </p:tav>
                                      </p:tavLst>
                                    </p:anim>
                                    <p:anim calcmode="lin" valueType="num">
                                      <p:cBhvr>
                                        <p:cTn id="63"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P spid="62472" grpId="0" autoUpdateAnimBg="0"/>
      <p:bldP spid="6247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51938"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75107" name="Text Box 22"/>
          <p:cNvSpPr txBox="1">
            <a:spLocks noChangeArrowheads="1"/>
          </p:cNvSpPr>
          <p:nvPr/>
        </p:nvSpPr>
        <p:spPr bwMode="auto">
          <a:xfrm>
            <a:off x="479425" y="4653136"/>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spcBef>
                <a:spcPct val="50000"/>
              </a:spcBef>
            </a:pPr>
            <a:r>
              <a:rPr lang="en-US" sz="900" b="1" i="0" dirty="0">
                <a:solidFill>
                  <a:srgbClr val="FFFFFF"/>
                </a:solidFill>
                <a:latin typeface="Arial" charset="0"/>
              </a:rPr>
              <a:t>©2006 TBBMI</a:t>
            </a:r>
          </a:p>
        </p:txBody>
      </p:sp>
      <p:pic>
        <p:nvPicPr>
          <p:cNvPr id="6" name="Picture 2" descr="BACKGR~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20200" y="-1428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1"/>
          <p:cNvSpPr txBox="1">
            <a:spLocks noChangeArrowheads="1"/>
          </p:cNvSpPr>
          <p:nvPr/>
        </p:nvSpPr>
        <p:spPr bwMode="auto">
          <a:xfrm rot="21121774">
            <a:off x="9144000" y="1289037"/>
            <a:ext cx="9144000" cy="4339650"/>
          </a:xfrm>
          <a:prstGeom prst="rect">
            <a:avLst/>
          </a:prstGeom>
          <a:noFill/>
          <a:ln w="9525">
            <a:noFill/>
            <a:miter lim="800000"/>
            <a:headEnd/>
            <a:tailEnd/>
          </a:ln>
          <a:effectLst>
            <a:outerShdw dist="35921" dir="2700000" algn="ctr" rotWithShape="0">
              <a:srgbClr val="808080">
                <a:alpha val="74997"/>
              </a:srgbClr>
            </a:outerShdw>
          </a:effectLst>
        </p:spPr>
        <p:txBody>
          <a:bodyPr>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eaLnBrk="1" hangingPunct="1">
              <a:defRPr/>
            </a:pPr>
            <a:r>
              <a:rPr lang="en-US" sz="13800" b="1" dirty="0">
                <a:solidFill>
                  <a:srgbClr val="FFFF00"/>
                </a:solidFill>
                <a:effectLst>
                  <a:outerShdw blurRad="50800" dist="101600" dir="2700000" algn="tl" rotWithShape="0">
                    <a:srgbClr val="000000"/>
                  </a:outerShdw>
                </a:effectLst>
                <a:latin typeface="Kosher-Normal" charset="0"/>
              </a:rPr>
              <a:t>THE BIBLE... BASICALLY</a:t>
            </a:r>
          </a:p>
        </p:txBody>
      </p:sp>
    </p:spTree>
    <p:extLst>
      <p:ext uri="{BB962C8B-B14F-4D97-AF65-F5344CB8AC3E}">
        <p14:creationId xmlns:p14="http://schemas.microsoft.com/office/powerpoint/2010/main" val="3813944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21" name="Rectangle 17"/>
          <p:cNvSpPr>
            <a:spLocks noChangeArrowheads="1"/>
          </p:cNvSpPr>
          <p:nvPr/>
        </p:nvSpPr>
        <p:spPr bwMode="auto">
          <a:xfrm rot="1920000">
            <a:off x="4621213" y="1174750"/>
            <a:ext cx="452755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dirty="0">
                <a:solidFill>
                  <a:schemeClr val="accent1"/>
                </a:solidFill>
                <a:latin typeface="Arial" panose="020B0604020202020204" pitchFamily="34" charset="0"/>
                <a:ea typeface="+mn-ea"/>
                <a:cs typeface="+mn-cs"/>
              </a:rPr>
              <a:t>WHO DID WHAT?</a:t>
            </a:r>
          </a:p>
        </p:txBody>
      </p:sp>
      <p:graphicFrame>
        <p:nvGraphicFramePr>
          <p:cNvPr id="4198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123907" name="Rectangle 3"/>
          <p:cNvSpPr>
            <a:spLocks noChangeArrowheads="1"/>
          </p:cNvSpPr>
          <p:nvPr/>
        </p:nvSpPr>
        <p:spPr bwMode="auto">
          <a:xfrm rot="900000">
            <a:off x="706438" y="2571750"/>
            <a:ext cx="198755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dirty="0">
                <a:solidFill>
                  <a:schemeClr val="accent1"/>
                </a:solidFill>
                <a:latin typeface="Arial" panose="020B0604020202020204" pitchFamily="34" charset="0"/>
                <a:ea typeface="+mn-ea"/>
                <a:cs typeface="+mn-cs"/>
              </a:rPr>
              <a:t>BOOKS</a:t>
            </a:r>
          </a:p>
        </p:txBody>
      </p:sp>
      <p:sp>
        <p:nvSpPr>
          <p:cNvPr id="123908" name="Rectangle 4"/>
          <p:cNvSpPr>
            <a:spLocks noChangeArrowheads="1"/>
          </p:cNvSpPr>
          <p:nvPr/>
        </p:nvSpPr>
        <p:spPr bwMode="auto">
          <a:xfrm rot="360000">
            <a:off x="709613" y="3736975"/>
            <a:ext cx="2212975"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dirty="0">
                <a:solidFill>
                  <a:schemeClr val="accent1"/>
                </a:solidFill>
                <a:latin typeface="Arial" panose="020B0604020202020204" pitchFamily="34" charset="0"/>
                <a:ea typeface="+mn-ea"/>
                <a:cs typeface="+mn-cs"/>
              </a:rPr>
              <a:t>PEOPLE</a:t>
            </a:r>
          </a:p>
        </p:txBody>
      </p:sp>
      <p:sp>
        <p:nvSpPr>
          <p:cNvPr id="123909" name="Rectangle 5"/>
          <p:cNvSpPr>
            <a:spLocks noChangeArrowheads="1"/>
          </p:cNvSpPr>
          <p:nvPr/>
        </p:nvSpPr>
        <p:spPr bwMode="auto">
          <a:xfrm rot="20700000">
            <a:off x="6796088" y="4341813"/>
            <a:ext cx="1874837"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dirty="0">
                <a:solidFill>
                  <a:schemeClr val="accent1"/>
                </a:solidFill>
                <a:latin typeface="Arial" panose="020B0604020202020204" pitchFamily="34" charset="0"/>
                <a:ea typeface="+mn-ea"/>
                <a:cs typeface="+mn-cs"/>
              </a:rPr>
              <a:t>DATES</a:t>
            </a:r>
          </a:p>
        </p:txBody>
      </p:sp>
      <p:sp>
        <p:nvSpPr>
          <p:cNvPr id="123910" name="Rectangle 6"/>
          <p:cNvSpPr>
            <a:spLocks noChangeArrowheads="1"/>
          </p:cNvSpPr>
          <p:nvPr/>
        </p:nvSpPr>
        <p:spPr bwMode="auto">
          <a:xfrm rot="20340000">
            <a:off x="522288" y="1363663"/>
            <a:ext cx="4810125"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dirty="0">
                <a:solidFill>
                  <a:schemeClr val="accent1"/>
                </a:solidFill>
                <a:latin typeface="Arial" panose="020B0604020202020204" pitchFamily="34" charset="0"/>
                <a:ea typeface="+mn-ea"/>
                <a:cs typeface="+mn-cs"/>
              </a:rPr>
              <a:t>WHO SAID WHAT?</a:t>
            </a:r>
          </a:p>
        </p:txBody>
      </p:sp>
      <p:sp>
        <p:nvSpPr>
          <p:cNvPr id="123911" name="Rectangle 7"/>
          <p:cNvSpPr>
            <a:spLocks noChangeArrowheads="1"/>
          </p:cNvSpPr>
          <p:nvPr/>
        </p:nvSpPr>
        <p:spPr bwMode="auto">
          <a:xfrm rot="1080000">
            <a:off x="6688138" y="2882900"/>
            <a:ext cx="1704975"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dirty="0">
                <a:solidFill>
                  <a:schemeClr val="accent1"/>
                </a:solidFill>
                <a:latin typeface="Arial" panose="020B0604020202020204" pitchFamily="34" charset="0"/>
                <a:ea typeface="+mn-ea"/>
                <a:cs typeface="+mn-cs"/>
              </a:rPr>
              <a:t>WHY?</a:t>
            </a:r>
          </a:p>
        </p:txBody>
      </p:sp>
      <p:sp>
        <p:nvSpPr>
          <p:cNvPr id="123913" name="Rectangle 9"/>
          <p:cNvSpPr>
            <a:spLocks noChangeArrowheads="1"/>
          </p:cNvSpPr>
          <p:nvPr/>
        </p:nvSpPr>
        <p:spPr bwMode="auto">
          <a:xfrm rot="360000">
            <a:off x="109538" y="5494338"/>
            <a:ext cx="942340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4000" dirty="0">
                <a:solidFill>
                  <a:schemeClr val="accent1"/>
                </a:solidFill>
                <a:latin typeface="Arial" panose="020B0604020202020204" pitchFamily="34" charset="0"/>
                <a:ea typeface="+mn-ea"/>
                <a:cs typeface="+mn-cs"/>
              </a:rPr>
              <a:t>WHAT RELATES TO WHOM/WHAT?</a:t>
            </a:r>
          </a:p>
        </p:txBody>
      </p:sp>
      <p:sp>
        <p:nvSpPr>
          <p:cNvPr id="123915" name="WordArt 11"/>
          <p:cNvSpPr>
            <a:spLocks noChangeArrowheads="1" noChangeShapeType="1" noTextEdit="1"/>
          </p:cNvSpPr>
          <p:nvPr/>
        </p:nvSpPr>
        <p:spPr bwMode="auto">
          <a:xfrm>
            <a:off x="515938" y="739775"/>
            <a:ext cx="7600950" cy="5630863"/>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Impact"/>
                <a:ea typeface="Impact"/>
                <a:cs typeface="Impact"/>
              </a:rPr>
              <a:t>HELP!</a:t>
            </a:r>
          </a:p>
        </p:txBody>
      </p:sp>
      <p:sp>
        <p:nvSpPr>
          <p:cNvPr id="41994"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1995" name="Text Box 14"/>
          <p:cNvSpPr txBox="1">
            <a:spLocks noChangeArrowheads="1"/>
          </p:cNvSpPr>
          <p:nvPr/>
        </p:nvSpPr>
        <p:spPr bwMode="auto">
          <a:xfrm>
            <a:off x="8797925" y="640715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1996"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1997"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123915"/>
                                        </p:tgtEl>
                                        <p:attrNameLst>
                                          <p:attrName>style.visibility</p:attrName>
                                        </p:attrNameLst>
                                      </p:cBhvr>
                                      <p:to>
                                        <p:strVal val="visible"/>
                                      </p:to>
                                    </p:set>
                                    <p:anim calcmode="lin" valueType="num">
                                      <p:cBhvr additive="base">
                                        <p:cTn id="7" dur="5000" fill="hold"/>
                                        <p:tgtEl>
                                          <p:spTgt spid="123915"/>
                                        </p:tgtEl>
                                        <p:attrNameLst>
                                          <p:attrName>ppt_x</p:attrName>
                                        </p:attrNameLst>
                                      </p:cBhvr>
                                      <p:tavLst>
                                        <p:tav tm="0">
                                          <p:val>
                                            <p:strVal val="#ppt_x"/>
                                          </p:val>
                                        </p:tav>
                                        <p:tav tm="100000">
                                          <p:val>
                                            <p:strVal val="#ppt_x"/>
                                          </p:val>
                                        </p:tav>
                                      </p:tavLst>
                                    </p:anim>
                                    <p:anim calcmode="lin" valueType="num">
                                      <p:cBhvr additive="base">
                                        <p:cTn id="8" dur="5000" fill="hold"/>
                                        <p:tgtEl>
                                          <p:spTgt spid="123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Oval 9"/>
          <p:cNvSpPr>
            <a:spLocks noChangeArrowheads="1"/>
          </p:cNvSpPr>
          <p:nvPr/>
        </p:nvSpPr>
        <p:spPr bwMode="auto">
          <a:xfrm>
            <a:off x="3200400" y="404813"/>
            <a:ext cx="4257675" cy="2503487"/>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322" name="Rectangle 10"/>
          <p:cNvSpPr>
            <a:spLocks noChangeArrowheads="1"/>
          </p:cNvSpPr>
          <p:nvPr/>
        </p:nvSpPr>
        <p:spPr bwMode="auto">
          <a:xfrm>
            <a:off x="3255963" y="608013"/>
            <a:ext cx="4175125" cy="1936750"/>
          </a:xfrm>
          <a:prstGeom prst="rect">
            <a:avLst/>
          </a:prstGeom>
          <a:noFill/>
          <a:ln w="12700">
            <a:noFill/>
            <a:miter lim="800000"/>
            <a:headEnd/>
            <a:tailEnd/>
          </a:ln>
          <a:effectLst>
            <a:outerShdw blurRad="63500" dist="74053" dir="3542175" algn="ctr" rotWithShape="0">
              <a:schemeClr val="bg2">
                <a:alpha val="74998"/>
              </a:schemeClr>
            </a:outerShdw>
          </a:effectLst>
        </p:spPr>
        <p:txBody>
          <a:bodyPr lIns="90487" tIns="44450" rIns="90487" bIns="44450">
            <a:spAutoFit/>
          </a:bodyPr>
          <a:lstStyle/>
          <a:p>
            <a:pPr>
              <a:defRPr/>
            </a:pPr>
            <a:r>
              <a:rPr lang="en-US" sz="4000" dirty="0">
                <a:solidFill>
                  <a:srgbClr val="FFFF00"/>
                </a:solidFill>
                <a:latin typeface="Arial" panose="020B0604020202020204" pitchFamily="34" charset="0"/>
                <a:ea typeface="+mn-ea"/>
                <a:cs typeface="+mn-cs"/>
              </a:rPr>
              <a:t>HELP! </a:t>
            </a:r>
          </a:p>
          <a:p>
            <a:pPr>
              <a:defRPr/>
            </a:pPr>
            <a:r>
              <a:rPr lang="en-US" sz="4000" dirty="0">
                <a:solidFill>
                  <a:srgbClr val="FFFF00"/>
                </a:solidFill>
                <a:latin typeface="Arial" panose="020B0604020202020204" pitchFamily="34" charset="0"/>
                <a:ea typeface="+mn-ea"/>
                <a:cs typeface="+mn-cs"/>
              </a:rPr>
              <a:t>I JUST CAN</a:t>
            </a:r>
            <a:r>
              <a:rPr lang="fr-FR" sz="4000" dirty="0">
                <a:solidFill>
                  <a:srgbClr val="FFFF00"/>
                </a:solidFill>
                <a:latin typeface="Arial" panose="020B0604020202020204" pitchFamily="34" charset="0"/>
                <a:ea typeface="+mn-ea"/>
                <a:cs typeface="+mn-cs"/>
              </a:rPr>
              <a:t>'</a:t>
            </a:r>
            <a:r>
              <a:rPr lang="en-US" sz="4000" dirty="0">
                <a:solidFill>
                  <a:srgbClr val="FFFF00"/>
                </a:solidFill>
                <a:latin typeface="Arial" panose="020B0604020202020204" pitchFamily="34" charset="0"/>
                <a:ea typeface="+mn-ea"/>
                <a:cs typeface="+mn-cs"/>
              </a:rPr>
              <a:t>T</a:t>
            </a:r>
          </a:p>
          <a:p>
            <a:pPr>
              <a:defRPr/>
            </a:pPr>
            <a:r>
              <a:rPr lang="en-US" sz="4000" dirty="0">
                <a:solidFill>
                  <a:srgbClr val="FFFF00"/>
                </a:solidFill>
                <a:latin typeface="Arial" panose="020B0604020202020204" pitchFamily="34" charset="0"/>
                <a:ea typeface="+mn-ea"/>
                <a:cs typeface="+mn-cs"/>
              </a:rPr>
              <a:t>TAKE IT!!!</a:t>
            </a:r>
          </a:p>
        </p:txBody>
      </p:sp>
      <p:graphicFrame>
        <p:nvGraphicFramePr>
          <p:cNvPr id="44035" name="Object 2"/>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name="Microsoft ClipArt Gallery" r:id="rId3" imgW="3835400" imgH="5473700" progId="MS_ClipArt_Gallery">
                  <p:embed/>
                </p:oleObj>
              </mc:Choice>
              <mc:Fallback>
                <p:oleObj name="Microsoft ClipArt Gallery" r:id="rId3" imgW="3835400" imgH="54737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grpSp>
        <p:nvGrpSpPr>
          <p:cNvPr id="2" name="Group 16"/>
          <p:cNvGrpSpPr>
            <a:grpSpLocks/>
          </p:cNvGrpSpPr>
          <p:nvPr/>
        </p:nvGrpSpPr>
        <p:grpSpPr bwMode="auto">
          <a:xfrm>
            <a:off x="3733800" y="2743200"/>
            <a:ext cx="5075238" cy="3052763"/>
            <a:chOff x="2352" y="1728"/>
            <a:chExt cx="3197" cy="1923"/>
          </a:xfrm>
        </p:grpSpPr>
        <p:sp>
          <p:nvSpPr>
            <p:cNvPr id="13329" name="Oval 17"/>
            <p:cNvSpPr>
              <a:spLocks noChangeArrowheads="1"/>
            </p:cNvSpPr>
            <p:nvPr/>
          </p:nvSpPr>
          <p:spPr bwMode="auto">
            <a:xfrm>
              <a:off x="2352" y="1728"/>
              <a:ext cx="3197" cy="1923"/>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330" name="Rectangle 18"/>
            <p:cNvSpPr>
              <a:spLocks noChangeArrowheads="1"/>
            </p:cNvSpPr>
            <p:nvPr/>
          </p:nvSpPr>
          <p:spPr bwMode="auto">
            <a:xfrm>
              <a:off x="2485" y="1884"/>
              <a:ext cx="2877" cy="1608"/>
            </a:xfrm>
            <a:prstGeom prst="rect">
              <a:avLst/>
            </a:prstGeom>
            <a:noFill/>
            <a:ln w="12700">
              <a:noFill/>
              <a:miter lim="800000"/>
              <a:headEnd/>
              <a:tailEnd/>
            </a:ln>
            <a:effectLst>
              <a:outerShdw blurRad="63500" dist="74053" dir="3542175" algn="ctr" rotWithShape="0">
                <a:schemeClr val="bg2">
                  <a:alpha val="74998"/>
                </a:schemeClr>
              </a:outerShdw>
            </a:effectLst>
          </p:spPr>
          <p:txBody>
            <a:bodyPr lIns="90487" tIns="44450" rIns="90487" bIns="44450">
              <a:spAutoFit/>
            </a:bodyPr>
            <a:lstStyle/>
            <a:p>
              <a:pPr>
                <a:defRPr/>
              </a:pPr>
              <a:r>
                <a:rPr lang="en-US" sz="4000" dirty="0">
                  <a:solidFill>
                    <a:srgbClr val="FFFF00"/>
                  </a:solidFill>
                  <a:latin typeface="Arial" panose="020B0604020202020204" pitchFamily="34" charset="0"/>
                  <a:ea typeface="+mn-ea"/>
                  <a:cs typeface="+mn-cs"/>
                </a:rPr>
                <a:t>SO... I</a:t>
              </a:r>
              <a:r>
                <a:rPr lang="fr-FR" sz="4000" dirty="0">
                  <a:solidFill>
                    <a:srgbClr val="FFFF00"/>
                  </a:solidFill>
                  <a:latin typeface="Arial" panose="020B0604020202020204" pitchFamily="34" charset="0"/>
                  <a:ea typeface="+mn-ea"/>
                  <a:cs typeface="+mn-cs"/>
                </a:rPr>
                <a:t>'</a:t>
              </a:r>
              <a:r>
                <a:rPr lang="en-US" sz="4000" dirty="0">
                  <a:solidFill>
                    <a:srgbClr val="FFFF00"/>
                  </a:solidFill>
                  <a:latin typeface="Arial" panose="020B0604020202020204" pitchFamily="34" charset="0"/>
                  <a:ea typeface="+mn-ea"/>
                  <a:cs typeface="+mn-cs"/>
                </a:rPr>
                <a:t>LL</a:t>
              </a:r>
            </a:p>
            <a:p>
              <a:pPr>
                <a:defRPr/>
              </a:pPr>
              <a:r>
                <a:rPr lang="en-US" sz="4000" dirty="0">
                  <a:solidFill>
                    <a:srgbClr val="FFFF00"/>
                  </a:solidFill>
                  <a:latin typeface="Arial" panose="020B0604020202020204" pitchFamily="34" charset="0"/>
                  <a:ea typeface="+mn-ea"/>
                  <a:cs typeface="+mn-cs"/>
                </a:rPr>
                <a:t>JUST LET</a:t>
              </a:r>
            </a:p>
            <a:p>
              <a:pPr>
                <a:defRPr/>
              </a:pPr>
              <a:r>
                <a:rPr lang="en-US" sz="4000" dirty="0">
                  <a:solidFill>
                    <a:srgbClr val="FFFF00"/>
                  </a:solidFill>
                  <a:latin typeface="Arial" panose="020B0604020202020204" pitchFamily="34" charset="0"/>
                  <a:ea typeface="+mn-ea"/>
                  <a:cs typeface="+mn-cs"/>
                </a:rPr>
                <a:t>THE PASTOR</a:t>
              </a:r>
            </a:p>
            <a:p>
              <a:pPr>
                <a:defRPr/>
              </a:pPr>
              <a:r>
                <a:rPr lang="en-US" sz="4000" dirty="0">
                  <a:solidFill>
                    <a:srgbClr val="FFFF00"/>
                  </a:solidFill>
                  <a:latin typeface="Arial" panose="020B0604020202020204" pitchFamily="34" charset="0"/>
                  <a:ea typeface="+mn-ea"/>
                  <a:cs typeface="+mn-cs"/>
                </a:rPr>
                <a:t>DO IT!</a:t>
              </a:r>
            </a:p>
          </p:txBody>
        </p:sp>
      </p:grpSp>
      <p:sp>
        <p:nvSpPr>
          <p:cNvPr id="44037"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4038"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4039"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4040" name="Text Box 2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6082" name="Text Box 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6083"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6084" name="Text Box 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6085" name="Text Box 9"/>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21</a:t>
            </a:r>
          </a:p>
        </p:txBody>
      </p:sp>
      <p:sp>
        <p:nvSpPr>
          <p:cNvPr id="177356" name="Rectangle 204"/>
          <p:cNvSpPr>
            <a:spLocks noChangeArrowheads="1"/>
          </p:cNvSpPr>
          <p:nvPr/>
        </p:nvSpPr>
        <p:spPr bwMode="auto">
          <a:xfrm>
            <a:off x="1244600" y="2019300"/>
            <a:ext cx="6929438" cy="301625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spAutoFit/>
          </a:bodyPr>
          <a:lstStyle/>
          <a:p>
            <a:pPr>
              <a:defRPr/>
            </a:pPr>
            <a:r>
              <a:rPr lang="en-US" sz="9600" dirty="0">
                <a:solidFill>
                  <a:srgbClr val="E8EC39"/>
                </a:solidFill>
                <a:latin typeface="Arial" panose="020B0604020202020204" pitchFamily="34" charset="0"/>
                <a:ea typeface="+mn-ea"/>
                <a:cs typeface="+mn-cs"/>
              </a:rPr>
              <a:t>WHO </a:t>
            </a:r>
          </a:p>
          <a:p>
            <a:pPr>
              <a:defRPr/>
            </a:pPr>
            <a:r>
              <a:rPr lang="en-US" sz="9600" dirty="0">
                <a:solidFill>
                  <a:srgbClr val="E8EC39"/>
                </a:solidFill>
                <a:latin typeface="Arial" panose="020B0604020202020204" pitchFamily="34" charset="0"/>
                <a:ea typeface="+mn-ea"/>
                <a:cs typeface="+mn-cs"/>
              </a:rPr>
              <a:t>CARES?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7356"/>
                                        </p:tgtEl>
                                        <p:attrNameLst>
                                          <p:attrName>style.visibility</p:attrName>
                                        </p:attrNameLst>
                                      </p:cBhvr>
                                      <p:to>
                                        <p:strVal val="visible"/>
                                      </p:to>
                                    </p:set>
                                    <p:anim calcmode="lin" valueType="num">
                                      <p:cBhvr>
                                        <p:cTn id="7" dur="500" fill="hold"/>
                                        <p:tgtEl>
                                          <p:spTgt spid="177356"/>
                                        </p:tgtEl>
                                        <p:attrNameLst>
                                          <p:attrName>ppt_w</p:attrName>
                                        </p:attrNameLst>
                                      </p:cBhvr>
                                      <p:tavLst>
                                        <p:tav tm="0">
                                          <p:val>
                                            <p:fltVal val="0"/>
                                          </p:val>
                                        </p:tav>
                                        <p:tav tm="100000">
                                          <p:val>
                                            <p:strVal val="#ppt_w"/>
                                          </p:val>
                                        </p:tav>
                                      </p:tavLst>
                                    </p:anim>
                                    <p:anim calcmode="lin" valueType="num">
                                      <p:cBhvr>
                                        <p:cTn id="8" dur="500" fill="hold"/>
                                        <p:tgtEl>
                                          <p:spTgt spid="177356"/>
                                        </p:tgtEl>
                                        <p:attrNameLst>
                                          <p:attrName>ppt_h</p:attrName>
                                        </p:attrNameLst>
                                      </p:cBhvr>
                                      <p:tavLst>
                                        <p:tav tm="0">
                                          <p:val>
                                            <p:fltVal val="0"/>
                                          </p:val>
                                        </p:tav>
                                        <p:tav tm="100000">
                                          <p:val>
                                            <p:strVal val="#ppt_h"/>
                                          </p:val>
                                        </p:tav>
                                      </p:tavLst>
                                    </p:anim>
                                    <p:anim calcmode="lin" valueType="num">
                                      <p:cBhvr>
                                        <p:cTn id="9" dur="500" fill="hold"/>
                                        <p:tgtEl>
                                          <p:spTgt spid="177356"/>
                                        </p:tgtEl>
                                        <p:attrNameLst>
                                          <p:attrName>ppt_x</p:attrName>
                                        </p:attrNameLst>
                                      </p:cBhvr>
                                      <p:tavLst>
                                        <p:tav tm="0">
                                          <p:val>
                                            <p:fltVal val="0.5"/>
                                          </p:val>
                                        </p:tav>
                                        <p:tav tm="100000">
                                          <p:val>
                                            <p:strVal val="#ppt_x"/>
                                          </p:val>
                                        </p:tav>
                                      </p:tavLst>
                                    </p:anim>
                                    <p:anim calcmode="lin" valueType="num">
                                      <p:cBhvr>
                                        <p:cTn id="10" dur="500" fill="hold"/>
                                        <p:tgtEl>
                                          <p:spTgt spid="1773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78181" name="Rectangle 5"/>
          <p:cNvSpPr>
            <a:spLocks noChangeArrowheads="1"/>
          </p:cNvSpPr>
          <p:nvPr/>
        </p:nvSpPr>
        <p:spPr bwMode="auto">
          <a:xfrm>
            <a:off x="1244600" y="2005213"/>
            <a:ext cx="7016750" cy="304442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spAutoFit/>
          </a:bodyPr>
          <a:lstStyle/>
          <a:p>
            <a:pPr>
              <a:defRPr/>
            </a:pPr>
            <a:r>
              <a:rPr lang="en-US" sz="9600" dirty="0">
                <a:solidFill>
                  <a:srgbClr val="E8EC39"/>
                </a:solidFill>
                <a:latin typeface="Arial" panose="020B0604020202020204" pitchFamily="34" charset="0"/>
                <a:ea typeface="+mn-ea"/>
                <a:cs typeface="+mn-cs"/>
              </a:rPr>
              <a:t>SO</a:t>
            </a:r>
          </a:p>
          <a:p>
            <a:pPr>
              <a:defRPr/>
            </a:pPr>
            <a:r>
              <a:rPr lang="en-US" sz="9600" dirty="0">
                <a:solidFill>
                  <a:srgbClr val="E8EC39"/>
                </a:solidFill>
                <a:latin typeface="Arial" panose="020B0604020202020204" pitchFamily="34" charset="0"/>
                <a:ea typeface="+mn-ea"/>
                <a:cs typeface="+mn-cs"/>
              </a:rPr>
              <a:t>WHAT?</a:t>
            </a: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22</a:t>
            </a:r>
          </a:p>
        </p:txBody>
      </p:sp>
    </p:spTree>
    <p:extLst>
      <p:ext uri="{BB962C8B-B14F-4D97-AF65-F5344CB8AC3E}">
        <p14:creationId xmlns:p14="http://schemas.microsoft.com/office/powerpoint/2010/main" val="13764286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F5F7F-4CC4-DD72-A6D8-7F9248BAA2CC}"/>
              </a:ext>
            </a:extLst>
          </p:cNvPr>
          <p:cNvSpPr/>
          <p:nvPr/>
        </p:nvSpPr>
        <p:spPr bwMode="auto">
          <a:xfrm>
            <a:off x="-13447" y="-13447"/>
            <a:ext cx="9238129" cy="6952129"/>
          </a:xfrm>
          <a:prstGeom prst="rect">
            <a:avLst/>
          </a:prstGeom>
          <a:solidFill>
            <a:srgbClr val="00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22</a:t>
            </a:r>
          </a:p>
        </p:txBody>
      </p:sp>
      <p:pic>
        <p:nvPicPr>
          <p:cNvPr id="3" name="Picture 2">
            <a:extLst>
              <a:ext uri="{FF2B5EF4-FFF2-40B4-BE49-F238E27FC236}">
                <a16:creationId xmlns:a16="http://schemas.microsoft.com/office/drawing/2014/main" id="{09391D87-61D4-E63A-17F1-E2D34023659E}"/>
              </a:ext>
            </a:extLst>
          </p:cNvPr>
          <p:cNvPicPr>
            <a:picLocks noChangeAspect="1"/>
          </p:cNvPicPr>
          <p:nvPr/>
        </p:nvPicPr>
        <p:blipFill rotWithShape="1">
          <a:blip r:embed="rId3"/>
          <a:srcRect l="66618"/>
          <a:stretch/>
        </p:blipFill>
        <p:spPr>
          <a:xfrm>
            <a:off x="2864224" y="-2304482"/>
            <a:ext cx="6402667" cy="11987374"/>
          </a:xfrm>
          <a:prstGeom prst="rect">
            <a:avLst/>
          </a:prstGeom>
        </p:spPr>
      </p:pic>
      <p:sp>
        <p:nvSpPr>
          <p:cNvPr id="178181" name="Rectangle 5"/>
          <p:cNvSpPr>
            <a:spLocks noChangeArrowheads="1"/>
          </p:cNvSpPr>
          <p:nvPr/>
        </p:nvSpPr>
        <p:spPr bwMode="auto">
          <a:xfrm>
            <a:off x="118968" y="288925"/>
            <a:ext cx="4486649" cy="424475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nchor="t">
            <a:spAutoFit/>
          </a:bodyPr>
          <a:lstStyle/>
          <a:p>
            <a:pPr algn="l">
              <a:defRPr/>
            </a:pPr>
            <a:r>
              <a:rPr lang="en-US" sz="5400" b="1" dirty="0">
                <a:solidFill>
                  <a:schemeClr val="tx1"/>
                </a:solidFill>
                <a:latin typeface="Arial" panose="020B0604020202020204" pitchFamily="34" charset="0"/>
                <a:ea typeface="+mn-ea"/>
                <a:cs typeface="Arial" panose="020B0604020202020204" pitchFamily="34" charset="0"/>
              </a:rPr>
              <a:t>Bible Reading Habits of Americans</a:t>
            </a:r>
          </a:p>
          <a:p>
            <a:pPr algn="l">
              <a:defRPr/>
            </a:pPr>
            <a:r>
              <a:rPr lang="en-US" sz="5400" b="1" dirty="0">
                <a:solidFill>
                  <a:schemeClr val="tx1"/>
                </a:solidFill>
                <a:latin typeface="Arial" panose="020B0604020202020204" pitchFamily="34" charset="0"/>
                <a:ea typeface="+mn-ea"/>
                <a:cs typeface="Arial" panose="020B0604020202020204" pitchFamily="34" charset="0"/>
              </a:rPr>
              <a:t>2022</a:t>
            </a:r>
          </a:p>
        </p:txBody>
      </p:sp>
    </p:spTree>
    <p:extLst>
      <p:ext uri="{BB962C8B-B14F-4D97-AF65-F5344CB8AC3E}">
        <p14:creationId xmlns:p14="http://schemas.microsoft.com/office/powerpoint/2010/main" val="29241578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F5F7F-4CC4-DD72-A6D8-7F9248BAA2CC}"/>
              </a:ext>
            </a:extLst>
          </p:cNvPr>
          <p:cNvSpPr/>
          <p:nvPr/>
        </p:nvSpPr>
        <p:spPr bwMode="auto">
          <a:xfrm>
            <a:off x="-13447" y="-13447"/>
            <a:ext cx="9238129" cy="6952129"/>
          </a:xfrm>
          <a:prstGeom prst="rect">
            <a:avLst/>
          </a:prstGeom>
          <a:solidFill>
            <a:schemeClr val="bg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78181" name="Rectangle 5"/>
          <p:cNvSpPr>
            <a:spLocks noChangeArrowheads="1"/>
          </p:cNvSpPr>
          <p:nvPr/>
        </p:nvSpPr>
        <p:spPr bwMode="auto">
          <a:xfrm>
            <a:off x="1244600" y="1820547"/>
            <a:ext cx="7016750" cy="341375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spAutoFit/>
          </a:bodyPr>
          <a:lstStyle/>
          <a:p>
            <a:pPr>
              <a:defRPr/>
            </a:pPr>
            <a:r>
              <a:rPr lang="en-US" sz="7200" dirty="0">
                <a:solidFill>
                  <a:srgbClr val="E8EC39"/>
                </a:solidFill>
                <a:latin typeface="Arial" panose="020B0604020202020204" pitchFamily="34" charset="0"/>
                <a:ea typeface="+mn-ea"/>
                <a:cs typeface="+mn-cs"/>
              </a:rPr>
              <a:t>Bible Reading Habits of Americans</a:t>
            </a: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22</a:t>
            </a:r>
          </a:p>
        </p:txBody>
      </p:sp>
      <p:pic>
        <p:nvPicPr>
          <p:cNvPr id="3" name="Picture 2">
            <a:extLst>
              <a:ext uri="{FF2B5EF4-FFF2-40B4-BE49-F238E27FC236}">
                <a16:creationId xmlns:a16="http://schemas.microsoft.com/office/drawing/2014/main" id="{09391D87-61D4-E63A-17F1-E2D34023659E}"/>
              </a:ext>
            </a:extLst>
          </p:cNvPr>
          <p:cNvPicPr>
            <a:picLocks noChangeAspect="1"/>
          </p:cNvPicPr>
          <p:nvPr/>
        </p:nvPicPr>
        <p:blipFill rotWithShape="1">
          <a:blip r:embed="rId3"/>
          <a:srcRect r="33676"/>
          <a:stretch/>
        </p:blipFill>
        <p:spPr>
          <a:xfrm>
            <a:off x="443751" y="-530950"/>
            <a:ext cx="8223250" cy="774918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86B924-75A8-0166-B34E-9F5F575746D9}"/>
              </a:ext>
            </a:extLst>
          </p:cNvPr>
          <p:cNvSpPr/>
          <p:nvPr/>
        </p:nvSpPr>
        <p:spPr bwMode="auto">
          <a:xfrm>
            <a:off x="-13447" y="-13447"/>
            <a:ext cx="9238129" cy="6952129"/>
          </a:xfrm>
          <a:prstGeom prst="rect">
            <a:avLst/>
          </a:prstGeom>
          <a:solidFill>
            <a:schemeClr val="bg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78181" name="Rectangle 5"/>
          <p:cNvSpPr>
            <a:spLocks noChangeArrowheads="1"/>
          </p:cNvSpPr>
          <p:nvPr/>
        </p:nvSpPr>
        <p:spPr bwMode="auto">
          <a:xfrm>
            <a:off x="1244600" y="1820547"/>
            <a:ext cx="7016750" cy="341375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spAutoFit/>
          </a:bodyPr>
          <a:lstStyle/>
          <a:p>
            <a:pPr>
              <a:defRPr/>
            </a:pPr>
            <a:r>
              <a:rPr lang="en-US" sz="7200" dirty="0">
                <a:solidFill>
                  <a:srgbClr val="E8EC39"/>
                </a:solidFill>
                <a:latin typeface="Arial" panose="020B0604020202020204" pitchFamily="34" charset="0"/>
                <a:ea typeface="+mn-ea"/>
                <a:cs typeface="+mn-cs"/>
              </a:rPr>
              <a:t>Bible Reading Habits of Americans</a:t>
            </a: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22</a:t>
            </a:r>
          </a:p>
        </p:txBody>
      </p:sp>
      <p:pic>
        <p:nvPicPr>
          <p:cNvPr id="3" name="Picture 2">
            <a:extLst>
              <a:ext uri="{FF2B5EF4-FFF2-40B4-BE49-F238E27FC236}">
                <a16:creationId xmlns:a16="http://schemas.microsoft.com/office/drawing/2014/main" id="{5BB8EAD1-476B-24E7-1183-D8291BAE9B6E}"/>
              </a:ext>
            </a:extLst>
          </p:cNvPr>
          <p:cNvPicPr>
            <a:picLocks noChangeAspect="1"/>
          </p:cNvPicPr>
          <p:nvPr/>
        </p:nvPicPr>
        <p:blipFill rotWithShape="1">
          <a:blip r:embed="rId3"/>
          <a:srcRect r="33105"/>
          <a:stretch/>
        </p:blipFill>
        <p:spPr>
          <a:xfrm>
            <a:off x="441324" y="-524435"/>
            <a:ext cx="8261351" cy="7718612"/>
          </a:xfrm>
          <a:prstGeom prst="rect">
            <a:avLst/>
          </a:prstGeom>
        </p:spPr>
      </p:pic>
    </p:spTree>
    <p:extLst>
      <p:ext uri="{BB962C8B-B14F-4D97-AF65-F5344CB8AC3E}">
        <p14:creationId xmlns:p14="http://schemas.microsoft.com/office/powerpoint/2010/main" val="1713886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82638" y="927100"/>
            <a:ext cx="7559675" cy="529113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5400" dirty="0">
                <a:solidFill>
                  <a:srgbClr val="FFFF00"/>
                </a:solidFill>
                <a:latin typeface="Arial" panose="020B0604020202020204" pitchFamily="34" charset="0"/>
              </a:rPr>
              <a:t>       </a:t>
            </a:r>
            <a:r>
              <a:rPr lang="en-US" altLang="ja-JP" sz="5400" dirty="0">
                <a:solidFill>
                  <a:srgbClr val="FFFF00"/>
                </a:solidFill>
                <a:latin typeface="Arial" panose="020B0604020202020204" pitchFamily="34" charset="0"/>
              </a:rPr>
              <a:t>"Unless our faith is established on facts, it is no more than conjecture, superstition and presumption."</a:t>
            </a:r>
          </a:p>
          <a:p>
            <a:pPr algn="l">
              <a:defRPr/>
            </a:pPr>
            <a:r>
              <a:rPr lang="en-US" sz="4000" dirty="0">
                <a:solidFill>
                  <a:srgbClr val="FFFF00"/>
                </a:solidFill>
                <a:latin typeface="Arial" panose="020B0604020202020204" pitchFamily="34" charset="0"/>
              </a:rPr>
              <a:t>                            Miles Stanford</a:t>
            </a:r>
          </a:p>
          <a:p>
            <a:pPr algn="l">
              <a:defRPr/>
            </a:pPr>
            <a:r>
              <a:rPr lang="en-US" sz="2800" dirty="0">
                <a:solidFill>
                  <a:srgbClr val="FFFF00"/>
                </a:solidFill>
                <a:latin typeface="Arial" panose="020B0604020202020204" pitchFamily="34" charset="0"/>
              </a:rPr>
              <a:t>                            Principles of Spiritual Growth</a:t>
            </a:r>
            <a:endParaRPr lang="en-US" sz="4000" dirty="0">
              <a:solidFill>
                <a:srgbClr val="FFFF00"/>
              </a:solidFill>
              <a:latin typeface="Arial" panose="020B0604020202020204" pitchFamily="34" charset="0"/>
            </a:endParaRPr>
          </a:p>
        </p:txBody>
      </p:sp>
      <p:sp>
        <p:nvSpPr>
          <p:cNvPr id="17413" name="Text Box 5"/>
          <p:cNvSpPr txBox="1">
            <a:spLocks noChangeArrowheads="1"/>
          </p:cNvSpPr>
          <p:nvPr/>
        </p:nvSpPr>
        <p:spPr bwMode="auto">
          <a:xfrm>
            <a:off x="5393202" y="1756461"/>
            <a:ext cx="21812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5400" dirty="0">
                <a:solidFill>
                  <a:schemeClr val="tx1"/>
                </a:solidFill>
                <a:latin typeface="Arial" panose="020B0604020202020204" pitchFamily="34" charset="0"/>
              </a:rPr>
              <a:t>facts</a:t>
            </a:r>
          </a:p>
        </p:txBody>
      </p:sp>
      <p:sp>
        <p:nvSpPr>
          <p:cNvPr id="17414" name="Text Box 6"/>
          <p:cNvSpPr txBox="1">
            <a:spLocks noChangeArrowheads="1"/>
          </p:cNvSpPr>
          <p:nvPr/>
        </p:nvSpPr>
        <p:spPr bwMode="auto">
          <a:xfrm>
            <a:off x="789330" y="3398107"/>
            <a:ext cx="3802062"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5400" dirty="0">
                <a:solidFill>
                  <a:schemeClr val="tx1"/>
                </a:solidFill>
                <a:latin typeface="Arial" panose="020B0604020202020204" pitchFamily="34" charset="0"/>
              </a:rPr>
              <a:t>conjecture</a:t>
            </a:r>
          </a:p>
        </p:txBody>
      </p:sp>
      <p:sp>
        <p:nvSpPr>
          <p:cNvPr id="17415" name="Text Box 7"/>
          <p:cNvSpPr txBox="1">
            <a:spLocks noChangeArrowheads="1"/>
          </p:cNvSpPr>
          <p:nvPr/>
        </p:nvSpPr>
        <p:spPr bwMode="auto">
          <a:xfrm>
            <a:off x="4314825" y="3398108"/>
            <a:ext cx="40274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5400" dirty="0">
                <a:solidFill>
                  <a:schemeClr val="tx1"/>
                </a:solidFill>
                <a:latin typeface="Arial" panose="020B0604020202020204" pitchFamily="34" charset="0"/>
              </a:rPr>
              <a:t>superstition</a:t>
            </a:r>
          </a:p>
        </p:txBody>
      </p:sp>
      <p:sp>
        <p:nvSpPr>
          <p:cNvPr id="17416" name="Text Box 8"/>
          <p:cNvSpPr txBox="1">
            <a:spLocks noChangeArrowheads="1"/>
          </p:cNvSpPr>
          <p:nvPr/>
        </p:nvSpPr>
        <p:spPr bwMode="auto">
          <a:xfrm>
            <a:off x="2104636" y="4214253"/>
            <a:ext cx="4608512"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5400" dirty="0">
                <a:solidFill>
                  <a:schemeClr val="tx1"/>
                </a:solidFill>
                <a:latin typeface="Arial" panose="020B0604020202020204" pitchFamily="34" charset="0"/>
              </a:rPr>
              <a:t>presumption</a:t>
            </a:r>
          </a:p>
        </p:txBody>
      </p:sp>
      <p:sp>
        <p:nvSpPr>
          <p:cNvPr id="50182" name="Text Box 1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23</a:t>
            </a:r>
          </a:p>
        </p:txBody>
      </p:sp>
      <p:sp>
        <p:nvSpPr>
          <p:cNvPr id="50183" name="Text Box 14"/>
          <p:cNvSpPr txBox="1">
            <a:spLocks noChangeArrowheads="1"/>
          </p:cNvSpPr>
          <p:nvPr/>
        </p:nvSpPr>
        <p:spPr bwMode="auto">
          <a:xfrm>
            <a:off x="87534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fltVal val="0"/>
                                          </p:val>
                                        </p:tav>
                                        <p:tav tm="100000">
                                          <p:val>
                                            <p:strVal val="#ppt_h"/>
                                          </p:val>
                                        </p:tav>
                                      </p:tavLst>
                                    </p:anim>
                                    <p:anim calcmode="lin" valueType="num">
                                      <p:cBhvr>
                                        <p:cTn id="9" dur="500" fill="hold"/>
                                        <p:tgtEl>
                                          <p:spTgt spid="17413"/>
                                        </p:tgtEl>
                                        <p:attrNameLst>
                                          <p:attrName>ppt_x</p:attrName>
                                        </p:attrNameLst>
                                      </p:cBhvr>
                                      <p:tavLst>
                                        <p:tav tm="0">
                                          <p:val>
                                            <p:fltVal val="0.5"/>
                                          </p:val>
                                        </p:tav>
                                        <p:tav tm="100000">
                                          <p:val>
                                            <p:strVal val="#ppt_x"/>
                                          </p:val>
                                        </p:tav>
                                      </p:tavLst>
                                    </p:anim>
                                    <p:anim calcmode="lin" valueType="num">
                                      <p:cBhvr>
                                        <p:cTn id="10" dur="500" fill="hold"/>
                                        <p:tgtEl>
                                          <p:spTgt spid="1741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7414"/>
                                        </p:tgtEl>
                                        <p:attrNameLst>
                                          <p:attrName>style.visibility</p:attrName>
                                        </p:attrNameLst>
                                      </p:cBhvr>
                                      <p:to>
                                        <p:strVal val="visible"/>
                                      </p:to>
                                    </p:set>
                                    <p:anim calcmode="lin" valueType="num">
                                      <p:cBhvr>
                                        <p:cTn id="15" dur="500" fill="hold"/>
                                        <p:tgtEl>
                                          <p:spTgt spid="17414"/>
                                        </p:tgtEl>
                                        <p:attrNameLst>
                                          <p:attrName>ppt_w</p:attrName>
                                        </p:attrNameLst>
                                      </p:cBhvr>
                                      <p:tavLst>
                                        <p:tav tm="0">
                                          <p:val>
                                            <p:fltVal val="0"/>
                                          </p:val>
                                        </p:tav>
                                        <p:tav tm="100000">
                                          <p:val>
                                            <p:strVal val="#ppt_w"/>
                                          </p:val>
                                        </p:tav>
                                      </p:tavLst>
                                    </p:anim>
                                    <p:anim calcmode="lin" valueType="num">
                                      <p:cBhvr>
                                        <p:cTn id="16" dur="500" fill="hold"/>
                                        <p:tgtEl>
                                          <p:spTgt spid="17414"/>
                                        </p:tgtEl>
                                        <p:attrNameLst>
                                          <p:attrName>ppt_h</p:attrName>
                                        </p:attrNameLst>
                                      </p:cBhvr>
                                      <p:tavLst>
                                        <p:tav tm="0">
                                          <p:val>
                                            <p:fltVal val="0"/>
                                          </p:val>
                                        </p:tav>
                                        <p:tav tm="100000">
                                          <p:val>
                                            <p:strVal val="#ppt_h"/>
                                          </p:val>
                                        </p:tav>
                                      </p:tavLst>
                                    </p:anim>
                                    <p:anim calcmode="lin" valueType="num">
                                      <p:cBhvr>
                                        <p:cTn id="17" dur="500" fill="hold"/>
                                        <p:tgtEl>
                                          <p:spTgt spid="17414"/>
                                        </p:tgtEl>
                                        <p:attrNameLst>
                                          <p:attrName>ppt_x</p:attrName>
                                        </p:attrNameLst>
                                      </p:cBhvr>
                                      <p:tavLst>
                                        <p:tav tm="0">
                                          <p:val>
                                            <p:fltVal val="0.5"/>
                                          </p:val>
                                        </p:tav>
                                        <p:tav tm="100000">
                                          <p:val>
                                            <p:strVal val="#ppt_x"/>
                                          </p:val>
                                        </p:tav>
                                      </p:tavLst>
                                    </p:anim>
                                    <p:anim calcmode="lin" valueType="num">
                                      <p:cBhvr>
                                        <p:cTn id="18" dur="500" fill="hold"/>
                                        <p:tgtEl>
                                          <p:spTgt spid="17414"/>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7415"/>
                                        </p:tgtEl>
                                        <p:attrNameLst>
                                          <p:attrName>style.visibility</p:attrName>
                                        </p:attrNameLst>
                                      </p:cBhvr>
                                      <p:to>
                                        <p:strVal val="visible"/>
                                      </p:to>
                                    </p:set>
                                    <p:anim calcmode="lin" valueType="num">
                                      <p:cBhvr>
                                        <p:cTn id="23" dur="500" fill="hold"/>
                                        <p:tgtEl>
                                          <p:spTgt spid="17415"/>
                                        </p:tgtEl>
                                        <p:attrNameLst>
                                          <p:attrName>ppt_w</p:attrName>
                                        </p:attrNameLst>
                                      </p:cBhvr>
                                      <p:tavLst>
                                        <p:tav tm="0">
                                          <p:val>
                                            <p:fltVal val="0"/>
                                          </p:val>
                                        </p:tav>
                                        <p:tav tm="100000">
                                          <p:val>
                                            <p:strVal val="#ppt_w"/>
                                          </p:val>
                                        </p:tav>
                                      </p:tavLst>
                                    </p:anim>
                                    <p:anim calcmode="lin" valueType="num">
                                      <p:cBhvr>
                                        <p:cTn id="24" dur="500" fill="hold"/>
                                        <p:tgtEl>
                                          <p:spTgt spid="17415"/>
                                        </p:tgtEl>
                                        <p:attrNameLst>
                                          <p:attrName>ppt_h</p:attrName>
                                        </p:attrNameLst>
                                      </p:cBhvr>
                                      <p:tavLst>
                                        <p:tav tm="0">
                                          <p:val>
                                            <p:fltVal val="0"/>
                                          </p:val>
                                        </p:tav>
                                        <p:tav tm="100000">
                                          <p:val>
                                            <p:strVal val="#ppt_h"/>
                                          </p:val>
                                        </p:tav>
                                      </p:tavLst>
                                    </p:anim>
                                    <p:anim calcmode="lin" valueType="num">
                                      <p:cBhvr>
                                        <p:cTn id="25" dur="500" fill="hold"/>
                                        <p:tgtEl>
                                          <p:spTgt spid="17415"/>
                                        </p:tgtEl>
                                        <p:attrNameLst>
                                          <p:attrName>ppt_x</p:attrName>
                                        </p:attrNameLst>
                                      </p:cBhvr>
                                      <p:tavLst>
                                        <p:tav tm="0">
                                          <p:val>
                                            <p:fltVal val="0.5"/>
                                          </p:val>
                                        </p:tav>
                                        <p:tav tm="100000">
                                          <p:val>
                                            <p:strVal val="#ppt_x"/>
                                          </p:val>
                                        </p:tav>
                                      </p:tavLst>
                                    </p:anim>
                                    <p:anim calcmode="lin" valueType="num">
                                      <p:cBhvr>
                                        <p:cTn id="26" dur="500" fill="hold"/>
                                        <p:tgtEl>
                                          <p:spTgt spid="17415"/>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7416"/>
                                        </p:tgtEl>
                                        <p:attrNameLst>
                                          <p:attrName>style.visibility</p:attrName>
                                        </p:attrNameLst>
                                      </p:cBhvr>
                                      <p:to>
                                        <p:strVal val="visible"/>
                                      </p:to>
                                    </p:set>
                                    <p:anim calcmode="lin" valueType="num">
                                      <p:cBhvr>
                                        <p:cTn id="31" dur="500" fill="hold"/>
                                        <p:tgtEl>
                                          <p:spTgt spid="17416"/>
                                        </p:tgtEl>
                                        <p:attrNameLst>
                                          <p:attrName>ppt_w</p:attrName>
                                        </p:attrNameLst>
                                      </p:cBhvr>
                                      <p:tavLst>
                                        <p:tav tm="0">
                                          <p:val>
                                            <p:fltVal val="0"/>
                                          </p:val>
                                        </p:tav>
                                        <p:tav tm="100000">
                                          <p:val>
                                            <p:strVal val="#ppt_w"/>
                                          </p:val>
                                        </p:tav>
                                      </p:tavLst>
                                    </p:anim>
                                    <p:anim calcmode="lin" valueType="num">
                                      <p:cBhvr>
                                        <p:cTn id="32" dur="500" fill="hold"/>
                                        <p:tgtEl>
                                          <p:spTgt spid="17416"/>
                                        </p:tgtEl>
                                        <p:attrNameLst>
                                          <p:attrName>ppt_h</p:attrName>
                                        </p:attrNameLst>
                                      </p:cBhvr>
                                      <p:tavLst>
                                        <p:tav tm="0">
                                          <p:val>
                                            <p:fltVal val="0"/>
                                          </p:val>
                                        </p:tav>
                                        <p:tav tm="100000">
                                          <p:val>
                                            <p:strVal val="#ppt_h"/>
                                          </p:val>
                                        </p:tav>
                                      </p:tavLst>
                                    </p:anim>
                                    <p:anim calcmode="lin" valueType="num">
                                      <p:cBhvr>
                                        <p:cTn id="33" dur="500" fill="hold"/>
                                        <p:tgtEl>
                                          <p:spTgt spid="17416"/>
                                        </p:tgtEl>
                                        <p:attrNameLst>
                                          <p:attrName>ppt_x</p:attrName>
                                        </p:attrNameLst>
                                      </p:cBhvr>
                                      <p:tavLst>
                                        <p:tav tm="0">
                                          <p:val>
                                            <p:fltVal val="0.5"/>
                                          </p:val>
                                        </p:tav>
                                        <p:tav tm="100000">
                                          <p:val>
                                            <p:strVal val="#ppt_x"/>
                                          </p:val>
                                        </p:tav>
                                      </p:tavLst>
                                    </p:anim>
                                    <p:anim calcmode="lin" valueType="num">
                                      <p:cBhvr>
                                        <p:cTn id="34" dur="500" fill="hold"/>
                                        <p:tgtEl>
                                          <p:spTgt spid="174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P spid="1741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1890713" y="858838"/>
            <a:ext cx="6440487" cy="638175"/>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p>
            <a:pPr algn="l">
              <a:defRPr/>
            </a:pPr>
            <a:r>
              <a:rPr lang="en-US" sz="3600" b="1" i="1" dirty="0">
                <a:solidFill>
                  <a:srgbClr val="FFFF00"/>
                </a:solidFill>
              </a:rPr>
              <a:t>An anchor point of study…</a:t>
            </a:r>
            <a:endParaRPr lang="en-US" sz="2400" b="1" i="1" dirty="0">
              <a:solidFill>
                <a:srgbClr val="FFFF00"/>
              </a:solidFill>
            </a:endParaRPr>
          </a:p>
        </p:txBody>
      </p:sp>
      <p:sp>
        <p:nvSpPr>
          <p:cNvPr id="52226"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2227"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2228"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222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24</a:t>
            </a:r>
          </a:p>
        </p:txBody>
      </p:sp>
      <p:sp>
        <p:nvSpPr>
          <p:cNvPr id="331788" name="Rectangle 12"/>
          <p:cNvSpPr>
            <a:spLocks noChangeArrowheads="1"/>
          </p:cNvSpPr>
          <p:nvPr/>
        </p:nvSpPr>
        <p:spPr bwMode="auto">
          <a:xfrm>
            <a:off x="222250" y="1685925"/>
            <a:ext cx="8674100" cy="1751013"/>
          </a:xfrm>
          <a:prstGeom prst="rect">
            <a:avLst/>
          </a:prstGeom>
          <a:noFill/>
          <a:ln w="12700">
            <a:noFill/>
            <a:miter lim="800000"/>
            <a:headEnd/>
            <a:tailEnd/>
          </a:ln>
          <a:effectLst>
            <a:outerShdw blurRad="63500" dist="57501" dir="3723739" algn="ctr" rotWithShape="0">
              <a:schemeClr val="bg2">
                <a:alpha val="74998"/>
              </a:schemeClr>
            </a:outerShdw>
          </a:effectLst>
        </p:spPr>
        <p:txBody>
          <a:bodyPr lIns="90487" tIns="44450" rIns="90487" bIns="44450">
            <a:spAutoFit/>
          </a:bodyPr>
          <a:lstStyle/>
          <a:p>
            <a:pPr>
              <a:defRPr/>
            </a:pPr>
            <a:r>
              <a:rPr lang="en-US" altLang="ja-JP" sz="5400" b="1" dirty="0">
                <a:solidFill>
                  <a:schemeClr val="tx1"/>
                </a:solidFill>
              </a:rPr>
              <a:t>"We will not believe   more than we </a:t>
            </a:r>
            <a:r>
              <a:rPr lang="en-US" altLang="ja-JP" sz="5400" b="1" dirty="0">
                <a:solidFill>
                  <a:srgbClr val="FFEA18"/>
                </a:solidFill>
              </a:rPr>
              <a:t>know</a:t>
            </a:r>
            <a:r>
              <a:rPr lang="en-US" altLang="ja-JP" sz="5400" b="1" dirty="0">
                <a:solidFill>
                  <a:schemeClr val="tx1"/>
                </a:solidFill>
              </a:rPr>
              <a:t>,    </a:t>
            </a:r>
            <a:endParaRPr lang="en-US" sz="4000" dirty="0">
              <a:solidFill>
                <a:schemeClr val="tx1"/>
              </a:solidFill>
              <a:latin typeface="Arial" panose="020B0604020202020204" pitchFamily="34" charset="0"/>
            </a:endParaRPr>
          </a:p>
        </p:txBody>
      </p:sp>
      <p:sp>
        <p:nvSpPr>
          <p:cNvPr id="331789" name="Rectangle 13"/>
          <p:cNvSpPr>
            <a:spLocks noChangeArrowheads="1"/>
          </p:cNvSpPr>
          <p:nvPr/>
        </p:nvSpPr>
        <p:spPr bwMode="auto">
          <a:xfrm>
            <a:off x="4406900" y="5268913"/>
            <a:ext cx="3721100" cy="1003300"/>
          </a:xfrm>
          <a:prstGeom prst="rect">
            <a:avLst/>
          </a:prstGeom>
          <a:noFill/>
          <a:ln w="12700">
            <a:noFill/>
            <a:miter lim="800000"/>
            <a:headEnd/>
            <a:tailEnd/>
          </a:ln>
          <a:effectLst>
            <a:outerShdw blurRad="63500" dist="46662" dir="3284183" algn="ctr" rotWithShape="0">
              <a:schemeClr val="bg2">
                <a:alpha val="74998"/>
              </a:schemeClr>
            </a:outerShdw>
          </a:effectLst>
        </p:spPr>
        <p:txBody>
          <a:bodyPr lIns="90487" tIns="44450" rIns="90487" bIns="44450">
            <a:spAutoFit/>
          </a:bodyPr>
          <a:lstStyle/>
          <a:p>
            <a:pPr algn="r">
              <a:defRPr/>
            </a:pPr>
            <a:r>
              <a:rPr lang="en-US" sz="2000" dirty="0">
                <a:solidFill>
                  <a:schemeClr val="tx1"/>
                </a:solidFill>
                <a:latin typeface="Arial" panose="020B0604020202020204" pitchFamily="34" charset="0"/>
              </a:rPr>
              <a:t>       Albert Mohler, President</a:t>
            </a:r>
          </a:p>
          <a:p>
            <a:pPr algn="r">
              <a:defRPr/>
            </a:pPr>
            <a:r>
              <a:rPr lang="en-US" sz="2000" dirty="0">
                <a:solidFill>
                  <a:schemeClr val="tx1"/>
                </a:solidFill>
                <a:latin typeface="Arial" panose="020B0604020202020204" pitchFamily="34" charset="0"/>
              </a:rPr>
              <a:t>The Southern Baptist Seminary                                                         Louisville, KY</a:t>
            </a:r>
            <a:endParaRPr lang="en-US" sz="1400" dirty="0">
              <a:solidFill>
                <a:schemeClr val="tx1"/>
              </a:solidFill>
              <a:latin typeface="Arial" panose="020B0604020202020204" pitchFamily="34" charset="0"/>
            </a:endParaRPr>
          </a:p>
        </p:txBody>
      </p:sp>
      <p:sp>
        <p:nvSpPr>
          <p:cNvPr id="331790" name="Text Box 14"/>
          <p:cNvSpPr txBox="1">
            <a:spLocks noChangeArrowheads="1"/>
          </p:cNvSpPr>
          <p:nvPr/>
        </p:nvSpPr>
        <p:spPr bwMode="auto">
          <a:xfrm>
            <a:off x="298450" y="3362325"/>
            <a:ext cx="8628063" cy="1755775"/>
          </a:xfrm>
          <a:prstGeom prst="rect">
            <a:avLst/>
          </a:prstGeom>
          <a:noFill/>
          <a:ln w="12700">
            <a:noFill/>
            <a:miter lim="800000"/>
            <a:headEnd/>
            <a:tailEnd/>
          </a:ln>
          <a:effectLst>
            <a:outerShdw blurRad="63500" dist="46662" dir="3284183"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5400" b="1" dirty="0">
                <a:solidFill>
                  <a:schemeClr val="tx1"/>
                </a:solidFill>
              </a:rPr>
              <a:t>and we will not live higher than our </a:t>
            </a:r>
            <a:r>
              <a:rPr lang="en-US" sz="5400" b="1" dirty="0">
                <a:solidFill>
                  <a:srgbClr val="FFEA18"/>
                </a:solidFill>
              </a:rPr>
              <a:t>beliefs</a:t>
            </a:r>
            <a:r>
              <a:rPr lang="en-US" sz="5400" b="1" dirty="0">
                <a:solidFill>
                  <a:schemeClr val="tx1"/>
                </a:solidFill>
              </a:rPr>
              <a:t>.</a:t>
            </a:r>
            <a:r>
              <a:rPr lang="en-US" altLang="ja-JP" sz="5400" b="1" dirty="0">
                <a:solidFill>
                  <a:schemeClr val="tx1"/>
                </a:solidFill>
              </a:rPr>
              <a:t>"</a:t>
            </a:r>
            <a:endParaRPr lang="en-US" sz="5400" b="1" dirty="0">
              <a:solidFill>
                <a:schemeClr val="tx1"/>
              </a:solidFill>
            </a:endParaRPr>
          </a:p>
        </p:txBody>
      </p:sp>
      <p:sp>
        <p:nvSpPr>
          <p:cNvPr id="52233" name="Text Box 15"/>
          <p:cNvSpPr txBox="1">
            <a:spLocks noChangeArrowheads="1"/>
          </p:cNvSpPr>
          <p:nvPr/>
        </p:nvSpPr>
        <p:spPr bwMode="auto">
          <a:xfrm>
            <a:off x="8742363" y="639762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wipe(lef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89"/>
                                        </p:tgtEl>
                                        <p:attrNameLst>
                                          <p:attrName>style.visibility</p:attrName>
                                        </p:attrNameLst>
                                      </p:cBhvr>
                                      <p:to>
                                        <p:strVal val="visible"/>
                                      </p:to>
                                    </p:set>
                                    <p:animEffect transition="in" filter="wipe(left)">
                                      <p:cBhvr>
                                        <p:cTn id="12" dur="500"/>
                                        <p:tgtEl>
                                          <p:spTgt spid="331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88"/>
                                        </p:tgtEl>
                                        <p:attrNameLst>
                                          <p:attrName>style.visibility</p:attrName>
                                        </p:attrNameLst>
                                      </p:cBhvr>
                                      <p:to>
                                        <p:strVal val="visible"/>
                                      </p:to>
                                    </p:set>
                                    <p:animEffect transition="in" filter="fade">
                                      <p:cBhvr>
                                        <p:cTn id="17" dur="500"/>
                                        <p:tgtEl>
                                          <p:spTgt spid="3317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1790"/>
                                        </p:tgtEl>
                                        <p:attrNameLst>
                                          <p:attrName>style.visibility</p:attrName>
                                        </p:attrNameLst>
                                      </p:cBhvr>
                                      <p:to>
                                        <p:strVal val="visible"/>
                                      </p:to>
                                    </p:set>
                                    <p:animEffect transition="in" filter="fade">
                                      <p:cBhvr>
                                        <p:cTn id="22" dur="500"/>
                                        <p:tgtEl>
                                          <p:spTgt spid="331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88" grpId="0" autoUpdateAnimBg="0"/>
      <p:bldP spid="331789" grpId="0" autoUpdateAnimBg="0"/>
      <p:bldP spid="33179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4274"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pic>
        <p:nvPicPr>
          <p:cNvPr id="5427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738" y="82550"/>
            <a:ext cx="2660650" cy="264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2803" name="Text Box 3"/>
          <p:cNvSpPr txBox="1">
            <a:spLocks noChangeArrowheads="1"/>
          </p:cNvSpPr>
          <p:nvPr/>
        </p:nvSpPr>
        <p:spPr bwMode="auto">
          <a:xfrm>
            <a:off x="468313" y="1324660"/>
            <a:ext cx="8283575" cy="5570756"/>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8800" dirty="0">
                <a:solidFill>
                  <a:schemeClr val="tx2"/>
                </a:solidFill>
                <a:latin typeface="Arial" panose="020B0604020202020204" pitchFamily="34" charset="0"/>
              </a:rPr>
              <a:t>So…here we go!</a:t>
            </a:r>
            <a:endParaRPr lang="en-US" sz="8800" dirty="0">
              <a:solidFill>
                <a:schemeClr val="tx1"/>
              </a:solidFill>
              <a:latin typeface="Arial" panose="020B0604020202020204" pitchFamily="34" charset="0"/>
            </a:endParaRPr>
          </a:p>
          <a:p>
            <a:pPr>
              <a:defRPr/>
            </a:pPr>
            <a:r>
              <a:rPr lang="en-US" sz="6000" dirty="0">
                <a:solidFill>
                  <a:schemeClr val="tx1"/>
                </a:solidFill>
                <a:latin typeface="Arial" panose="020B0604020202020204" pitchFamily="34" charset="0"/>
              </a:rPr>
              <a:t>(And don</a:t>
            </a:r>
            <a:r>
              <a:rPr lang="fr-FR" altLang="ja-JP" sz="6000" dirty="0">
                <a:solidFill>
                  <a:schemeClr val="tx1"/>
                </a:solidFill>
                <a:latin typeface="Arial" panose="020B0604020202020204" pitchFamily="34" charset="0"/>
              </a:rPr>
              <a:t>'</a:t>
            </a:r>
            <a:r>
              <a:rPr lang="en-US" altLang="ja-JP" sz="6000" dirty="0">
                <a:solidFill>
                  <a:schemeClr val="tx1"/>
                </a:solidFill>
                <a:latin typeface="Arial" panose="020B0604020202020204" pitchFamily="34" charset="0"/>
              </a:rPr>
              <a:t>t miss a       single session. Each builds toward the next!)</a:t>
            </a:r>
            <a:endParaRPr lang="en-US" sz="8800" dirty="0">
              <a:solidFill>
                <a:schemeClr val="tx1"/>
              </a:solidFill>
              <a:latin typeface="Arial" panose="020B0604020202020204" pitchFamily="34" charset="0"/>
            </a:endParaRPr>
          </a:p>
        </p:txBody>
      </p:sp>
      <p:sp>
        <p:nvSpPr>
          <p:cNvPr id="54277" name="Text Box 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25</a:t>
            </a:r>
          </a:p>
        </p:txBody>
      </p:sp>
      <p:sp>
        <p:nvSpPr>
          <p:cNvPr id="54278" name="Text Box 17"/>
          <p:cNvSpPr txBox="1">
            <a:spLocks noChangeArrowheads="1"/>
          </p:cNvSpPr>
          <p:nvPr/>
        </p:nvSpPr>
        <p:spPr bwMode="auto">
          <a:xfrm>
            <a:off x="8732838" y="640397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Rectangle 14"/>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170"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80247" name="Text Box 23"/>
          <p:cNvSpPr txBox="1">
            <a:spLocks noChangeArrowheads="1"/>
          </p:cNvSpPr>
          <p:nvPr/>
        </p:nvSpPr>
        <p:spPr bwMode="auto">
          <a:xfrm>
            <a:off x="3151188" y="1628775"/>
            <a:ext cx="5681662" cy="35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b="1">
                <a:solidFill>
                  <a:srgbClr val="FFEA18"/>
                </a:solidFill>
              </a:rPr>
              <a:t>YOUR ATTENTION PLEASE…                    KINDLY SILENCE ALL CELL PHONES, BEEPERS AND OTHER COMMUNICATION DEVICES DURING THE TEACHING SESSIONS.  YOUR FRIENDS IN THE CLASSES WILL THANK YOU!</a:t>
            </a:r>
          </a:p>
        </p:txBody>
      </p:sp>
      <p:grpSp>
        <p:nvGrpSpPr>
          <p:cNvPr id="2" name="Group 27"/>
          <p:cNvGrpSpPr>
            <a:grpSpLocks/>
          </p:cNvGrpSpPr>
          <p:nvPr/>
        </p:nvGrpSpPr>
        <p:grpSpPr bwMode="auto">
          <a:xfrm>
            <a:off x="460375" y="1735138"/>
            <a:ext cx="2792413" cy="2836862"/>
            <a:chOff x="258" y="850"/>
            <a:chExt cx="1759" cy="1787"/>
          </a:xfrm>
        </p:grpSpPr>
        <p:pic>
          <p:nvPicPr>
            <p:cNvPr id="7177" name="Picture 2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8" name="Line 26"/>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0254"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80255"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02</a:t>
            </a:r>
          </a:p>
        </p:txBody>
      </p:sp>
      <p:sp>
        <p:nvSpPr>
          <p:cNvPr id="7176" name="Text Box 32"/>
          <p:cNvSpPr txBox="1">
            <a:spLocks noChangeArrowheads="1"/>
          </p:cNvSpPr>
          <p:nvPr/>
        </p:nvSpPr>
        <p:spPr bwMode="auto">
          <a:xfrm>
            <a:off x="8721725" y="640397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0"/>
      <p:bldP spid="1802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56322"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56323" name="Group 14"/>
          <p:cNvGrpSpPr>
            <a:grpSpLocks/>
          </p:cNvGrpSpPr>
          <p:nvPr/>
        </p:nvGrpSpPr>
        <p:grpSpPr bwMode="auto">
          <a:xfrm>
            <a:off x="723900" y="1936750"/>
            <a:ext cx="7772400" cy="1143000"/>
            <a:chOff x="456" y="1220"/>
            <a:chExt cx="4896" cy="720"/>
          </a:xfrm>
        </p:grpSpPr>
        <p:sp>
          <p:nvSpPr>
            <p:cNvPr id="222212" name="Rectangle 4"/>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6000" dirty="0">
                  <a:solidFill>
                    <a:srgbClr val="F6FE0A"/>
                  </a:solidFill>
                  <a:latin typeface="Arial" panose="020B0604020202020204" pitchFamily="34" charset="0"/>
                </a:rPr>
                <a:t>The Bible…Basically</a:t>
              </a:r>
            </a:p>
          </p:txBody>
        </p:sp>
        <p:sp>
          <p:nvSpPr>
            <p:cNvPr id="222213" name="Rectangle 5"/>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dirty="0">
                  <a:solidFill>
                    <a:srgbClr val="FAFD00"/>
                  </a:solidFill>
                  <a:latin typeface="Arial" panose="020B0604020202020204" pitchFamily="34" charset="0"/>
                  <a:ea typeface="+mn-ea"/>
                  <a:cs typeface="+mn-cs"/>
                </a:rPr>
                <a:t>®</a:t>
              </a:r>
            </a:p>
          </p:txBody>
        </p:sp>
      </p:grpSp>
      <p:sp>
        <p:nvSpPr>
          <p:cNvPr id="222214" name="Text Box 6"/>
          <p:cNvSpPr txBox="1">
            <a:spLocks noChangeArrowheads="1"/>
          </p:cNvSpPr>
          <p:nvPr/>
        </p:nvSpPr>
        <p:spPr bwMode="auto">
          <a:xfrm>
            <a:off x="627063" y="3028950"/>
            <a:ext cx="7600950" cy="228600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7200" dirty="0">
                <a:solidFill>
                  <a:schemeClr val="tx1"/>
                </a:solidFill>
                <a:latin typeface="Arial" panose="020B0604020202020204" pitchFamily="34" charset="0"/>
              </a:rPr>
              <a:t>is a way of </a:t>
            </a:r>
          </a:p>
          <a:p>
            <a:pPr>
              <a:defRPr/>
            </a:pPr>
            <a:r>
              <a:rPr lang="en-US" sz="7200" dirty="0">
                <a:solidFill>
                  <a:schemeClr val="tx1"/>
                </a:solidFill>
                <a:latin typeface="Arial" panose="020B0604020202020204" pitchFamily="34" charset="0"/>
              </a:rPr>
              <a:t>thinking!</a:t>
            </a:r>
            <a:endParaRPr lang="en-US" sz="7200" dirty="0">
              <a:solidFill>
                <a:srgbClr val="FAFD00"/>
              </a:solidFill>
              <a:latin typeface="Arial" panose="020B0604020202020204" pitchFamily="34" charset="0"/>
            </a:endParaRPr>
          </a:p>
        </p:txBody>
      </p:sp>
      <p:sp>
        <p:nvSpPr>
          <p:cNvPr id="56325" name="Text Box 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6326" name="Text Box 11"/>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6327" name="Text Box 1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9235" name="Rectangle 19"/>
          <p:cNvSpPr>
            <a:spLocks noGrp="1" noChangeArrowheads="1"/>
          </p:cNvSpPr>
          <p:nvPr>
            <p:ph type="body" idx="1"/>
          </p:nvPr>
        </p:nvSpPr>
        <p:spPr bwMode="auto">
          <a:xfrm>
            <a:off x="1274763" y="3311525"/>
            <a:ext cx="6332537" cy="1752600"/>
          </a:xfrm>
          <a:ln w="12700">
            <a:miter lim="800000"/>
            <a:headEnd/>
            <a:tailEnd/>
          </a:ln>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r>
              <a:rPr lang="en-US" sz="5400" dirty="0">
                <a:effectLst>
                  <a:outerShdw blurRad="50800" dist="76200" dir="2700000" algn="tl" rotWithShape="0">
                    <a:srgbClr val="000000"/>
                  </a:outerShdw>
                </a:effectLst>
                <a:ea typeface="ＭＳ Ｐゴシック" charset="0"/>
                <a:cs typeface="ＭＳ Ｐゴシック" charset="0"/>
              </a:rPr>
              <a:t>You WILL learn to </a:t>
            </a:r>
            <a:r>
              <a:rPr lang="en-US" sz="5400" dirty="0">
                <a:solidFill>
                  <a:srgbClr val="CCFFCC"/>
                </a:solidFill>
                <a:effectLst>
                  <a:outerShdw blurRad="50800" dist="76200" dir="2700000" algn="tl" rotWithShape="0">
                    <a:srgbClr val="000000"/>
                  </a:outerShdw>
                </a:effectLst>
                <a:ea typeface="ＭＳ Ｐゴシック" charset="0"/>
                <a:cs typeface="ＭＳ Ｐゴシック" charset="0"/>
              </a:rPr>
              <a:t>mentally manage</a:t>
            </a:r>
            <a:r>
              <a:rPr lang="en-US" sz="5400" dirty="0">
                <a:solidFill>
                  <a:srgbClr val="66FF66"/>
                </a:solidFill>
                <a:effectLst>
                  <a:outerShdw blurRad="50800" dist="76200" dir="2700000" algn="tl" rotWithShape="0">
                    <a:srgbClr val="000000"/>
                  </a:outerShdw>
                </a:effectLst>
                <a:ea typeface="ＭＳ Ｐゴシック" charset="0"/>
                <a:cs typeface="ＭＳ Ｐゴシック" charset="0"/>
              </a:rPr>
              <a:t> </a:t>
            </a:r>
            <a:br>
              <a:rPr lang="en-US" sz="5400" dirty="0">
                <a:solidFill>
                  <a:srgbClr val="66FF66"/>
                </a:solidFill>
                <a:effectLst>
                  <a:outerShdw blurRad="50800" dist="76200" dir="2700000" algn="tl" rotWithShape="0">
                    <a:srgbClr val="000000"/>
                  </a:outerShdw>
                </a:effectLst>
                <a:ea typeface="ＭＳ Ｐゴシック" charset="0"/>
                <a:cs typeface="ＭＳ Ｐゴシック" charset="0"/>
              </a:rPr>
            </a:br>
            <a:r>
              <a:rPr lang="en-US" sz="5400" dirty="0">
                <a:effectLst>
                  <a:outerShdw blurRad="50800" dist="76200" dir="2700000" algn="tl" rotWithShape="0">
                    <a:srgbClr val="000000"/>
                  </a:outerShdw>
                </a:effectLst>
                <a:ea typeface="ＭＳ Ｐゴシック" charset="0"/>
                <a:cs typeface="ＭＳ Ｐゴシック" charset="0"/>
              </a:rPr>
              <a:t>the Bible!</a:t>
            </a:r>
            <a:endParaRPr lang="en-US" sz="5400" dirty="0">
              <a:solidFill>
                <a:srgbClr val="F6FE0A"/>
              </a:solidFill>
              <a:effectLst>
                <a:outerShdw blurRad="50800" dist="76200" dir="2700000" algn="tl" rotWithShape="0">
                  <a:srgbClr val="000000"/>
                </a:outerShdw>
              </a:effectLst>
              <a:ea typeface="ＭＳ Ｐゴシック" charset="0"/>
              <a:cs typeface="ＭＳ Ｐゴシック" charset="0"/>
            </a:endParaRPr>
          </a:p>
        </p:txBody>
      </p:sp>
      <p:sp>
        <p:nvSpPr>
          <p:cNvPr id="58371"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8372"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8373" name="Text Box 29"/>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8374"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27</a:t>
            </a:r>
          </a:p>
        </p:txBody>
      </p:sp>
      <p:grpSp>
        <p:nvGrpSpPr>
          <p:cNvPr id="58375" name="Group 31"/>
          <p:cNvGrpSpPr>
            <a:grpSpLocks/>
          </p:cNvGrpSpPr>
          <p:nvPr/>
        </p:nvGrpSpPr>
        <p:grpSpPr bwMode="auto">
          <a:xfrm>
            <a:off x="723900" y="1936750"/>
            <a:ext cx="7772400" cy="1143000"/>
            <a:chOff x="456" y="1220"/>
            <a:chExt cx="4896" cy="720"/>
          </a:xfrm>
        </p:grpSpPr>
        <p:sp>
          <p:nvSpPr>
            <p:cNvPr id="9248" name="Rectangle 32"/>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6000" dirty="0">
                  <a:solidFill>
                    <a:srgbClr val="F6FE0A"/>
                  </a:solidFill>
                  <a:latin typeface="Arial" panose="020B0604020202020204" pitchFamily="34" charset="0"/>
                </a:rPr>
                <a:t>The Bible…Basically</a:t>
              </a:r>
            </a:p>
          </p:txBody>
        </p:sp>
        <p:sp>
          <p:nvSpPr>
            <p:cNvPr id="9249" name="Rectangle 33"/>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dirty="0">
                  <a:solidFill>
                    <a:srgbClr val="FAFD00"/>
                  </a:solidFill>
                  <a:latin typeface="Arial" panose="020B0604020202020204" pitchFamily="34" charset="0"/>
                  <a:ea typeface="+mn-ea"/>
                  <a:cs typeface="+mn-cs"/>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35">
                                            <p:txEl>
                                              <p:pRg st="0" end="0"/>
                                            </p:txEl>
                                          </p:spTgt>
                                        </p:tgtEl>
                                        <p:attrNameLst>
                                          <p:attrName>style.visibility</p:attrName>
                                        </p:attrNameLst>
                                      </p:cBhvr>
                                      <p:to>
                                        <p:strVal val="visible"/>
                                      </p:to>
                                    </p:set>
                                    <p:animEffect transition="in" filter="wipe(left)">
                                      <p:cBhvr>
                                        <p:cTn id="7" dur="500"/>
                                        <p:tgtEl>
                                          <p:spTgt spid="9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7" name="Picture 22"/>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35522" name="Rectangle 2"/>
          <p:cNvSpPr>
            <a:spLocks noGrp="1" noChangeArrowheads="1"/>
          </p:cNvSpPr>
          <p:nvPr>
            <p:ph type="body" idx="1"/>
          </p:nvPr>
        </p:nvSpPr>
        <p:spPr bwMode="auto">
          <a:xfrm>
            <a:off x="608013" y="3211513"/>
            <a:ext cx="7900987" cy="1752600"/>
          </a:xfrm>
          <a:ln w="12700">
            <a:miter lim="800000"/>
            <a:headEnd/>
            <a:tailEnd/>
          </a:ln>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r>
              <a:rPr lang="en-US" sz="4000" dirty="0">
                <a:effectLst>
                  <a:outerShdw blurRad="50800" dist="76200" dir="2700000" algn="tl" rotWithShape="0">
                    <a:srgbClr val="000000"/>
                  </a:outerShdw>
                </a:effectLst>
                <a:ea typeface="ＭＳ Ｐゴシック" charset="0"/>
                <a:cs typeface="ＭＳ Ｐゴシック" charset="0"/>
              </a:rPr>
              <a:t>AN IMPORTANT SUBTEXT: Here is something YOU can teach to others!</a:t>
            </a:r>
          </a:p>
        </p:txBody>
      </p:sp>
      <p:sp>
        <p:nvSpPr>
          <p:cNvPr id="235527" name="Text Box 7"/>
          <p:cNvSpPr txBox="1">
            <a:spLocks noChangeArrowheads="1"/>
          </p:cNvSpPr>
          <p:nvPr/>
        </p:nvSpPr>
        <p:spPr bwMode="auto">
          <a:xfrm>
            <a:off x="8753475" y="90488"/>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latin typeface="Comic Sans MS" pitchFamily="-107" charset="0"/>
              <a:ea typeface="+mn-ea"/>
              <a:cs typeface="+mn-cs"/>
            </a:endParaRPr>
          </a:p>
        </p:txBody>
      </p:sp>
      <p:grpSp>
        <p:nvGrpSpPr>
          <p:cNvPr id="2" name="Group 13"/>
          <p:cNvGrpSpPr>
            <a:grpSpLocks/>
          </p:cNvGrpSpPr>
          <p:nvPr/>
        </p:nvGrpSpPr>
        <p:grpSpPr bwMode="auto">
          <a:xfrm>
            <a:off x="517525" y="4327525"/>
            <a:ext cx="2851150" cy="2192338"/>
            <a:chOff x="326" y="2726"/>
            <a:chExt cx="1796" cy="1381"/>
          </a:xfrm>
        </p:grpSpPr>
        <p:graphicFrame>
          <p:nvGraphicFramePr>
            <p:cNvPr id="60430" name="Object 2"/>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r:id="rId4" imgW="4559300" imgH="3505200" progId="MS_ClipArt_Gallery">
                    <p:embed/>
                  </p:oleObj>
                </mc:Choice>
                <mc:Fallback>
                  <p:oleObj r:id="rId4" imgW="4559300" imgH="3505200" progId="MS_ClipArt_Gallery">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43F22C"/>
                              </a:solidFill>
                              <a:miter lim="800000"/>
                              <a:headEnd/>
                              <a:tailEnd/>
                            </a14:hiddenLine>
                          </a:ext>
                        </a:extLst>
                      </p:spPr>
                    </p:pic>
                  </p:oleObj>
                </mc:Fallback>
              </mc:AlternateContent>
            </a:graphicData>
          </a:graphic>
        </p:graphicFrame>
        <p:sp>
          <p:nvSpPr>
            <p:cNvPr id="235531" name="Text Box 11"/>
            <p:cNvSpPr txBox="1">
              <a:spLocks noChangeArrowheads="1"/>
            </p:cNvSpPr>
            <p:nvPr/>
          </p:nvSpPr>
          <p:spPr bwMode="auto">
            <a:xfrm>
              <a:off x="471" y="2894"/>
              <a:ext cx="1011" cy="36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200">
                  <a:solidFill>
                    <a:srgbClr val="ED181E"/>
                  </a:solidFill>
                  <a:latin typeface="Lucida Handwriting" charset="0"/>
                </a:rPr>
                <a:t>C 7 S J</a:t>
              </a:r>
              <a:endParaRPr lang="en-US" sz="3200">
                <a:solidFill>
                  <a:schemeClr val="tx1"/>
                </a:solidFill>
                <a:latin typeface="Lucida Handwriting" charset="0"/>
              </a:endParaRPr>
            </a:p>
          </p:txBody>
        </p:sp>
        <p:sp>
          <p:nvSpPr>
            <p:cNvPr id="235532" name="Line 12"/>
            <p:cNvSpPr>
              <a:spLocks noChangeShapeType="1"/>
            </p:cNvSpPr>
            <p:nvPr/>
          </p:nvSpPr>
          <p:spPr bwMode="auto">
            <a:xfrm>
              <a:off x="858" y="3070"/>
              <a:ext cx="80" cy="0"/>
            </a:xfrm>
            <a:prstGeom prst="line">
              <a:avLst/>
            </a:prstGeom>
            <a:noFill/>
            <a:ln w="38100">
              <a:no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35529" name="Rectangle 9"/>
          <p:cNvSpPr>
            <a:spLocks noChangeArrowheads="1"/>
          </p:cNvSpPr>
          <p:nvPr/>
        </p:nvSpPr>
        <p:spPr bwMode="auto">
          <a:xfrm>
            <a:off x="749300" y="5527675"/>
            <a:ext cx="7900988" cy="736600"/>
          </a:xfrm>
          <a:prstGeom prst="rect">
            <a:avLst/>
          </a:prstGeom>
          <a:noFill/>
          <a:ln w="12700">
            <a:noFill/>
            <a:miter lim="800000"/>
            <a:headEnd/>
            <a:tailEnd/>
          </a:ln>
          <a:effectLst>
            <a:outerShdw blurRad="63500" dist="81320" dir="2319588" algn="ctr" rotWithShape="0">
              <a:schemeClr val="bg2">
                <a:alpha val="74998"/>
              </a:schemeClr>
            </a:outerShdw>
          </a:effectLst>
        </p:spPr>
        <p:txBody>
          <a:bodyPr lIns="90487" tIns="44450" rIns="90487" bIns="44450"/>
          <a:lstStyle/>
          <a:p>
            <a:pPr marL="342900" indent="-342900">
              <a:lnSpc>
                <a:spcPct val="90000"/>
              </a:lnSpc>
              <a:spcBef>
                <a:spcPct val="20000"/>
              </a:spcBef>
              <a:buClr>
                <a:schemeClr val="accent2"/>
              </a:buClr>
              <a:buSzPct val="75000"/>
              <a:buFont typeface="Monotype Sorts" charset="0"/>
              <a:buNone/>
              <a:defRPr/>
            </a:pPr>
            <a:r>
              <a:rPr lang="en-US" sz="4000" dirty="0">
                <a:solidFill>
                  <a:srgbClr val="FFEA18"/>
                </a:solidFill>
                <a:effectLst>
                  <a:outerShdw blurRad="38100" dist="38100" dir="2700000" algn="tl">
                    <a:srgbClr val="000000"/>
                  </a:outerShdw>
                </a:effectLst>
                <a:latin typeface="Arial" panose="020B0604020202020204" pitchFamily="34" charset="0"/>
              </a:rPr>
              <a:t>What an opening for witnessing!!!</a:t>
            </a:r>
          </a:p>
        </p:txBody>
      </p:sp>
      <p:sp>
        <p:nvSpPr>
          <p:cNvPr id="235534" name="Text Box 14"/>
          <p:cNvSpPr txBox="1">
            <a:spLocks noChangeArrowheads="1"/>
          </p:cNvSpPr>
          <p:nvPr/>
        </p:nvSpPr>
        <p:spPr bwMode="auto">
          <a:xfrm>
            <a:off x="8832850" y="6184900"/>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solidFill>
                <a:srgbClr val="FFFFFF"/>
              </a:solidFill>
              <a:latin typeface="Arial" pitchFamily="-107" charset="0"/>
              <a:ea typeface="+mn-ea"/>
              <a:cs typeface="+mn-cs"/>
            </a:endParaRPr>
          </a:p>
        </p:txBody>
      </p:sp>
      <p:sp>
        <p:nvSpPr>
          <p:cNvPr id="235535" name="Text Box 15"/>
          <p:cNvSpPr txBox="1">
            <a:spLocks noChangeArrowheads="1"/>
          </p:cNvSpPr>
          <p:nvPr/>
        </p:nvSpPr>
        <p:spPr bwMode="auto">
          <a:xfrm>
            <a:off x="8339138" y="6486525"/>
            <a:ext cx="233362" cy="30480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400" b="1">
                <a:solidFill>
                  <a:srgbClr val="FFFFFF"/>
                </a:solidFill>
                <a:latin typeface="Arial" pitchFamily="-107" charset="0"/>
                <a:ea typeface="+mn-ea"/>
                <a:cs typeface="+mn-cs"/>
              </a:rPr>
              <a:t> </a:t>
            </a:r>
          </a:p>
        </p:txBody>
      </p:sp>
      <p:sp>
        <p:nvSpPr>
          <p:cNvPr id="235536" name="Text Box 16"/>
          <p:cNvSpPr txBox="1">
            <a:spLocks noChangeArrowheads="1"/>
          </p:cNvSpPr>
          <p:nvPr/>
        </p:nvSpPr>
        <p:spPr bwMode="auto">
          <a:xfrm>
            <a:off x="8081963" y="6521450"/>
            <a:ext cx="328612" cy="24765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000" b="1">
                <a:solidFill>
                  <a:srgbClr val="FFFFFF"/>
                </a:solidFill>
                <a:latin typeface="Arial" pitchFamily="-107" charset="0"/>
                <a:ea typeface="+mn-ea"/>
                <a:cs typeface="+mn-cs"/>
              </a:rPr>
              <a:t>28</a:t>
            </a:r>
          </a:p>
        </p:txBody>
      </p:sp>
      <p:sp>
        <p:nvSpPr>
          <p:cNvPr id="235537" name="Text Box 17"/>
          <p:cNvSpPr txBox="1">
            <a:spLocks noChangeArrowheads="1"/>
          </p:cNvSpPr>
          <p:nvPr/>
        </p:nvSpPr>
        <p:spPr bwMode="auto">
          <a:xfrm>
            <a:off x="8721725" y="6397625"/>
            <a:ext cx="325438"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2000">
                <a:solidFill>
                  <a:srgbClr val="FFFFFF"/>
                </a:solidFill>
                <a:latin typeface="Arial" pitchFamily="-107" charset="0"/>
                <a:ea typeface="+mn-ea"/>
                <a:cs typeface="+mn-cs"/>
              </a:rPr>
              <a:t>1</a:t>
            </a:r>
          </a:p>
        </p:txBody>
      </p:sp>
      <p:sp>
        <p:nvSpPr>
          <p:cNvPr id="235538" name="Line 18"/>
          <p:cNvSpPr>
            <a:spLocks noChangeShapeType="1"/>
          </p:cNvSpPr>
          <p:nvPr/>
        </p:nvSpPr>
        <p:spPr bwMode="auto">
          <a:xfrm>
            <a:off x="1370013" y="4859338"/>
            <a:ext cx="138112" cy="0"/>
          </a:xfrm>
          <a:prstGeom prst="line">
            <a:avLst/>
          </a:prstGeom>
          <a:noFill/>
          <a:ln w="28575">
            <a:solidFill>
              <a:srgbClr val="ED181E"/>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60427" name="Group 19"/>
          <p:cNvGrpSpPr>
            <a:grpSpLocks/>
          </p:cNvGrpSpPr>
          <p:nvPr/>
        </p:nvGrpSpPr>
        <p:grpSpPr bwMode="auto">
          <a:xfrm>
            <a:off x="723900" y="1936750"/>
            <a:ext cx="7772400" cy="1143000"/>
            <a:chOff x="456" y="1220"/>
            <a:chExt cx="4896" cy="720"/>
          </a:xfrm>
        </p:grpSpPr>
        <p:sp>
          <p:nvSpPr>
            <p:cNvPr id="235540" name="Rectangle 20"/>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6000" dirty="0">
                  <a:solidFill>
                    <a:srgbClr val="F6FE0A"/>
                  </a:solidFill>
                  <a:latin typeface="Arial" panose="020B0604020202020204" pitchFamily="34" charset="0"/>
                </a:rPr>
                <a:t>The Bible…Basically</a:t>
              </a:r>
            </a:p>
          </p:txBody>
        </p:sp>
        <p:sp>
          <p:nvSpPr>
            <p:cNvPr id="235541" name="Rectangle 21"/>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dirty="0">
                  <a:solidFill>
                    <a:srgbClr val="FAFD00"/>
                  </a:solidFill>
                  <a:latin typeface="Arial" panose="020B0604020202020204" pitchFamily="34" charset="0"/>
                  <a:ea typeface="+mn-ea"/>
                  <a:cs typeface="+mn-cs"/>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29"/>
                                        </p:tgtEl>
                                        <p:attrNameLst>
                                          <p:attrName>style.visibility</p:attrName>
                                        </p:attrNameLst>
                                      </p:cBhvr>
                                      <p:to>
                                        <p:strVal val="visible"/>
                                      </p:to>
                                    </p:set>
                                    <p:anim calcmode="lin" valueType="num">
                                      <p:cBhvr additive="base">
                                        <p:cTn id="13" dur="500" fill="hold"/>
                                        <p:tgtEl>
                                          <p:spTgt spid="235529"/>
                                        </p:tgtEl>
                                        <p:attrNameLst>
                                          <p:attrName>ppt_x</p:attrName>
                                        </p:attrNameLst>
                                      </p:cBhvr>
                                      <p:tavLst>
                                        <p:tav tm="0">
                                          <p:val>
                                            <p:strVal val="1+#ppt_w/2"/>
                                          </p:val>
                                        </p:tav>
                                        <p:tav tm="100000">
                                          <p:val>
                                            <p:strVal val="#ppt_x"/>
                                          </p:val>
                                        </p:tav>
                                      </p:tavLst>
                                    </p:anim>
                                    <p:anim calcmode="lin" valueType="num">
                                      <p:cBhvr additive="base">
                                        <p:cTn id="14" dur="500" fill="hold"/>
                                        <p:tgtEl>
                                          <p:spTgt spid="23552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35538"/>
                                        </p:tgtEl>
                                        <p:attrNameLst>
                                          <p:attrName>style.visibility</p:attrName>
                                        </p:attrNameLst>
                                      </p:cBhvr>
                                      <p:to>
                                        <p:strVal val="visible"/>
                                      </p:to>
                                    </p:set>
                                    <p:animEffect transition="in" filter="dissolve">
                                      <p:cBhvr>
                                        <p:cTn id="22" dur="5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autoUpdateAnimBg="0" advAuto="0"/>
      <p:bldP spid="235529" grpId="0" autoUpdateAnimBg="0"/>
      <p:bldP spid="2355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1508" name="Rectangle 4"/>
          <p:cNvSpPr>
            <a:spLocks noChangeArrowheads="1"/>
          </p:cNvSpPr>
          <p:nvPr/>
        </p:nvSpPr>
        <p:spPr bwMode="auto">
          <a:xfrm>
            <a:off x="7945438" y="19383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dirty="0">
              <a:solidFill>
                <a:srgbClr val="FAFD00"/>
              </a:solidFill>
              <a:latin typeface="Arial" panose="020B0604020202020204" pitchFamily="34" charset="0"/>
              <a:ea typeface="+mn-ea"/>
              <a:cs typeface="+mn-cs"/>
            </a:endParaRPr>
          </a:p>
        </p:txBody>
      </p:sp>
      <p:sp>
        <p:nvSpPr>
          <p:cNvPr id="21513" name="Rectangle 9"/>
          <p:cNvSpPr>
            <a:spLocks noChangeArrowheads="1"/>
          </p:cNvSpPr>
          <p:nvPr/>
        </p:nvSpPr>
        <p:spPr bwMode="auto">
          <a:xfrm>
            <a:off x="0" y="3536950"/>
            <a:ext cx="9144000" cy="20113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4800" dirty="0">
                <a:solidFill>
                  <a:schemeClr val="tx1"/>
                </a:solidFill>
                <a:effectLst>
                  <a:outerShdw blurRad="38100" dist="38100" dir="2700000" algn="tl">
                    <a:srgbClr val="000000"/>
                  </a:outerShdw>
                </a:effectLst>
                <a:latin typeface="Arial" panose="020B0604020202020204" pitchFamily="34" charset="0"/>
              </a:rPr>
              <a:t>Opening Up </a:t>
            </a:r>
            <a:br>
              <a:rPr lang="en-US" sz="4800" dirty="0">
                <a:solidFill>
                  <a:schemeClr val="tx1"/>
                </a:solidFill>
                <a:effectLst>
                  <a:outerShdw blurRad="38100" dist="38100" dir="2700000" algn="tl">
                    <a:srgbClr val="000000"/>
                  </a:outerShdw>
                </a:effectLst>
                <a:latin typeface="Arial" panose="020B0604020202020204" pitchFamily="34" charset="0"/>
              </a:rPr>
            </a:br>
            <a:r>
              <a:rPr lang="en-US" altLang="ja-JP" sz="6600" dirty="0">
                <a:solidFill>
                  <a:schemeClr val="tx1"/>
                </a:solidFill>
                <a:effectLst>
                  <a:outerShdw blurRad="38100" dist="38100" dir="2700000" algn="tl">
                    <a:srgbClr val="000000"/>
                  </a:outerShdw>
                </a:effectLst>
                <a:latin typeface="Arial" panose="020B0604020202020204" pitchFamily="34" charset="0"/>
              </a:rPr>
              <a:t>"Your Bible File"</a:t>
            </a:r>
            <a:endParaRPr lang="en-US" sz="6600" dirty="0">
              <a:solidFill>
                <a:schemeClr val="tx1"/>
              </a:solidFill>
              <a:effectLst>
                <a:outerShdw blurRad="38100" dist="38100" dir="2700000" algn="tl">
                  <a:srgbClr val="000000"/>
                </a:outerShdw>
              </a:effectLst>
              <a:latin typeface="Arial" panose="020B0604020202020204" pitchFamily="34" charset="0"/>
            </a:endParaRPr>
          </a:p>
        </p:txBody>
      </p:sp>
      <p:sp>
        <p:nvSpPr>
          <p:cNvPr id="21514" name="Rectangle 10"/>
          <p:cNvSpPr>
            <a:spLocks noChangeArrowheads="1"/>
          </p:cNvSpPr>
          <p:nvPr/>
        </p:nvSpPr>
        <p:spPr bwMode="auto">
          <a:xfrm>
            <a:off x="647700" y="10985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endParaRPr lang="en-US" sz="4400" dirty="0">
              <a:solidFill>
                <a:srgbClr val="F6FE0A"/>
              </a:solidFill>
              <a:effectLst>
                <a:outerShdw blurRad="38100" dist="38100" dir="2700000" algn="tl">
                  <a:srgbClr val="000000"/>
                </a:outerShdw>
              </a:effectLst>
              <a:latin typeface="Arial" panose="020B0604020202020204" pitchFamily="34" charset="0"/>
            </a:endParaRPr>
          </a:p>
          <a:p>
            <a:pPr>
              <a:defRPr/>
            </a:pPr>
            <a:endParaRPr lang="en-US" sz="4400" dirty="0">
              <a:solidFill>
                <a:srgbClr val="F6FE0A"/>
              </a:solidFill>
              <a:effectLst>
                <a:outerShdw blurRad="38100" dist="38100" dir="2700000" algn="tl">
                  <a:srgbClr val="000000"/>
                </a:outerShdw>
              </a:effectLst>
              <a:latin typeface="Arial" panose="020B0604020202020204" pitchFamily="34" charset="0"/>
            </a:endParaRPr>
          </a:p>
          <a:p>
            <a:pPr>
              <a:defRPr/>
            </a:pPr>
            <a:endParaRPr lang="en-US" sz="6000" dirty="0">
              <a:solidFill>
                <a:srgbClr val="F6FE0A"/>
              </a:solidFill>
              <a:latin typeface="Arial" panose="020B0604020202020204" pitchFamily="34" charset="0"/>
            </a:endParaRPr>
          </a:p>
        </p:txBody>
      </p:sp>
      <p:sp>
        <p:nvSpPr>
          <p:cNvPr id="62469"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2470"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2471"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2472" name="Text Box 23"/>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29</a:t>
            </a:r>
          </a:p>
        </p:txBody>
      </p:sp>
      <p:grpSp>
        <p:nvGrpSpPr>
          <p:cNvPr id="62473" name="Group 24"/>
          <p:cNvGrpSpPr>
            <a:grpSpLocks/>
          </p:cNvGrpSpPr>
          <p:nvPr/>
        </p:nvGrpSpPr>
        <p:grpSpPr bwMode="auto">
          <a:xfrm>
            <a:off x="723900" y="1936750"/>
            <a:ext cx="7772400" cy="1143000"/>
            <a:chOff x="456" y="1220"/>
            <a:chExt cx="4896" cy="720"/>
          </a:xfrm>
        </p:grpSpPr>
        <p:sp>
          <p:nvSpPr>
            <p:cNvPr id="21529" name="Rectangle 25"/>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6000" dirty="0">
                  <a:solidFill>
                    <a:srgbClr val="F6FE0A"/>
                  </a:solidFill>
                  <a:latin typeface="Arial" panose="020B0604020202020204" pitchFamily="34" charset="0"/>
                </a:rPr>
                <a:t>The Bible…Basically</a:t>
              </a:r>
            </a:p>
          </p:txBody>
        </p:sp>
        <p:sp>
          <p:nvSpPr>
            <p:cNvPr id="21530" name="Rectangle 26"/>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dirty="0">
                  <a:solidFill>
                    <a:srgbClr val="FAFD00"/>
                  </a:solidFill>
                  <a:latin typeface="Arial" panose="020B0604020202020204" pitchFamily="34" charset="0"/>
                  <a:ea typeface="+mn-ea"/>
                  <a:cs typeface="+mn-cs"/>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4514" name="Rectangle 3"/>
          <p:cNvSpPr>
            <a:spLocks noChangeArrowheads="1"/>
          </p:cNvSpPr>
          <p:nvPr/>
        </p:nvSpPr>
        <p:spPr bwMode="auto">
          <a:xfrm>
            <a:off x="576263" y="660400"/>
            <a:ext cx="7996237" cy="553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en-US"/>
          </a:p>
        </p:txBody>
      </p:sp>
      <p:sp>
        <p:nvSpPr>
          <p:cNvPr id="64515"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4516"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4517"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4518"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30</a:t>
            </a:r>
          </a:p>
        </p:txBody>
      </p:sp>
      <p:sp>
        <p:nvSpPr>
          <p:cNvPr id="64519" name="Rectangle 8"/>
          <p:cNvSpPr>
            <a:spLocks noChangeArrowheads="1"/>
          </p:cNvSpPr>
          <p:nvPr/>
        </p:nvSpPr>
        <p:spPr bwMode="auto">
          <a:xfrm>
            <a:off x="9331325" y="2481263"/>
            <a:ext cx="728663" cy="717550"/>
          </a:xfrm>
          <a:prstGeom prst="rect">
            <a:avLst/>
          </a:prstGeom>
          <a:solidFill>
            <a:srgbClr val="FFFFFF"/>
          </a:solidFill>
          <a:ln w="38100">
            <a:solidFill>
              <a:srgbClr val="000000"/>
            </a:solidFill>
            <a:miter lim="800000"/>
            <a:headEnd/>
            <a:tailEnd/>
          </a:ln>
        </p:spPr>
        <p:txBody>
          <a:bodyPr wrap="none" anchor="ctr"/>
          <a:lstStyle/>
          <a:p>
            <a:r>
              <a:rPr lang="en-US" altLang="zh-CN" sz="1800" b="1" dirty="0">
                <a:solidFill>
                  <a:schemeClr val="bg2"/>
                </a:solidFill>
              </a:rPr>
              <a:t>BIBLE</a:t>
            </a:r>
            <a:br>
              <a:rPr lang="en-US" altLang="zh-CN" sz="1800" b="1" dirty="0">
                <a:solidFill>
                  <a:schemeClr val="bg2"/>
                </a:solidFill>
              </a:rPr>
            </a:br>
            <a:r>
              <a:rPr lang="en-US" altLang="zh-CN" sz="1800" b="1" dirty="0">
                <a:solidFill>
                  <a:schemeClr val="bg2"/>
                </a:solidFill>
              </a:rPr>
              <a:t>FILE</a:t>
            </a:r>
            <a:endParaRPr lang="zh-CN" altLang="en-US" sz="1800" b="1" dirty="0">
              <a:solidFill>
                <a:schemeClr val="bg2"/>
              </a:solidFill>
            </a:endParaRPr>
          </a:p>
        </p:txBody>
      </p:sp>
    </p:spTree>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6562" name="Rectangle 3"/>
          <p:cNvSpPr>
            <a:spLocks noChangeArrowheads="1"/>
          </p:cNvSpPr>
          <p:nvPr/>
        </p:nvSpPr>
        <p:spPr bwMode="auto">
          <a:xfrm>
            <a:off x="1262063" y="508000"/>
            <a:ext cx="6738937" cy="568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en-US"/>
          </a:p>
        </p:txBody>
      </p:sp>
      <p:sp>
        <p:nvSpPr>
          <p:cNvPr id="66563"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6564"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6565"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6566"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31</a:t>
            </a:r>
          </a:p>
        </p:txBody>
      </p:sp>
      <p:sp>
        <p:nvSpPr>
          <p:cNvPr id="66567" name="Rectangle 8"/>
          <p:cNvSpPr>
            <a:spLocks noChangeArrowheads="1"/>
          </p:cNvSpPr>
          <p:nvPr/>
        </p:nvSpPr>
        <p:spPr bwMode="auto">
          <a:xfrm>
            <a:off x="9318625" y="1495425"/>
            <a:ext cx="728663" cy="717550"/>
          </a:xfrm>
          <a:prstGeom prst="rect">
            <a:avLst/>
          </a:prstGeom>
          <a:solidFill>
            <a:schemeClr val="tx1"/>
          </a:solidFill>
          <a:ln w="38100">
            <a:solidFill>
              <a:srgbClr val="000000"/>
            </a:solidFill>
            <a:miter lim="800000"/>
            <a:headEnd/>
            <a:tailEnd/>
          </a:ln>
        </p:spPr>
        <p:txBody>
          <a:bodyPr wrap="none" anchor="ctr"/>
          <a:lstStyle/>
          <a:p>
            <a:r>
              <a:rPr lang="en-US" altLang="zh-CN" sz="2000" b="1">
                <a:solidFill>
                  <a:schemeClr val="bg2"/>
                </a:solidFill>
              </a:rPr>
              <a:t>BIBLE</a:t>
            </a:r>
            <a:br>
              <a:rPr lang="en-US" altLang="zh-CN" sz="2000" b="1">
                <a:solidFill>
                  <a:schemeClr val="bg2"/>
                </a:solidFill>
              </a:rPr>
            </a:br>
            <a:r>
              <a:rPr lang="en-US" altLang="zh-CN" sz="2000" b="1">
                <a:solidFill>
                  <a:schemeClr val="bg2"/>
                </a:solidFill>
              </a:rPr>
              <a:t>FILE</a:t>
            </a:r>
            <a:endParaRPr lang="zh-CN" altLang="en-US" sz="2000" b="1">
              <a:solidFill>
                <a:schemeClr val="bg2"/>
              </a:solidFill>
            </a:endParaRPr>
          </a:p>
        </p:txBody>
      </p:sp>
    </p:spTree>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8610"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8611"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8612"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32</a:t>
            </a:r>
          </a:p>
        </p:txBody>
      </p:sp>
      <p:sp>
        <p:nvSpPr>
          <p:cNvPr id="68613" name="Rectangle 8"/>
          <p:cNvSpPr>
            <a:spLocks noChangeArrowheads="1"/>
          </p:cNvSpPr>
          <p:nvPr/>
        </p:nvSpPr>
        <p:spPr bwMode="auto">
          <a:xfrm>
            <a:off x="4862513" y="1857375"/>
            <a:ext cx="1225550" cy="8699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800" b="1">
                <a:solidFill>
                  <a:schemeClr val="bg2"/>
                </a:solidFill>
              </a:rPr>
              <a:t>BIBLE</a:t>
            </a:r>
            <a:br>
              <a:rPr lang="en-US" altLang="zh-CN" sz="2800" b="1">
                <a:solidFill>
                  <a:schemeClr val="bg2"/>
                </a:solidFill>
              </a:rPr>
            </a:br>
            <a:r>
              <a:rPr lang="en-US" altLang="zh-CN" sz="2800" b="1">
                <a:solidFill>
                  <a:schemeClr val="bg2"/>
                </a:solidFill>
              </a:rPr>
              <a:t>FILE</a:t>
            </a:r>
            <a:endParaRPr lang="zh-CN" altLang="en-US" sz="2800" b="1">
              <a:solidFill>
                <a:schemeClr val="bg2"/>
              </a:solidFill>
            </a:endParaRPr>
          </a:p>
        </p:txBody>
      </p:sp>
      <p:pic>
        <p:nvPicPr>
          <p:cNvPr id="68614"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025" y="587375"/>
            <a:ext cx="8013700" cy="5773738"/>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8615" name="Text Box 5"/>
          <p:cNvSpPr txBox="1">
            <a:spLocks noChangeArrowheads="1"/>
          </p:cNvSpPr>
          <p:nvPr/>
        </p:nvSpPr>
        <p:spPr bwMode="auto">
          <a:xfrm>
            <a:off x="8566150" y="6251575"/>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8616" name="Text Box 6"/>
          <p:cNvSpPr txBox="1">
            <a:spLocks noChangeArrowheads="1"/>
          </p:cNvSpPr>
          <p:nvPr/>
        </p:nvSpPr>
        <p:spPr bwMode="auto">
          <a:xfrm>
            <a:off x="8107363" y="6553200"/>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8617" name="Text Box 7"/>
          <p:cNvSpPr txBox="1">
            <a:spLocks noChangeArrowheads="1"/>
          </p:cNvSpPr>
          <p:nvPr/>
        </p:nvSpPr>
        <p:spPr bwMode="auto">
          <a:xfrm>
            <a:off x="8121650" y="6537325"/>
            <a:ext cx="32543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31</a:t>
            </a:r>
          </a:p>
        </p:txBody>
      </p:sp>
      <p:sp>
        <p:nvSpPr>
          <p:cNvPr id="68618" name="Text Box 8"/>
          <p:cNvSpPr txBox="1">
            <a:spLocks noChangeArrowheads="1"/>
          </p:cNvSpPr>
          <p:nvPr/>
        </p:nvSpPr>
        <p:spPr bwMode="auto">
          <a:xfrm>
            <a:off x="9144000" y="2057400"/>
            <a:ext cx="1190625" cy="914400"/>
          </a:xfrm>
          <a:prstGeom prst="rect">
            <a:avLst/>
          </a:prstGeom>
          <a:solidFill>
            <a:srgbClr val="FFFFFF"/>
          </a:solidFill>
          <a:ln w="57150">
            <a:solidFill>
              <a:srgbClr val="000000"/>
            </a:solidFill>
            <a:miter lim="800000"/>
            <a:headEnd/>
            <a:tailEnd/>
          </a:ln>
        </p:spPr>
        <p:txBody>
          <a:bodyPr anchor="ct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rgbClr val="000000"/>
                </a:solidFill>
              </a:rPr>
              <a:t>BIBLE FILE</a:t>
            </a:r>
            <a:endParaRPr lang="en-US" sz="3200" b="1">
              <a:solidFill>
                <a:srgbClr val="000000"/>
              </a:solidFill>
            </a:endParaRPr>
          </a:p>
        </p:txBody>
      </p:sp>
    </p:spTree>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70658"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0659"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0660"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0661"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33</a:t>
            </a:r>
          </a:p>
        </p:txBody>
      </p:sp>
      <p:sp>
        <p:nvSpPr>
          <p:cNvPr id="8" name="Rectangle 8"/>
          <p:cNvSpPr>
            <a:spLocks noChangeArrowheads="1"/>
          </p:cNvSpPr>
          <p:nvPr/>
        </p:nvSpPr>
        <p:spPr bwMode="auto">
          <a:xfrm>
            <a:off x="9448156" y="1626217"/>
            <a:ext cx="868415" cy="1151408"/>
          </a:xfrm>
          <a:prstGeom prst="rect">
            <a:avLst/>
          </a:prstGeom>
          <a:solidFill>
            <a:schemeClr val="tx1"/>
          </a:solidFill>
          <a:ln w="38100">
            <a:solidFill>
              <a:srgbClr val="000000"/>
            </a:solidFill>
            <a:miter lim="800000"/>
            <a:headEnd/>
            <a:tailEnd/>
          </a:ln>
          <a:scene3d>
            <a:camera prst="isometricOffAxis1Right"/>
            <a:lightRig rig="threePt" dir="t"/>
          </a:scene3d>
        </p:spPr>
        <p:txBody>
          <a:bodyPr wrap="none" anchor="ctr">
            <a:normAutofit/>
          </a:bodyPr>
          <a:lstStyle/>
          <a:p>
            <a:pPr>
              <a:defRPr/>
            </a:pPr>
            <a:r>
              <a:rPr lang="en-US" altLang="zh-CN" sz="2000" b="1" kern="1800" spc="-100" dirty="0">
                <a:solidFill>
                  <a:schemeClr val="bg2"/>
                </a:solidFill>
                <a:ea typeface="宋体" charset="0"/>
                <a:cs typeface="宋体" charset="0"/>
              </a:rPr>
              <a:t>BIBLE</a:t>
            </a:r>
          </a:p>
          <a:p>
            <a:pPr>
              <a:defRPr/>
            </a:pPr>
            <a:r>
              <a:rPr lang="en-US" altLang="zh-CN" sz="2000" b="1" kern="1800" spc="-100" dirty="0">
                <a:solidFill>
                  <a:schemeClr val="bg2"/>
                </a:solidFill>
                <a:ea typeface="宋体" charset="0"/>
                <a:cs typeface="宋体" charset="0"/>
              </a:rPr>
              <a:t>FILE</a:t>
            </a:r>
            <a:endParaRPr lang="zh-CN" altLang="en-US" sz="2000" b="1" kern="1800" spc="-100" dirty="0">
              <a:solidFill>
                <a:schemeClr val="bg2"/>
              </a:solidFill>
              <a:ea typeface="宋体" charset="0"/>
              <a:cs typeface="宋体" charset="0"/>
            </a:endParaRPr>
          </a:p>
        </p:txBody>
      </p:sp>
      <p:sp>
        <p:nvSpPr>
          <p:cNvPr id="9" name="Rectangle 8"/>
          <p:cNvSpPr>
            <a:spLocks noChangeArrowheads="1"/>
          </p:cNvSpPr>
          <p:nvPr/>
        </p:nvSpPr>
        <p:spPr bwMode="auto">
          <a:xfrm>
            <a:off x="9144000" y="3147603"/>
            <a:ext cx="1524000" cy="1265237"/>
          </a:xfrm>
          <a:prstGeom prst="rect">
            <a:avLst/>
          </a:prstGeom>
          <a:solidFill>
            <a:schemeClr val="tx1"/>
          </a:solidFill>
          <a:ln w="38100">
            <a:solidFill>
              <a:srgbClr val="000000"/>
            </a:solidFill>
            <a:miter lim="800000"/>
            <a:headEnd/>
            <a:tailEnd/>
          </a:ln>
          <a:scene3d>
            <a:camera prst="isometricOffAxis2Right">
              <a:rot lat="60000" lon="17880000" rev="0"/>
            </a:camera>
            <a:lightRig rig="threePt" dir="t"/>
          </a:scene3d>
          <a:sp3d z="25400"/>
        </p:spPr>
        <p:txBody>
          <a:bodyPr wrap="none" anchor="ctr"/>
          <a:lstStyle/>
          <a:p>
            <a:r>
              <a:rPr lang="en-US" altLang="zh-CN" sz="1800" b="1" dirty="0" err="1">
                <a:solidFill>
                  <a:schemeClr val="bg2"/>
                </a:solidFill>
                <a:latin typeface="Arial Black"/>
                <a:cs typeface="Arial Black"/>
              </a:rPr>
              <a:t>Votre</a:t>
            </a:r>
            <a:r>
              <a:rPr lang="en-US" altLang="zh-CN" sz="1800" b="1" dirty="0">
                <a:solidFill>
                  <a:schemeClr val="bg2"/>
                </a:solidFill>
                <a:latin typeface="Arial Black"/>
                <a:cs typeface="Arial Black"/>
              </a:rPr>
              <a:t> </a:t>
            </a:r>
            <a:br>
              <a:rPr lang="en-US" altLang="zh-CN" sz="1800" b="1" dirty="0">
                <a:solidFill>
                  <a:schemeClr val="bg2"/>
                </a:solidFill>
                <a:latin typeface="Arial Black"/>
                <a:cs typeface="Arial Black"/>
              </a:rPr>
            </a:br>
            <a:r>
              <a:rPr lang="en-US" altLang="zh-CN" sz="1800" b="1" dirty="0">
                <a:solidFill>
                  <a:schemeClr val="bg2"/>
                </a:solidFill>
                <a:latin typeface="Arial Black"/>
                <a:cs typeface="Arial Black"/>
              </a:rPr>
              <a:t>Dossier </a:t>
            </a:r>
            <a:br>
              <a:rPr lang="en-US" altLang="zh-CN" sz="1800" b="1" dirty="0">
                <a:solidFill>
                  <a:schemeClr val="bg2"/>
                </a:solidFill>
                <a:latin typeface="Arial Black"/>
                <a:cs typeface="Arial Black"/>
              </a:rPr>
            </a:br>
            <a:r>
              <a:rPr lang="en-US" altLang="zh-CN" sz="1800" b="1" dirty="0">
                <a:solidFill>
                  <a:schemeClr val="bg2"/>
                </a:solidFill>
                <a:latin typeface="Arial Black"/>
                <a:cs typeface="Arial Black"/>
              </a:rPr>
              <a:t>de la </a:t>
            </a:r>
            <a:br>
              <a:rPr lang="en-US" altLang="zh-CN" sz="1800" b="1" dirty="0">
                <a:solidFill>
                  <a:schemeClr val="bg2"/>
                </a:solidFill>
                <a:latin typeface="Arial Black"/>
                <a:cs typeface="Arial Black"/>
              </a:rPr>
            </a:br>
            <a:r>
              <a:rPr lang="en-US" altLang="zh-CN" sz="1800" b="1" dirty="0">
                <a:solidFill>
                  <a:schemeClr val="bg2"/>
                </a:solidFill>
                <a:latin typeface="Arial Black"/>
                <a:cs typeface="Arial Black"/>
              </a:rPr>
              <a:t>Bible</a:t>
            </a:r>
            <a:endParaRPr lang="zh-CN" altLang="en-US" sz="1800" b="1" dirty="0">
              <a:solidFill>
                <a:schemeClr val="bg2"/>
              </a:solidFill>
              <a:latin typeface="Arial Black"/>
              <a:cs typeface="Arial Black"/>
            </a:endParaRPr>
          </a:p>
        </p:txBody>
      </p:sp>
    </p:spTree>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l="13219" t="8720" r="12126" b="9135"/>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6"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72708"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2709"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271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3250" y="590550"/>
            <a:ext cx="8001000" cy="576580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74754"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4755"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74756" name="Text Box 2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4229" name="Text Box 21"/>
          <p:cNvSpPr txBox="1">
            <a:spLocks noChangeArrowheads="1"/>
          </p:cNvSpPr>
          <p:nvPr/>
        </p:nvSpPr>
        <p:spPr bwMode="auto">
          <a:xfrm>
            <a:off x="5048250" y="25749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15" name="Text Box 7"/>
          <p:cNvSpPr txBox="1">
            <a:spLocks noChangeArrowheads="1"/>
          </p:cNvSpPr>
          <p:nvPr/>
        </p:nvSpPr>
        <p:spPr bwMode="auto">
          <a:xfrm>
            <a:off x="6757988" y="34766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74759" name="Text Box 2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35</a:t>
            </a:r>
          </a:p>
        </p:txBody>
      </p:sp>
      <p:sp>
        <p:nvSpPr>
          <p:cNvPr id="74760" name="Text Box 23"/>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4221" name="Text Box 13"/>
          <p:cNvSpPr txBox="1">
            <a:spLocks noChangeArrowheads="1"/>
          </p:cNvSpPr>
          <p:nvPr/>
        </p:nvSpPr>
        <p:spPr bwMode="auto">
          <a:xfrm>
            <a:off x="2709863" y="2287588"/>
            <a:ext cx="723900" cy="1874837"/>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32" name="Text Box 24"/>
          <p:cNvSpPr txBox="1">
            <a:spLocks noChangeArrowheads="1"/>
          </p:cNvSpPr>
          <p:nvPr/>
        </p:nvSpPr>
        <p:spPr bwMode="auto">
          <a:xfrm>
            <a:off x="5492750" y="1028700"/>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grpSp>
        <p:nvGrpSpPr>
          <p:cNvPr id="2" name="Group 18"/>
          <p:cNvGrpSpPr>
            <a:grpSpLocks/>
          </p:cNvGrpSpPr>
          <p:nvPr/>
        </p:nvGrpSpPr>
        <p:grpSpPr bwMode="auto">
          <a:xfrm>
            <a:off x="1709738" y="1619250"/>
            <a:ext cx="5857875" cy="3590925"/>
            <a:chOff x="1188" y="909"/>
            <a:chExt cx="3689" cy="2263"/>
          </a:xfrm>
        </p:grpSpPr>
        <p:sp>
          <p:nvSpPr>
            <p:cNvPr id="94217" name="Rectangle 9"/>
            <p:cNvSpPr>
              <a:spLocks noChangeArrowheads="1"/>
            </p:cNvSpPr>
            <p:nvPr/>
          </p:nvSpPr>
          <p:spPr bwMode="auto">
            <a:xfrm rot="-731836">
              <a:off x="1188" y="909"/>
              <a:ext cx="3665" cy="2263"/>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blurRad="63500" dist="200805" dir="208170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4218" name="Text Box 10"/>
            <p:cNvSpPr txBox="1">
              <a:spLocks noChangeArrowheads="1"/>
            </p:cNvSpPr>
            <p:nvPr/>
          </p:nvSpPr>
          <p:spPr bwMode="auto">
            <a:xfrm rot="-763059">
              <a:off x="1230" y="1057"/>
              <a:ext cx="3647" cy="1789"/>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en-US" sz="3600" b="1" dirty="0">
                  <a:solidFill>
                    <a:srgbClr val="EEFF4B"/>
                  </a:solidFill>
                  <a:latin typeface="Comic Sans MS" pitchFamily="-107" charset="0"/>
                  <a:ea typeface="+mn-ea"/>
                  <a:cs typeface="+mn-cs"/>
                </a:rPr>
                <a:t>SO…WHERE DO YOU BEGIN TO SORT OUT ALL THIS INFORMATION….AND </a:t>
              </a:r>
              <a:r>
                <a:rPr lang="en-US" sz="3600" b="1" dirty="0">
                  <a:solidFill>
                    <a:srgbClr val="E6E6E6"/>
                  </a:solidFill>
                  <a:latin typeface="Comic Sans MS" pitchFamily="-107" charset="0"/>
                  <a:ea typeface="+mn-ea"/>
                  <a:cs typeface="+mn-cs"/>
                </a:rPr>
                <a:t>MIS</a:t>
              </a:r>
              <a:r>
                <a:rPr lang="en-US" sz="3600" b="1" dirty="0">
                  <a:solidFill>
                    <a:srgbClr val="EEFF4B"/>
                  </a:solidFill>
                  <a:latin typeface="Comic Sans MS" pitchFamily="-107" charset="0"/>
                  <a:ea typeface="+mn-ea"/>
                  <a:cs typeface="+mn-cs"/>
                </a:rPr>
                <a:t>INFORMATION?</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 calcmode="lin" valueType="num">
                                      <p:cBhvr>
                                        <p:cTn id="41" dur="500" fill="hold"/>
                                        <p:tgtEl>
                                          <p:spTgt spid="2"/>
                                        </p:tgtEl>
                                        <p:attrNameLst>
                                          <p:attrName>ppt_x</p:attrName>
                                        </p:attrNameLst>
                                      </p:cBhvr>
                                      <p:tavLst>
                                        <p:tav tm="0">
                                          <p:val>
                                            <p:fltVal val="0.5"/>
                                          </p:val>
                                        </p:tav>
                                        <p:tav tm="100000">
                                          <p:val>
                                            <p:strVal val="#ppt_x"/>
                                          </p:val>
                                        </p:tav>
                                      </p:tavLst>
                                    </p:anim>
                                    <p:anim calcmode="lin" valueType="num">
                                      <p:cBhvr>
                                        <p:cTn id="42"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7" name="Rectangle 20"/>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r>
              <a:rPr lang="en-US" sz="4400">
                <a:solidFill>
                  <a:schemeClr val="bg2"/>
                </a:solidFill>
                <a:latin typeface="Lucida Handwriting" charset="0"/>
              </a:rPr>
              <a:t>©</a:t>
            </a:r>
          </a:p>
        </p:txBody>
      </p:sp>
      <p:sp>
        <p:nvSpPr>
          <p:cNvPr id="9218" name="Text Box 3"/>
          <p:cNvSpPr txBox="1">
            <a:spLocks noChangeArrowheads="1"/>
          </p:cNvSpPr>
          <p:nvPr/>
        </p:nvSpPr>
        <p:spPr bwMode="auto">
          <a:xfrm>
            <a:off x="655638" y="774700"/>
            <a:ext cx="1155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1600" b="1">
              <a:solidFill>
                <a:srgbClr val="FFFB0C"/>
              </a:solidFill>
              <a:latin typeface="Comic Sans MS" charset="0"/>
            </a:endParaRPr>
          </a:p>
        </p:txBody>
      </p:sp>
      <p:sp>
        <p:nvSpPr>
          <p:cNvPr id="9219" name="Text Box 4"/>
          <p:cNvSpPr txBox="1">
            <a:spLocks noChangeArrowheads="1"/>
          </p:cNvSpPr>
          <p:nvPr/>
        </p:nvSpPr>
        <p:spPr bwMode="auto">
          <a:xfrm>
            <a:off x="8624888" y="6027738"/>
            <a:ext cx="473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a:solidFill>
                  <a:srgbClr val="FFFB0C"/>
                </a:solidFill>
                <a:latin typeface="Comic Sans MS" charset="0"/>
              </a:rPr>
              <a:t> </a:t>
            </a:r>
          </a:p>
        </p:txBody>
      </p:sp>
      <p:sp>
        <p:nvSpPr>
          <p:cNvPr id="9220" name="Text Box 5"/>
          <p:cNvSpPr txBox="1">
            <a:spLocks noChangeArrowheads="1"/>
          </p:cNvSpPr>
          <p:nvPr/>
        </p:nvSpPr>
        <p:spPr bwMode="auto">
          <a:xfrm>
            <a:off x="1806575" y="785813"/>
            <a:ext cx="6462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2400" dirty="0">
              <a:solidFill>
                <a:srgbClr val="FFFB0C"/>
              </a:solidFill>
              <a:latin typeface="Arial" panose="020B0604020202020204" pitchFamily="34" charset="0"/>
            </a:endParaRPr>
          </a:p>
        </p:txBody>
      </p:sp>
      <p:sp>
        <p:nvSpPr>
          <p:cNvPr id="9221" name="Text Box 6"/>
          <p:cNvSpPr txBox="1">
            <a:spLocks noChangeArrowheads="1"/>
          </p:cNvSpPr>
          <p:nvPr/>
        </p:nvSpPr>
        <p:spPr bwMode="auto">
          <a:xfrm>
            <a:off x="1284288" y="17463"/>
            <a:ext cx="6561137"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3200" dirty="0">
                <a:solidFill>
                  <a:srgbClr val="FFFFFF"/>
                </a:solidFill>
                <a:latin typeface="Arial" panose="020B0604020202020204" pitchFamily="34" charset="0"/>
              </a:rPr>
              <a:t>The Bible…Basically Ministries Int</a:t>
            </a:r>
            <a:r>
              <a:rPr lang="fr-FR" altLang="ja-JP" sz="3200" dirty="0">
                <a:solidFill>
                  <a:srgbClr val="FFFFFF"/>
                </a:solidFill>
                <a:latin typeface="Arial" panose="020B0604020202020204" pitchFamily="34" charset="0"/>
              </a:rPr>
              <a:t>'</a:t>
            </a:r>
            <a:r>
              <a:rPr lang="en-US" altLang="ja-JP" sz="3200" dirty="0">
                <a:solidFill>
                  <a:srgbClr val="FFFFFF"/>
                </a:solidFill>
                <a:latin typeface="Arial" panose="020B0604020202020204" pitchFamily="34" charset="0"/>
              </a:rPr>
              <a:t>l</a:t>
            </a:r>
            <a:endParaRPr lang="en-US" sz="1800" dirty="0">
              <a:solidFill>
                <a:srgbClr val="FFFFFF"/>
              </a:solidFill>
              <a:latin typeface="Arial" panose="020B0604020202020204" pitchFamily="34" charset="0"/>
            </a:endParaRPr>
          </a:p>
        </p:txBody>
      </p:sp>
      <p:sp>
        <p:nvSpPr>
          <p:cNvPr id="9222" name="Text Box 7"/>
          <p:cNvSpPr txBox="1">
            <a:spLocks noChangeArrowheads="1"/>
          </p:cNvSpPr>
          <p:nvPr/>
        </p:nvSpPr>
        <p:spPr bwMode="auto">
          <a:xfrm>
            <a:off x="3603625" y="854075"/>
            <a:ext cx="5540375" cy="1137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dirty="0">
              <a:solidFill>
                <a:srgbClr val="FFFB0C"/>
              </a:solidFill>
              <a:latin typeface="Arial" panose="020B0604020202020204" pitchFamily="34" charset="0"/>
            </a:endParaRPr>
          </a:p>
          <a:p>
            <a:pPr>
              <a:lnSpc>
                <a:spcPct val="20000"/>
              </a:lnSpc>
              <a:spcBef>
                <a:spcPct val="50000"/>
              </a:spcBef>
            </a:pPr>
            <a:endParaRPr lang="en-US" sz="1600" dirty="0">
              <a:solidFill>
                <a:srgbClr val="FFFB0C"/>
              </a:solidFill>
              <a:latin typeface="Arial" panose="020B0604020202020204" pitchFamily="34" charset="0"/>
            </a:endParaRPr>
          </a:p>
          <a:p>
            <a:pPr>
              <a:lnSpc>
                <a:spcPct val="55000"/>
              </a:lnSpc>
              <a:spcBef>
                <a:spcPct val="50000"/>
              </a:spcBef>
            </a:pPr>
            <a:endParaRPr lang="en-US" sz="1600" dirty="0">
              <a:solidFill>
                <a:srgbClr val="FFFB0C"/>
              </a:solidFill>
              <a:latin typeface="Arial" panose="020B0604020202020204" pitchFamily="34" charset="0"/>
            </a:endParaRPr>
          </a:p>
          <a:p>
            <a:pPr>
              <a:lnSpc>
                <a:spcPct val="20000"/>
              </a:lnSpc>
              <a:spcBef>
                <a:spcPct val="50000"/>
              </a:spcBef>
            </a:pPr>
            <a:endParaRPr lang="en-US" sz="1600" dirty="0">
              <a:solidFill>
                <a:srgbClr val="FFFB0C"/>
              </a:solidFill>
              <a:latin typeface="Arial" panose="020B0604020202020204" pitchFamily="34" charset="0"/>
            </a:endParaRPr>
          </a:p>
          <a:p>
            <a:pPr>
              <a:lnSpc>
                <a:spcPct val="55000"/>
              </a:lnSpc>
              <a:spcBef>
                <a:spcPct val="50000"/>
              </a:spcBef>
            </a:pPr>
            <a:endParaRPr lang="en-US" sz="1800" dirty="0">
              <a:solidFill>
                <a:srgbClr val="FFFB0C"/>
              </a:solidFill>
              <a:latin typeface="Arial" panose="020B0604020202020204" pitchFamily="34" charset="0"/>
            </a:endParaRPr>
          </a:p>
        </p:txBody>
      </p:sp>
      <p:sp>
        <p:nvSpPr>
          <p:cNvPr id="9223" name="Text Box 8"/>
          <p:cNvSpPr txBox="1">
            <a:spLocks noChangeArrowheads="1"/>
          </p:cNvSpPr>
          <p:nvPr/>
        </p:nvSpPr>
        <p:spPr bwMode="auto">
          <a:xfrm>
            <a:off x="530225" y="890588"/>
            <a:ext cx="3986213" cy="1633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dirty="0">
              <a:solidFill>
                <a:srgbClr val="FFFB0C"/>
              </a:solidFill>
              <a:latin typeface="Arial" panose="020B0604020202020204" pitchFamily="34" charset="0"/>
            </a:endParaRPr>
          </a:p>
          <a:p>
            <a:pPr>
              <a:lnSpc>
                <a:spcPct val="25000"/>
              </a:lnSpc>
              <a:spcBef>
                <a:spcPct val="50000"/>
              </a:spcBef>
            </a:pPr>
            <a:endParaRPr lang="en-US" sz="1600" dirty="0">
              <a:solidFill>
                <a:srgbClr val="FFFB0C"/>
              </a:solidFill>
              <a:latin typeface="Arial" panose="020B0604020202020204" pitchFamily="34" charset="0"/>
            </a:endParaRPr>
          </a:p>
          <a:p>
            <a:pPr>
              <a:lnSpc>
                <a:spcPct val="55000"/>
              </a:lnSpc>
              <a:spcBef>
                <a:spcPct val="50000"/>
              </a:spcBef>
            </a:pPr>
            <a:endParaRPr lang="en-US" sz="1600" dirty="0">
              <a:solidFill>
                <a:srgbClr val="FFFB0C"/>
              </a:solidFill>
              <a:latin typeface="Arial" panose="020B0604020202020204" pitchFamily="34" charset="0"/>
            </a:endParaRPr>
          </a:p>
          <a:p>
            <a:pPr>
              <a:lnSpc>
                <a:spcPct val="20000"/>
              </a:lnSpc>
              <a:spcBef>
                <a:spcPct val="50000"/>
              </a:spcBef>
            </a:pPr>
            <a:endParaRPr lang="en-US" sz="1600" dirty="0">
              <a:solidFill>
                <a:srgbClr val="FFFB0C"/>
              </a:solidFill>
              <a:latin typeface="Arial" panose="020B0604020202020204" pitchFamily="34" charset="0"/>
            </a:endParaRPr>
          </a:p>
          <a:p>
            <a:pPr>
              <a:lnSpc>
                <a:spcPct val="55000"/>
              </a:lnSpc>
              <a:spcBef>
                <a:spcPct val="50000"/>
              </a:spcBef>
            </a:pPr>
            <a:endParaRPr lang="en-US" sz="1600" dirty="0">
              <a:solidFill>
                <a:srgbClr val="FFFB0C"/>
              </a:solidFill>
              <a:latin typeface="Arial" panose="020B0604020202020204" pitchFamily="34" charset="0"/>
            </a:endParaRPr>
          </a:p>
          <a:p>
            <a:pPr>
              <a:lnSpc>
                <a:spcPct val="55000"/>
              </a:lnSpc>
              <a:spcBef>
                <a:spcPct val="50000"/>
              </a:spcBef>
            </a:pPr>
            <a:endParaRPr lang="en-US" sz="1600" dirty="0">
              <a:solidFill>
                <a:srgbClr val="FFFB0C"/>
              </a:solidFill>
              <a:latin typeface="Arial" panose="020B0604020202020204" pitchFamily="34" charset="0"/>
            </a:endParaRPr>
          </a:p>
          <a:p>
            <a:pPr>
              <a:lnSpc>
                <a:spcPct val="55000"/>
              </a:lnSpc>
              <a:spcBef>
                <a:spcPct val="50000"/>
              </a:spcBef>
            </a:pPr>
            <a:endParaRPr lang="en-US" sz="1600" dirty="0">
              <a:solidFill>
                <a:srgbClr val="FFFB0C"/>
              </a:solidFill>
              <a:latin typeface="Arial" panose="020B0604020202020204" pitchFamily="34" charset="0"/>
            </a:endParaRPr>
          </a:p>
        </p:txBody>
      </p:sp>
      <p:sp>
        <p:nvSpPr>
          <p:cNvPr id="9224" name="Text Box 9"/>
          <p:cNvSpPr txBox="1">
            <a:spLocks noChangeArrowheads="1"/>
          </p:cNvSpPr>
          <p:nvPr/>
        </p:nvSpPr>
        <p:spPr bwMode="auto">
          <a:xfrm>
            <a:off x="296863" y="835025"/>
            <a:ext cx="4002087" cy="1502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dirty="0">
              <a:solidFill>
                <a:srgbClr val="FFFB0C"/>
              </a:solidFill>
              <a:latin typeface="Arial" panose="020B0604020202020204" pitchFamily="34" charset="0"/>
            </a:endParaRPr>
          </a:p>
          <a:p>
            <a:pPr>
              <a:lnSpc>
                <a:spcPct val="55000"/>
              </a:lnSpc>
              <a:spcBef>
                <a:spcPct val="50000"/>
              </a:spcBef>
            </a:pPr>
            <a:r>
              <a:rPr lang="en-US" sz="2000" dirty="0">
                <a:solidFill>
                  <a:srgbClr val="00CCFF"/>
                </a:solidFill>
                <a:latin typeface="Arial" panose="020B0604020202020204" pitchFamily="34" charset="0"/>
              </a:rPr>
              <a:t>Dr. John Hannah</a:t>
            </a:r>
            <a:endParaRPr lang="en-US" sz="1600" dirty="0">
              <a:solidFill>
                <a:srgbClr val="FFFB0C"/>
              </a:solidFill>
              <a:latin typeface="Arial" panose="020B0604020202020204" pitchFamily="34" charset="0"/>
            </a:endParaRPr>
          </a:p>
          <a:p>
            <a:pPr>
              <a:lnSpc>
                <a:spcPct val="55000"/>
              </a:lnSpc>
              <a:spcBef>
                <a:spcPct val="50000"/>
              </a:spcBef>
            </a:pPr>
            <a:r>
              <a:rPr lang="en-US" sz="1400" dirty="0">
                <a:solidFill>
                  <a:srgbClr val="FFFB0C"/>
                </a:solidFill>
                <a:latin typeface="Arial" panose="020B0604020202020204" pitchFamily="34" charset="0"/>
              </a:rPr>
              <a:t>Distinguished Professor of Historical Theology</a:t>
            </a:r>
          </a:p>
          <a:p>
            <a:pPr>
              <a:lnSpc>
                <a:spcPct val="55000"/>
              </a:lnSpc>
              <a:spcBef>
                <a:spcPct val="50000"/>
              </a:spcBef>
            </a:pPr>
            <a:r>
              <a:rPr lang="en-US" sz="1400" dirty="0">
                <a:solidFill>
                  <a:srgbClr val="FFFB0C"/>
                </a:solidFill>
                <a:latin typeface="Arial" panose="020B0604020202020204" pitchFamily="34" charset="0"/>
              </a:rPr>
              <a:t>Research Professor, Historical Theology</a:t>
            </a:r>
          </a:p>
          <a:p>
            <a:pPr>
              <a:lnSpc>
                <a:spcPct val="55000"/>
              </a:lnSpc>
              <a:spcBef>
                <a:spcPct val="50000"/>
              </a:spcBef>
            </a:pPr>
            <a:r>
              <a:rPr lang="en-US" sz="1400" dirty="0">
                <a:solidFill>
                  <a:srgbClr val="FFFB0C"/>
                </a:solidFill>
                <a:latin typeface="Arial" panose="020B0604020202020204" pitchFamily="34" charset="0"/>
              </a:rPr>
              <a:t>Dallas Theological  Seminary</a:t>
            </a:r>
          </a:p>
          <a:p>
            <a:pPr>
              <a:lnSpc>
                <a:spcPct val="55000"/>
              </a:lnSpc>
              <a:spcBef>
                <a:spcPct val="50000"/>
              </a:spcBef>
            </a:pPr>
            <a:r>
              <a:rPr lang="en-US" sz="1400" dirty="0">
                <a:solidFill>
                  <a:srgbClr val="FFFB0C"/>
                </a:solidFill>
                <a:latin typeface="Arial" panose="020B0604020202020204" pitchFamily="34" charset="0"/>
              </a:rPr>
              <a:t>Dallas, Texas</a:t>
            </a:r>
            <a:endParaRPr lang="en-US" sz="1200" dirty="0">
              <a:solidFill>
                <a:srgbClr val="FFFB0C"/>
              </a:solidFill>
              <a:latin typeface="Arial" panose="020B0604020202020204" pitchFamily="34" charset="0"/>
            </a:endParaRPr>
          </a:p>
        </p:txBody>
      </p:sp>
      <p:sp>
        <p:nvSpPr>
          <p:cNvPr id="9225" name="Text Box 11"/>
          <p:cNvSpPr txBox="1">
            <a:spLocks noChangeArrowheads="1"/>
          </p:cNvSpPr>
          <p:nvPr/>
        </p:nvSpPr>
        <p:spPr bwMode="auto">
          <a:xfrm>
            <a:off x="407988" y="3106738"/>
            <a:ext cx="3887787" cy="1242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dirty="0">
              <a:solidFill>
                <a:srgbClr val="FFFB0C"/>
              </a:solidFill>
              <a:latin typeface="Arial" panose="020B0604020202020204" pitchFamily="34" charset="0"/>
            </a:endParaRPr>
          </a:p>
          <a:p>
            <a:pPr>
              <a:lnSpc>
                <a:spcPct val="55000"/>
              </a:lnSpc>
              <a:spcBef>
                <a:spcPct val="50000"/>
              </a:spcBef>
            </a:pPr>
            <a:r>
              <a:rPr lang="en-US" sz="2000" dirty="0">
                <a:solidFill>
                  <a:srgbClr val="00CCFF"/>
                </a:solidFill>
                <a:latin typeface="Arial" panose="020B0604020202020204" pitchFamily="34" charset="0"/>
              </a:rPr>
              <a:t>Dr. William R. Bright</a:t>
            </a:r>
            <a:r>
              <a:rPr lang="en-US" sz="1600" dirty="0">
                <a:solidFill>
                  <a:srgbClr val="00CCFF"/>
                </a:solidFill>
                <a:latin typeface="Arial" panose="020B0604020202020204" pitchFamily="34" charset="0"/>
              </a:rPr>
              <a:t> </a:t>
            </a:r>
          </a:p>
          <a:p>
            <a:pPr>
              <a:lnSpc>
                <a:spcPct val="55000"/>
              </a:lnSpc>
              <a:spcBef>
                <a:spcPct val="50000"/>
              </a:spcBef>
            </a:pPr>
            <a:r>
              <a:rPr lang="en-US" sz="1400" dirty="0">
                <a:solidFill>
                  <a:srgbClr val="FFFB0C"/>
                </a:solidFill>
                <a:latin typeface="Arial" panose="020B0604020202020204" pitchFamily="34" charset="0"/>
              </a:rPr>
              <a:t>Late Founder</a:t>
            </a:r>
          </a:p>
          <a:p>
            <a:pPr>
              <a:lnSpc>
                <a:spcPct val="55000"/>
              </a:lnSpc>
              <a:spcBef>
                <a:spcPct val="50000"/>
              </a:spcBef>
            </a:pPr>
            <a:r>
              <a:rPr lang="en-US" sz="1400" dirty="0">
                <a:solidFill>
                  <a:srgbClr val="FFFB0C"/>
                </a:solidFill>
                <a:latin typeface="Arial" panose="020B0604020202020204" pitchFamily="34" charset="0"/>
              </a:rPr>
              <a:t>Campus Crusade for Christ</a:t>
            </a:r>
          </a:p>
          <a:p>
            <a:pPr>
              <a:lnSpc>
                <a:spcPct val="55000"/>
              </a:lnSpc>
              <a:spcBef>
                <a:spcPct val="50000"/>
              </a:spcBef>
            </a:pPr>
            <a:r>
              <a:rPr lang="en-US" sz="1400" dirty="0">
                <a:solidFill>
                  <a:srgbClr val="FFFB0C"/>
                </a:solidFill>
                <a:latin typeface="Arial" panose="020B0604020202020204" pitchFamily="34" charset="0"/>
              </a:rPr>
              <a:t>Orlando, Florida</a:t>
            </a:r>
            <a:endParaRPr lang="en-US" sz="1600" dirty="0">
              <a:solidFill>
                <a:srgbClr val="FFFB0C"/>
              </a:solidFill>
              <a:latin typeface="Arial" panose="020B0604020202020204" pitchFamily="34" charset="0"/>
            </a:endParaRPr>
          </a:p>
        </p:txBody>
      </p:sp>
      <p:sp>
        <p:nvSpPr>
          <p:cNvPr id="9226" name="Text Box 12"/>
          <p:cNvSpPr txBox="1">
            <a:spLocks noChangeArrowheads="1"/>
          </p:cNvSpPr>
          <p:nvPr/>
        </p:nvSpPr>
        <p:spPr bwMode="auto">
          <a:xfrm>
            <a:off x="496888" y="2089150"/>
            <a:ext cx="3665537" cy="1275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dirty="0">
              <a:solidFill>
                <a:srgbClr val="FFFB0C"/>
              </a:solidFill>
              <a:latin typeface="Arial" panose="020B0604020202020204" pitchFamily="34" charset="0"/>
            </a:endParaRPr>
          </a:p>
          <a:p>
            <a:pPr>
              <a:lnSpc>
                <a:spcPct val="55000"/>
              </a:lnSpc>
              <a:spcBef>
                <a:spcPct val="50000"/>
              </a:spcBef>
            </a:pPr>
            <a:r>
              <a:rPr lang="en-US" sz="2000" dirty="0">
                <a:solidFill>
                  <a:srgbClr val="00CCFF"/>
                </a:solidFill>
                <a:latin typeface="Arial" panose="020B0604020202020204" pitchFamily="34" charset="0"/>
              </a:rPr>
              <a:t>Dr. Mark Bailey</a:t>
            </a:r>
            <a:endParaRPr lang="en-US" sz="1600" dirty="0">
              <a:solidFill>
                <a:srgbClr val="00CCFF"/>
              </a:solidFill>
              <a:latin typeface="Arial" panose="020B0604020202020204" pitchFamily="34" charset="0"/>
            </a:endParaRPr>
          </a:p>
          <a:p>
            <a:pPr>
              <a:lnSpc>
                <a:spcPct val="55000"/>
              </a:lnSpc>
              <a:spcBef>
                <a:spcPct val="50000"/>
              </a:spcBef>
            </a:pPr>
            <a:r>
              <a:rPr lang="en-US" sz="1400" dirty="0">
                <a:solidFill>
                  <a:srgbClr val="FFFB0C"/>
                </a:solidFill>
                <a:latin typeface="Arial" panose="020B0604020202020204" pitchFamily="34" charset="0"/>
              </a:rPr>
              <a:t>President</a:t>
            </a:r>
          </a:p>
          <a:p>
            <a:pPr>
              <a:lnSpc>
                <a:spcPct val="55000"/>
              </a:lnSpc>
              <a:spcBef>
                <a:spcPct val="50000"/>
              </a:spcBef>
            </a:pPr>
            <a:r>
              <a:rPr lang="en-US" sz="1400" dirty="0">
                <a:solidFill>
                  <a:srgbClr val="FFFB0C"/>
                </a:solidFill>
                <a:latin typeface="Arial" panose="020B0604020202020204" pitchFamily="34" charset="0"/>
              </a:rPr>
              <a:t>Dallas Theological Seminary</a:t>
            </a:r>
          </a:p>
          <a:p>
            <a:pPr>
              <a:lnSpc>
                <a:spcPct val="55000"/>
              </a:lnSpc>
              <a:spcBef>
                <a:spcPct val="50000"/>
              </a:spcBef>
            </a:pPr>
            <a:r>
              <a:rPr lang="en-US" sz="1400" dirty="0">
                <a:solidFill>
                  <a:srgbClr val="FFFB0C"/>
                </a:solidFill>
                <a:latin typeface="Arial" panose="020B0604020202020204" pitchFamily="34" charset="0"/>
              </a:rPr>
              <a:t>Dallas, Texas</a:t>
            </a:r>
            <a:endParaRPr lang="en-US" sz="1600" dirty="0">
              <a:solidFill>
                <a:srgbClr val="FFFB0C"/>
              </a:solidFill>
              <a:latin typeface="Arial" panose="020B0604020202020204" pitchFamily="34" charset="0"/>
            </a:endParaRPr>
          </a:p>
        </p:txBody>
      </p:sp>
      <p:sp>
        <p:nvSpPr>
          <p:cNvPr id="9227" name="Text Box 13"/>
          <p:cNvSpPr txBox="1">
            <a:spLocks noChangeArrowheads="1"/>
          </p:cNvSpPr>
          <p:nvPr/>
        </p:nvSpPr>
        <p:spPr bwMode="auto">
          <a:xfrm>
            <a:off x="4730750" y="5189538"/>
            <a:ext cx="3578225" cy="1279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dirty="0">
              <a:solidFill>
                <a:srgbClr val="FFFB0C"/>
              </a:solidFill>
              <a:latin typeface="Arial" panose="020B0604020202020204" pitchFamily="34" charset="0"/>
            </a:endParaRPr>
          </a:p>
          <a:p>
            <a:pPr>
              <a:lnSpc>
                <a:spcPct val="55000"/>
              </a:lnSpc>
              <a:spcBef>
                <a:spcPct val="50000"/>
              </a:spcBef>
            </a:pPr>
            <a:r>
              <a:rPr lang="en-US" sz="2000" dirty="0">
                <a:solidFill>
                  <a:srgbClr val="00CCFF"/>
                </a:solidFill>
                <a:latin typeface="Arial" panose="020B0604020202020204" pitchFamily="34" charset="0"/>
              </a:rPr>
              <a:t>Dr. Kenneth Horton</a:t>
            </a:r>
          </a:p>
          <a:p>
            <a:pPr>
              <a:lnSpc>
                <a:spcPct val="55000"/>
              </a:lnSpc>
              <a:spcBef>
                <a:spcPct val="50000"/>
              </a:spcBef>
            </a:pPr>
            <a:r>
              <a:rPr lang="en-US" sz="1400" dirty="0">
                <a:solidFill>
                  <a:srgbClr val="FFFB0C"/>
                </a:solidFill>
                <a:latin typeface="Arial" panose="020B0604020202020204" pitchFamily="34" charset="0"/>
              </a:rPr>
              <a:t>Co-Founder</a:t>
            </a:r>
          </a:p>
          <a:p>
            <a:pPr>
              <a:lnSpc>
                <a:spcPct val="55000"/>
              </a:lnSpc>
              <a:spcBef>
                <a:spcPct val="50000"/>
              </a:spcBef>
            </a:pPr>
            <a:r>
              <a:rPr lang="en-US" sz="1400" dirty="0" err="1">
                <a:solidFill>
                  <a:srgbClr val="FFFB0C"/>
                </a:solidFill>
                <a:latin typeface="Arial" panose="020B0604020202020204" pitchFamily="34" charset="0"/>
              </a:rPr>
              <a:t>MinistryCatalysts.com</a:t>
            </a:r>
            <a:endParaRPr lang="en-US" sz="1400" dirty="0">
              <a:solidFill>
                <a:srgbClr val="FFFB0C"/>
              </a:solidFill>
              <a:latin typeface="Arial" panose="020B0604020202020204" pitchFamily="34" charset="0"/>
            </a:endParaRPr>
          </a:p>
          <a:p>
            <a:pPr>
              <a:lnSpc>
                <a:spcPct val="55000"/>
              </a:lnSpc>
              <a:spcBef>
                <a:spcPct val="50000"/>
              </a:spcBef>
            </a:pPr>
            <a:r>
              <a:rPr lang="en-US" sz="1400" dirty="0">
                <a:solidFill>
                  <a:srgbClr val="FFFB0C"/>
                </a:solidFill>
                <a:latin typeface="Arial" panose="020B0604020202020204" pitchFamily="34" charset="0"/>
              </a:rPr>
              <a:t> Ft. Worth, Texas</a:t>
            </a:r>
            <a:endParaRPr lang="en-US" sz="1600" dirty="0">
              <a:solidFill>
                <a:srgbClr val="FFFB0C"/>
              </a:solidFill>
              <a:latin typeface="Arial" panose="020B0604020202020204" pitchFamily="34" charset="0"/>
            </a:endParaRPr>
          </a:p>
        </p:txBody>
      </p:sp>
      <p:sp>
        <p:nvSpPr>
          <p:cNvPr id="9228" name="Text Box 15"/>
          <p:cNvSpPr txBox="1">
            <a:spLocks noChangeArrowheads="1"/>
          </p:cNvSpPr>
          <p:nvPr/>
        </p:nvSpPr>
        <p:spPr bwMode="auto">
          <a:xfrm>
            <a:off x="4614863" y="2116138"/>
            <a:ext cx="3810000" cy="124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dirty="0">
              <a:solidFill>
                <a:srgbClr val="FFFB0C"/>
              </a:solidFill>
              <a:latin typeface="Arial" panose="020B0604020202020204" pitchFamily="34" charset="0"/>
            </a:endParaRPr>
          </a:p>
          <a:p>
            <a:pPr>
              <a:lnSpc>
                <a:spcPct val="55000"/>
              </a:lnSpc>
              <a:spcBef>
                <a:spcPct val="50000"/>
              </a:spcBef>
            </a:pPr>
            <a:r>
              <a:rPr lang="en-US" sz="2000" dirty="0">
                <a:solidFill>
                  <a:srgbClr val="00CCFF"/>
                </a:solidFill>
                <a:latin typeface="Arial" panose="020B0604020202020204" pitchFamily="34" charset="0"/>
              </a:rPr>
              <a:t>John Maisel  •  Kurt Nelson</a:t>
            </a:r>
          </a:p>
          <a:p>
            <a:pPr>
              <a:lnSpc>
                <a:spcPct val="55000"/>
              </a:lnSpc>
              <a:spcBef>
                <a:spcPct val="50000"/>
              </a:spcBef>
            </a:pPr>
            <a:r>
              <a:rPr lang="en-US" sz="1400" dirty="0">
                <a:solidFill>
                  <a:srgbClr val="FFFB0C"/>
                </a:solidFill>
                <a:latin typeface="Arial" panose="020B0604020202020204" pitchFamily="34" charset="0"/>
              </a:rPr>
              <a:t>        President    •   Exec. Vice President</a:t>
            </a:r>
          </a:p>
          <a:p>
            <a:pPr>
              <a:lnSpc>
                <a:spcPct val="55000"/>
              </a:lnSpc>
              <a:spcBef>
                <a:spcPct val="50000"/>
              </a:spcBef>
            </a:pPr>
            <a:r>
              <a:rPr lang="en-US" sz="1400" dirty="0">
                <a:solidFill>
                  <a:srgbClr val="FFFB0C"/>
                </a:solidFill>
                <a:latin typeface="Arial" panose="020B0604020202020204" pitchFamily="34" charset="0"/>
              </a:rPr>
              <a:t>East/West Ministries</a:t>
            </a:r>
          </a:p>
          <a:p>
            <a:pPr>
              <a:lnSpc>
                <a:spcPct val="55000"/>
              </a:lnSpc>
              <a:spcBef>
                <a:spcPct val="50000"/>
              </a:spcBef>
            </a:pPr>
            <a:r>
              <a:rPr lang="en-US" sz="1400" dirty="0">
                <a:solidFill>
                  <a:srgbClr val="FFFB0C"/>
                </a:solidFill>
                <a:latin typeface="Arial" panose="020B0604020202020204" pitchFamily="34" charset="0"/>
              </a:rPr>
              <a:t>Dallas, Texas</a:t>
            </a:r>
            <a:endParaRPr lang="en-US" sz="1600" dirty="0">
              <a:solidFill>
                <a:srgbClr val="FFFB0C"/>
              </a:solidFill>
              <a:latin typeface="Arial" panose="020B0604020202020204" pitchFamily="34" charset="0"/>
            </a:endParaRPr>
          </a:p>
        </p:txBody>
      </p:sp>
      <p:sp>
        <p:nvSpPr>
          <p:cNvPr id="9229" name="Text Box 16"/>
          <p:cNvSpPr txBox="1">
            <a:spLocks noChangeArrowheads="1"/>
          </p:cNvSpPr>
          <p:nvPr/>
        </p:nvSpPr>
        <p:spPr bwMode="auto">
          <a:xfrm>
            <a:off x="155575" y="4132263"/>
            <a:ext cx="4445000" cy="1242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dirty="0">
              <a:solidFill>
                <a:srgbClr val="FFFB0C"/>
              </a:solidFill>
              <a:latin typeface="Arial" panose="020B0604020202020204" pitchFamily="34" charset="0"/>
            </a:endParaRPr>
          </a:p>
          <a:p>
            <a:pPr>
              <a:lnSpc>
                <a:spcPct val="55000"/>
              </a:lnSpc>
              <a:spcBef>
                <a:spcPct val="50000"/>
              </a:spcBef>
            </a:pPr>
            <a:r>
              <a:rPr lang="en-US" sz="2000" dirty="0">
                <a:solidFill>
                  <a:srgbClr val="00CCFF"/>
                </a:solidFill>
                <a:latin typeface="Arial" panose="020B0604020202020204" pitchFamily="34" charset="0"/>
              </a:rPr>
              <a:t>Rev. Douglas Valenzuela</a:t>
            </a:r>
            <a:r>
              <a:rPr lang="en-US" sz="1600" dirty="0">
                <a:solidFill>
                  <a:srgbClr val="00CCFF"/>
                </a:solidFill>
                <a:latin typeface="Arial" panose="020B0604020202020204" pitchFamily="34" charset="0"/>
              </a:rPr>
              <a:t> </a:t>
            </a:r>
          </a:p>
          <a:p>
            <a:pPr>
              <a:lnSpc>
                <a:spcPct val="55000"/>
              </a:lnSpc>
              <a:spcBef>
                <a:spcPct val="50000"/>
              </a:spcBef>
            </a:pPr>
            <a:r>
              <a:rPr lang="en-US" sz="1400" dirty="0">
                <a:solidFill>
                  <a:srgbClr val="FFFB0C"/>
                </a:solidFill>
                <a:latin typeface="Arial" panose="020B0604020202020204" pitchFamily="34" charset="0"/>
              </a:rPr>
              <a:t>Senior Pastor, Conservative Baptist  Missions</a:t>
            </a:r>
          </a:p>
          <a:p>
            <a:pPr>
              <a:lnSpc>
                <a:spcPct val="55000"/>
              </a:lnSpc>
              <a:spcBef>
                <a:spcPct val="50000"/>
              </a:spcBef>
            </a:pPr>
            <a:r>
              <a:rPr lang="en-US" sz="1400" dirty="0">
                <a:solidFill>
                  <a:srgbClr val="FFFB0C"/>
                </a:solidFill>
                <a:latin typeface="Arial" panose="020B0604020202020204" pitchFamily="34" charset="0"/>
              </a:rPr>
              <a:t>Chiesa Battista Evangelica di Casoria</a:t>
            </a:r>
          </a:p>
          <a:p>
            <a:pPr>
              <a:lnSpc>
                <a:spcPct val="55000"/>
              </a:lnSpc>
              <a:spcBef>
                <a:spcPct val="50000"/>
              </a:spcBef>
            </a:pPr>
            <a:r>
              <a:rPr lang="en-US" sz="1400" dirty="0">
                <a:solidFill>
                  <a:srgbClr val="FFFB0C"/>
                </a:solidFill>
                <a:latin typeface="Arial" panose="020B0604020202020204" pitchFamily="34" charset="0"/>
              </a:rPr>
              <a:t>Naples, Italy</a:t>
            </a:r>
            <a:endParaRPr lang="en-US" sz="1800" dirty="0">
              <a:solidFill>
                <a:srgbClr val="FFFB0C"/>
              </a:solidFill>
              <a:latin typeface="Arial" panose="020B0604020202020204" pitchFamily="34" charset="0"/>
            </a:endParaRPr>
          </a:p>
        </p:txBody>
      </p:sp>
      <p:sp>
        <p:nvSpPr>
          <p:cNvPr id="9230" name="Text Box 17"/>
          <p:cNvSpPr txBox="1">
            <a:spLocks noChangeArrowheads="1"/>
          </p:cNvSpPr>
          <p:nvPr/>
        </p:nvSpPr>
        <p:spPr bwMode="auto">
          <a:xfrm>
            <a:off x="109538" y="5170488"/>
            <a:ext cx="4516437" cy="1309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400" dirty="0">
              <a:solidFill>
                <a:srgbClr val="FFFB0C"/>
              </a:solidFill>
              <a:latin typeface="Arial" panose="020B0604020202020204" pitchFamily="34" charset="0"/>
            </a:endParaRPr>
          </a:p>
          <a:p>
            <a:pPr>
              <a:lnSpc>
                <a:spcPct val="55000"/>
              </a:lnSpc>
              <a:spcBef>
                <a:spcPct val="50000"/>
              </a:spcBef>
            </a:pPr>
            <a:r>
              <a:rPr lang="en-US" sz="2000" dirty="0">
                <a:solidFill>
                  <a:srgbClr val="00CCFF"/>
                </a:solidFill>
                <a:latin typeface="Arial" panose="020B0604020202020204" pitchFamily="34" charset="0"/>
              </a:rPr>
              <a:t>Karyn Granger</a:t>
            </a:r>
            <a:endParaRPr lang="en-US" sz="1600" dirty="0">
              <a:solidFill>
                <a:srgbClr val="00CCFF"/>
              </a:solidFill>
              <a:latin typeface="Arial" panose="020B0604020202020204" pitchFamily="34" charset="0"/>
            </a:endParaRPr>
          </a:p>
          <a:p>
            <a:pPr>
              <a:lnSpc>
                <a:spcPct val="55000"/>
              </a:lnSpc>
              <a:spcBef>
                <a:spcPct val="50000"/>
              </a:spcBef>
            </a:pPr>
            <a:r>
              <a:rPr lang="en-US" sz="1400" dirty="0">
                <a:solidFill>
                  <a:srgbClr val="FFFB0C"/>
                </a:solidFill>
                <a:latin typeface="Arial" panose="020B0604020202020204" pitchFamily="34" charset="0"/>
              </a:rPr>
              <a:t>Director of Bible Studies</a:t>
            </a:r>
          </a:p>
          <a:p>
            <a:pPr>
              <a:lnSpc>
                <a:spcPct val="55000"/>
              </a:lnSpc>
              <a:spcBef>
                <a:spcPct val="50000"/>
              </a:spcBef>
            </a:pPr>
            <a:r>
              <a:rPr lang="en-US" sz="1400" dirty="0">
                <a:solidFill>
                  <a:srgbClr val="FFFB0C"/>
                </a:solidFill>
                <a:latin typeface="Arial" panose="020B0604020202020204" pitchFamily="34" charset="0"/>
              </a:rPr>
              <a:t>Southwest Christian Schools</a:t>
            </a:r>
          </a:p>
          <a:p>
            <a:pPr>
              <a:lnSpc>
                <a:spcPct val="55000"/>
              </a:lnSpc>
              <a:spcBef>
                <a:spcPct val="50000"/>
              </a:spcBef>
            </a:pPr>
            <a:r>
              <a:rPr lang="en-US" sz="1400" dirty="0">
                <a:solidFill>
                  <a:srgbClr val="FFFB0C"/>
                </a:solidFill>
                <a:latin typeface="Arial" panose="020B0604020202020204" pitchFamily="34" charset="0"/>
              </a:rPr>
              <a:t>Ft. Worth, Texas</a:t>
            </a:r>
            <a:endParaRPr lang="en-US" sz="1600" dirty="0">
              <a:solidFill>
                <a:srgbClr val="FFFB0C"/>
              </a:solidFill>
              <a:latin typeface="Arial" panose="020B0604020202020204" pitchFamily="34" charset="0"/>
            </a:endParaRPr>
          </a:p>
        </p:txBody>
      </p:sp>
      <p:sp>
        <p:nvSpPr>
          <p:cNvPr id="9231" name="Text Box 18"/>
          <p:cNvSpPr txBox="1">
            <a:spLocks noChangeArrowheads="1"/>
          </p:cNvSpPr>
          <p:nvPr/>
        </p:nvSpPr>
        <p:spPr bwMode="auto">
          <a:xfrm>
            <a:off x="4964113" y="3067050"/>
            <a:ext cx="3116262" cy="1275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dirty="0">
              <a:solidFill>
                <a:srgbClr val="62D6AC"/>
              </a:solidFill>
              <a:latin typeface="Arial" panose="020B0604020202020204" pitchFamily="34" charset="0"/>
            </a:endParaRPr>
          </a:p>
          <a:p>
            <a:pPr>
              <a:lnSpc>
                <a:spcPct val="55000"/>
              </a:lnSpc>
              <a:spcBef>
                <a:spcPct val="50000"/>
              </a:spcBef>
            </a:pPr>
            <a:r>
              <a:rPr lang="en-US" sz="2000" dirty="0" err="1">
                <a:solidFill>
                  <a:srgbClr val="00CCFF"/>
                </a:solidFill>
                <a:latin typeface="Arial" panose="020B0604020202020204" pitchFamily="34" charset="0"/>
              </a:rPr>
              <a:t>Vasily</a:t>
            </a:r>
            <a:r>
              <a:rPr lang="en-US" sz="2000" dirty="0">
                <a:solidFill>
                  <a:srgbClr val="00CCFF"/>
                </a:solidFill>
                <a:latin typeface="Arial" panose="020B0604020202020204" pitchFamily="34" charset="0"/>
              </a:rPr>
              <a:t> </a:t>
            </a:r>
            <a:r>
              <a:rPr lang="en-US" sz="2000" dirty="0" err="1">
                <a:solidFill>
                  <a:srgbClr val="00CCFF"/>
                </a:solidFill>
                <a:latin typeface="Arial" panose="020B0604020202020204" pitchFamily="34" charset="0"/>
              </a:rPr>
              <a:t>Dimitrievski</a:t>
            </a:r>
            <a:endParaRPr lang="en-US" sz="1600" dirty="0">
              <a:solidFill>
                <a:srgbClr val="00CCFF"/>
              </a:solidFill>
              <a:latin typeface="Arial" panose="020B0604020202020204" pitchFamily="34" charset="0"/>
            </a:endParaRPr>
          </a:p>
          <a:p>
            <a:pPr>
              <a:lnSpc>
                <a:spcPct val="55000"/>
              </a:lnSpc>
              <a:spcBef>
                <a:spcPct val="50000"/>
              </a:spcBef>
            </a:pPr>
            <a:r>
              <a:rPr lang="en-US" sz="1400" dirty="0">
                <a:solidFill>
                  <a:srgbClr val="FFFB0C"/>
                </a:solidFill>
                <a:latin typeface="Arial" panose="020B0604020202020204" pitchFamily="34" charset="0"/>
              </a:rPr>
              <a:t>Director for Russia</a:t>
            </a:r>
          </a:p>
          <a:p>
            <a:pPr>
              <a:lnSpc>
                <a:spcPct val="55000"/>
              </a:lnSpc>
              <a:spcBef>
                <a:spcPct val="50000"/>
              </a:spcBef>
            </a:pPr>
            <a:r>
              <a:rPr lang="en-US" sz="1400" dirty="0">
                <a:solidFill>
                  <a:srgbClr val="FFFB0C"/>
                </a:solidFill>
                <a:latin typeface="Arial" panose="020B0604020202020204" pitchFamily="34" charset="0"/>
              </a:rPr>
              <a:t>Global Missions Fellowship (e3)</a:t>
            </a:r>
          </a:p>
          <a:p>
            <a:pPr>
              <a:lnSpc>
                <a:spcPct val="55000"/>
              </a:lnSpc>
              <a:spcBef>
                <a:spcPct val="50000"/>
              </a:spcBef>
            </a:pPr>
            <a:r>
              <a:rPr lang="en-US" sz="1400" dirty="0">
                <a:solidFill>
                  <a:srgbClr val="FFFB0C"/>
                </a:solidFill>
                <a:latin typeface="Arial" panose="020B0604020202020204" pitchFamily="34" charset="0"/>
              </a:rPr>
              <a:t>Penza, Russia</a:t>
            </a:r>
          </a:p>
        </p:txBody>
      </p:sp>
      <p:sp>
        <p:nvSpPr>
          <p:cNvPr id="9232" name="Text Box 19"/>
          <p:cNvSpPr txBox="1">
            <a:spLocks noChangeArrowheads="1"/>
          </p:cNvSpPr>
          <p:nvPr/>
        </p:nvSpPr>
        <p:spPr bwMode="auto">
          <a:xfrm>
            <a:off x="3167063" y="517525"/>
            <a:ext cx="281463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dirty="0">
                <a:solidFill>
                  <a:srgbClr val="FFFFFF"/>
                </a:solidFill>
                <a:latin typeface="Arial" panose="020B0604020202020204" pitchFamily="34" charset="0"/>
              </a:rPr>
              <a:t>Committee of Reference</a:t>
            </a:r>
          </a:p>
        </p:txBody>
      </p:sp>
      <p:sp>
        <p:nvSpPr>
          <p:cNvPr id="9233" name="Text Box 27"/>
          <p:cNvSpPr txBox="1">
            <a:spLocks noChangeArrowheads="1"/>
          </p:cNvSpPr>
          <p:nvPr/>
        </p:nvSpPr>
        <p:spPr bwMode="auto">
          <a:xfrm>
            <a:off x="479425" y="6548438"/>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37596" name="Rectangle 28"/>
          <p:cNvSpPr>
            <a:spLocks noChangeArrowheads="1"/>
          </p:cNvSpPr>
          <p:nvPr/>
        </p:nvSpPr>
        <p:spPr bwMode="auto">
          <a:xfrm>
            <a:off x="7583488" y="65389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237597" name="Text Box 29"/>
          <p:cNvSpPr txBox="1">
            <a:spLocks noChangeArrowheads="1"/>
          </p:cNvSpPr>
          <p:nvPr/>
        </p:nvSpPr>
        <p:spPr bwMode="auto">
          <a:xfrm>
            <a:off x="8131175" y="6537325"/>
            <a:ext cx="339725" cy="247650"/>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000" b="1">
                <a:solidFill>
                  <a:schemeClr val="tx1"/>
                </a:solidFill>
                <a:effectLst>
                  <a:outerShdw blurRad="38100" dist="38100" dir="2700000" algn="tl">
                    <a:srgbClr val="000000"/>
                  </a:outerShdw>
                </a:effectLst>
                <a:latin typeface="Comic Sans MS" charset="0"/>
              </a:rPr>
              <a:t>03</a:t>
            </a:r>
          </a:p>
        </p:txBody>
      </p:sp>
      <p:sp>
        <p:nvSpPr>
          <p:cNvPr id="9236" name="Text Box 30"/>
          <p:cNvSpPr txBox="1">
            <a:spLocks noChangeArrowheads="1"/>
          </p:cNvSpPr>
          <p:nvPr/>
        </p:nvSpPr>
        <p:spPr bwMode="auto">
          <a:xfrm>
            <a:off x="4852988" y="4106863"/>
            <a:ext cx="3578225" cy="1275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dirty="0">
              <a:solidFill>
                <a:srgbClr val="FFFB0C"/>
              </a:solidFill>
              <a:latin typeface="Arial" panose="020B0604020202020204" pitchFamily="34" charset="0"/>
            </a:endParaRPr>
          </a:p>
          <a:p>
            <a:pPr>
              <a:lnSpc>
                <a:spcPct val="55000"/>
              </a:lnSpc>
              <a:spcBef>
                <a:spcPct val="50000"/>
              </a:spcBef>
            </a:pPr>
            <a:r>
              <a:rPr lang="en-US" sz="2000" dirty="0">
                <a:solidFill>
                  <a:srgbClr val="00CCFF"/>
                </a:solidFill>
                <a:latin typeface="Arial" panose="020B0604020202020204" pitchFamily="34" charset="0"/>
              </a:rPr>
              <a:t>Dr. Ted Kitchens</a:t>
            </a:r>
          </a:p>
          <a:p>
            <a:pPr>
              <a:lnSpc>
                <a:spcPct val="55000"/>
              </a:lnSpc>
              <a:spcBef>
                <a:spcPct val="50000"/>
              </a:spcBef>
            </a:pPr>
            <a:r>
              <a:rPr lang="en-US" sz="1400" dirty="0">
                <a:solidFill>
                  <a:srgbClr val="FFFB0C"/>
                </a:solidFill>
                <a:latin typeface="Arial" panose="020B0604020202020204" pitchFamily="34" charset="0"/>
              </a:rPr>
              <a:t>Senior Pastor</a:t>
            </a:r>
          </a:p>
          <a:p>
            <a:pPr>
              <a:lnSpc>
                <a:spcPct val="55000"/>
              </a:lnSpc>
              <a:spcBef>
                <a:spcPct val="50000"/>
              </a:spcBef>
            </a:pPr>
            <a:r>
              <a:rPr lang="en-US" sz="1400" dirty="0">
                <a:solidFill>
                  <a:srgbClr val="FFFB0C"/>
                </a:solidFill>
                <a:latin typeface="Arial" panose="020B0604020202020204" pitchFamily="34" charset="0"/>
              </a:rPr>
              <a:t>Christ Chapel Bible Church</a:t>
            </a:r>
          </a:p>
          <a:p>
            <a:pPr>
              <a:lnSpc>
                <a:spcPct val="55000"/>
              </a:lnSpc>
              <a:spcBef>
                <a:spcPct val="50000"/>
              </a:spcBef>
            </a:pPr>
            <a:r>
              <a:rPr lang="en-US" sz="1400" dirty="0">
                <a:solidFill>
                  <a:srgbClr val="FFFB0C"/>
                </a:solidFill>
                <a:latin typeface="Arial" panose="020B0604020202020204" pitchFamily="34" charset="0"/>
              </a:rPr>
              <a:t> Ft. Worth, Texas</a:t>
            </a:r>
            <a:endParaRPr lang="en-US" sz="1600" dirty="0">
              <a:solidFill>
                <a:srgbClr val="FFFB0C"/>
              </a:solidFill>
              <a:latin typeface="Arial" panose="020B0604020202020204" pitchFamily="34" charset="0"/>
            </a:endParaRPr>
          </a:p>
        </p:txBody>
      </p:sp>
      <p:sp>
        <p:nvSpPr>
          <p:cNvPr id="9237" name="Text Box 32"/>
          <p:cNvSpPr txBox="1">
            <a:spLocks noChangeArrowheads="1"/>
          </p:cNvSpPr>
          <p:nvPr/>
        </p:nvSpPr>
        <p:spPr bwMode="auto">
          <a:xfrm>
            <a:off x="4960938" y="855663"/>
            <a:ext cx="3116262" cy="150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dirty="0">
              <a:solidFill>
                <a:srgbClr val="FFFB0C"/>
              </a:solidFill>
              <a:latin typeface="Arial" panose="020B0604020202020204" pitchFamily="34" charset="0"/>
            </a:endParaRPr>
          </a:p>
          <a:p>
            <a:pPr>
              <a:lnSpc>
                <a:spcPct val="55000"/>
              </a:lnSpc>
              <a:spcBef>
                <a:spcPct val="50000"/>
              </a:spcBef>
            </a:pPr>
            <a:r>
              <a:rPr lang="en-US" sz="2000" dirty="0">
                <a:solidFill>
                  <a:srgbClr val="00CCFF"/>
                </a:solidFill>
                <a:latin typeface="Arial" panose="020B0604020202020204" pitchFamily="34" charset="0"/>
              </a:rPr>
              <a:t>Dr. Rick Griffith</a:t>
            </a:r>
            <a:r>
              <a:rPr lang="en-US" sz="1600" dirty="0">
                <a:solidFill>
                  <a:srgbClr val="00CCFF"/>
                </a:solidFill>
                <a:latin typeface="Arial" panose="020B0604020202020204" pitchFamily="34" charset="0"/>
              </a:rPr>
              <a:t> </a:t>
            </a:r>
          </a:p>
          <a:p>
            <a:pPr>
              <a:lnSpc>
                <a:spcPct val="55000"/>
              </a:lnSpc>
              <a:spcBef>
                <a:spcPct val="50000"/>
              </a:spcBef>
            </a:pPr>
            <a:r>
              <a:rPr lang="en-US" sz="1400" dirty="0">
                <a:solidFill>
                  <a:srgbClr val="FFFB0C"/>
                </a:solidFill>
                <a:latin typeface="Arial" panose="020B0604020202020204" pitchFamily="34" charset="0"/>
              </a:rPr>
              <a:t>Doctor of Ministry Director</a:t>
            </a:r>
          </a:p>
          <a:p>
            <a:pPr>
              <a:lnSpc>
                <a:spcPct val="55000"/>
              </a:lnSpc>
              <a:spcBef>
                <a:spcPct val="50000"/>
              </a:spcBef>
            </a:pPr>
            <a:r>
              <a:rPr lang="en-US" sz="1400" dirty="0">
                <a:solidFill>
                  <a:srgbClr val="FFFB0C"/>
                </a:solidFill>
                <a:latin typeface="Arial" panose="020B0604020202020204" pitchFamily="34" charset="0"/>
              </a:rPr>
              <a:t>Assoc. Professor in Biblical Studies</a:t>
            </a:r>
          </a:p>
          <a:p>
            <a:pPr>
              <a:lnSpc>
                <a:spcPct val="55000"/>
              </a:lnSpc>
              <a:spcBef>
                <a:spcPct val="50000"/>
              </a:spcBef>
            </a:pPr>
            <a:r>
              <a:rPr lang="en-US" sz="1400" dirty="0">
                <a:solidFill>
                  <a:srgbClr val="FFFB0C"/>
                </a:solidFill>
                <a:latin typeface="Arial" panose="020B0604020202020204" pitchFamily="34" charset="0"/>
              </a:rPr>
              <a:t>Singapore Bible College</a:t>
            </a:r>
          </a:p>
          <a:p>
            <a:pPr>
              <a:lnSpc>
                <a:spcPct val="55000"/>
              </a:lnSpc>
              <a:spcBef>
                <a:spcPct val="50000"/>
              </a:spcBef>
            </a:pPr>
            <a:r>
              <a:rPr lang="en-US" sz="1400" dirty="0">
                <a:solidFill>
                  <a:srgbClr val="FFFB0C"/>
                </a:solidFill>
                <a:latin typeface="Arial" panose="020B0604020202020204" pitchFamily="34" charset="0"/>
              </a:rPr>
              <a:t>Republic of Singapore</a:t>
            </a:r>
            <a:endParaRPr lang="en-US" sz="1200" dirty="0">
              <a:solidFill>
                <a:srgbClr val="FFFB0C"/>
              </a:solidFill>
              <a:latin typeface="Arial" panose="020B0604020202020204" pitchFamily="34" charset="0"/>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15"/>
          <p:cNvGrpSpPr>
            <a:grpSpLocks/>
          </p:cNvGrpSpPr>
          <p:nvPr/>
        </p:nvGrpSpPr>
        <p:grpSpPr bwMode="auto">
          <a:xfrm>
            <a:off x="3492500" y="0"/>
            <a:ext cx="5499100" cy="6089650"/>
            <a:chOff x="2200" y="0"/>
            <a:chExt cx="3464" cy="3836"/>
          </a:xfrm>
        </p:grpSpPr>
        <p:graphicFrame>
          <p:nvGraphicFramePr>
            <p:cNvPr id="76810"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name="Microsoft ClipArt Gallery" r:id="rId3" imgW="2146300" imgH="5803900" progId="MS_ClipArt_Gallery">
                    <p:embed/>
                  </p:oleObj>
                </mc:Choice>
                <mc:Fallback>
                  <p:oleObj name="Microsoft ClipArt Gallery" r:id="rId3" imgW="2146300" imgH="5803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9463" name="Oval 7"/>
            <p:cNvSpPr>
              <a:spLocks noChangeArrowheads="1"/>
            </p:cNvSpPr>
            <p:nvPr/>
          </p:nvSpPr>
          <p:spPr bwMode="auto">
            <a:xfrm>
              <a:off x="3123" y="0"/>
              <a:ext cx="2541" cy="1744"/>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19464" name="Rectangle 8"/>
          <p:cNvSpPr>
            <a:spLocks noChangeArrowheads="1"/>
          </p:cNvSpPr>
          <p:nvPr/>
        </p:nvSpPr>
        <p:spPr bwMode="auto">
          <a:xfrm>
            <a:off x="5149850" y="225425"/>
            <a:ext cx="3843338" cy="2122488"/>
          </a:xfrm>
          <a:prstGeom prst="rect">
            <a:avLst/>
          </a:prstGeom>
          <a:noFill/>
          <a:ln w="12700">
            <a:noFill/>
            <a:miter lim="800000"/>
            <a:headEnd/>
            <a:tailEnd/>
          </a:ln>
          <a:effectLst>
            <a:outerShdw blurRad="63500" dist="63500" dir="3187806" algn="ctr" rotWithShape="0">
              <a:schemeClr val="bg2">
                <a:alpha val="74998"/>
              </a:schemeClr>
            </a:outerShdw>
          </a:effectLst>
        </p:spPr>
        <p:txBody>
          <a:bodyPr lIns="90487" tIns="44450" rIns="90487" bIns="44450">
            <a:spAutoFit/>
          </a:bodyPr>
          <a:lstStyle/>
          <a:p>
            <a:pPr>
              <a:defRPr/>
            </a:pPr>
            <a:r>
              <a:rPr lang="en-US" sz="4400" b="1" dirty="0">
                <a:solidFill>
                  <a:srgbClr val="FFFF00"/>
                </a:solidFill>
                <a:latin typeface="Arial" panose="020B0604020202020204" pitchFamily="34" charset="0"/>
                <a:ea typeface="+mn-ea"/>
                <a:cs typeface="Arial" panose="020B0604020202020204" pitchFamily="34" charset="0"/>
              </a:rPr>
              <a:t>I have absolutely </a:t>
            </a:r>
            <a:br>
              <a:rPr lang="en-US" sz="4400" b="1" dirty="0">
                <a:solidFill>
                  <a:srgbClr val="FFFF00"/>
                </a:solidFill>
                <a:latin typeface="Arial" panose="020B0604020202020204" pitchFamily="34" charset="0"/>
                <a:ea typeface="+mn-ea"/>
                <a:cs typeface="Arial" panose="020B0604020202020204" pitchFamily="34" charset="0"/>
              </a:rPr>
            </a:br>
            <a:r>
              <a:rPr lang="en-US" sz="4400" b="1" i="1" dirty="0">
                <a:solidFill>
                  <a:srgbClr val="FFFF00"/>
                </a:solidFill>
                <a:latin typeface="Arial" panose="020B0604020202020204" pitchFamily="34" charset="0"/>
                <a:ea typeface="+mn-ea"/>
                <a:cs typeface="Arial" panose="020B0604020202020204" pitchFamily="34" charset="0"/>
              </a:rPr>
              <a:t>NO</a:t>
            </a:r>
            <a:r>
              <a:rPr lang="en-US" sz="4400" b="1" dirty="0">
                <a:solidFill>
                  <a:srgbClr val="FFFF00"/>
                </a:solidFill>
                <a:latin typeface="Arial" panose="020B0604020202020204" pitchFamily="34" charset="0"/>
                <a:ea typeface="+mn-ea"/>
                <a:cs typeface="Arial" panose="020B0604020202020204" pitchFamily="34" charset="0"/>
              </a:rPr>
              <a:t> idea!</a:t>
            </a:r>
          </a:p>
        </p:txBody>
      </p:sp>
      <p:grpSp>
        <p:nvGrpSpPr>
          <p:cNvPr id="3" name="Group 21"/>
          <p:cNvGrpSpPr>
            <a:grpSpLocks/>
          </p:cNvGrpSpPr>
          <p:nvPr/>
        </p:nvGrpSpPr>
        <p:grpSpPr bwMode="auto">
          <a:xfrm>
            <a:off x="4664075" y="2697163"/>
            <a:ext cx="4278313" cy="2955925"/>
            <a:chOff x="3179" y="1600"/>
            <a:chExt cx="2284" cy="1576"/>
          </a:xfrm>
        </p:grpSpPr>
        <p:sp>
          <p:nvSpPr>
            <p:cNvPr id="19459" name="Oval 3"/>
            <p:cNvSpPr>
              <a:spLocks noChangeArrowheads="1"/>
            </p:cNvSpPr>
            <p:nvPr/>
          </p:nvSpPr>
          <p:spPr bwMode="auto">
            <a:xfrm>
              <a:off x="3179" y="1600"/>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9461" name="Rectangle 5"/>
            <p:cNvSpPr>
              <a:spLocks noChangeArrowheads="1"/>
            </p:cNvSpPr>
            <p:nvPr/>
          </p:nvSpPr>
          <p:spPr bwMode="auto">
            <a:xfrm>
              <a:off x="3430" y="1904"/>
              <a:ext cx="1752" cy="770"/>
            </a:xfrm>
            <a:prstGeom prst="rect">
              <a:avLst/>
            </a:prstGeom>
            <a:noFill/>
            <a:ln w="12700">
              <a:noFill/>
              <a:miter lim="800000"/>
              <a:headEnd/>
              <a:tailEnd/>
            </a:ln>
            <a:effectLst>
              <a:outerShdw blurRad="63500" dist="63500" dir="2212194" algn="ctr" rotWithShape="0">
                <a:schemeClr val="bg2">
                  <a:alpha val="74998"/>
                </a:schemeClr>
              </a:outerShdw>
            </a:effectLst>
          </p:spPr>
          <p:txBody>
            <a:bodyPr lIns="90487" tIns="44450" rIns="90487" bIns="44450">
              <a:spAutoFit/>
            </a:bodyPr>
            <a:lstStyle/>
            <a:p>
              <a:pPr>
                <a:defRPr/>
              </a:pPr>
              <a:r>
                <a:rPr lang="en-US" sz="4400" b="1" i="1" dirty="0">
                  <a:solidFill>
                    <a:srgbClr val="FFFF00"/>
                  </a:solidFill>
                  <a:latin typeface="Arial" panose="020B0604020202020204" pitchFamily="34" charset="0"/>
                  <a:ea typeface="+mn-ea"/>
                  <a:cs typeface="Arial" panose="020B0604020202020204" pitchFamily="34" charset="0"/>
                </a:rPr>
                <a:t>Where </a:t>
              </a:r>
              <a:r>
                <a:rPr lang="en-US" sz="4400" b="1" i="1" u="sng" dirty="0">
                  <a:solidFill>
                    <a:srgbClr val="FFFF00"/>
                  </a:solidFill>
                  <a:latin typeface="Arial" panose="020B0604020202020204" pitchFamily="34" charset="0"/>
                  <a:ea typeface="+mn-ea"/>
                  <a:cs typeface="Arial" panose="020B0604020202020204" pitchFamily="34" charset="0"/>
                </a:rPr>
                <a:t>do</a:t>
              </a:r>
              <a:br>
                <a:rPr lang="en-US" sz="4400" b="1" i="1" dirty="0">
                  <a:solidFill>
                    <a:srgbClr val="FFFF00"/>
                  </a:solidFill>
                  <a:latin typeface="Arial" panose="020B0604020202020204" pitchFamily="34" charset="0"/>
                  <a:ea typeface="+mn-ea"/>
                  <a:cs typeface="Arial" panose="020B0604020202020204" pitchFamily="34" charset="0"/>
                </a:rPr>
              </a:br>
              <a:r>
                <a:rPr lang="en-US" sz="4400" b="1" i="1" dirty="0">
                  <a:solidFill>
                    <a:srgbClr val="FFFF00"/>
                  </a:solidFill>
                  <a:latin typeface="Arial" panose="020B0604020202020204" pitchFamily="34" charset="0"/>
                  <a:ea typeface="+mn-ea"/>
                  <a:cs typeface="Arial" panose="020B0604020202020204" pitchFamily="34" charset="0"/>
                </a:rPr>
                <a:t> I begin?</a:t>
              </a:r>
            </a:p>
          </p:txBody>
        </p:sp>
      </p:grpSp>
      <p:sp>
        <p:nvSpPr>
          <p:cNvPr id="76804"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76805" name="Text Box 22"/>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76806" name="Text Box 2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76807" name="Text Box 24"/>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8850" name="Rectangle 7"/>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8851" name="Freeform 8"/>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8852" name="Freeform 9"/>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4845050" y="844550"/>
            <a:ext cx="2025650" cy="825500"/>
            <a:chOff x="3052" y="532"/>
            <a:chExt cx="1276" cy="520"/>
          </a:xfrm>
        </p:grpSpPr>
        <p:sp>
          <p:nvSpPr>
            <p:cNvPr id="71691" name="Oval 11"/>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1692" name="Oval 12"/>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1693" name="Oval 13"/>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1694" name="Oval 14"/>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1695" name="Oval 15"/>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78854" name="Freeform 21"/>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graphicFrame>
        <p:nvGraphicFramePr>
          <p:cNvPr id="78855" name="Object 2"/>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name="Microsoft ClipArt Gallery" r:id="rId3" imgW="2146300" imgH="5803900" progId="MS_ClipArt_Gallery">
                  <p:embed/>
                </p:oleObj>
              </mc:Choice>
              <mc:Fallback>
                <p:oleObj name="Microsoft ClipArt Gallery" r:id="rId3" imgW="2146300" imgH="5803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78856"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grpSp>
        <p:nvGrpSpPr>
          <p:cNvPr id="78857" name="Group 71"/>
          <p:cNvGrpSpPr>
            <a:grpSpLocks/>
          </p:cNvGrpSpPr>
          <p:nvPr/>
        </p:nvGrpSpPr>
        <p:grpSpPr bwMode="auto">
          <a:xfrm>
            <a:off x="6638925" y="1744663"/>
            <a:ext cx="1357313" cy="2247900"/>
            <a:chOff x="916" y="1605"/>
            <a:chExt cx="855" cy="1416"/>
          </a:xfrm>
        </p:grpSpPr>
        <p:sp>
          <p:nvSpPr>
            <p:cNvPr id="71752" name="Freeform 72"/>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nvGrpSpPr>
            <p:cNvPr id="79073" name="Group 73"/>
            <p:cNvGrpSpPr>
              <a:grpSpLocks/>
            </p:cNvGrpSpPr>
            <p:nvPr/>
          </p:nvGrpSpPr>
          <p:grpSpPr bwMode="auto">
            <a:xfrm>
              <a:off x="1158" y="2658"/>
              <a:ext cx="401" cy="363"/>
              <a:chOff x="1158" y="2658"/>
              <a:chExt cx="401" cy="363"/>
            </a:xfrm>
          </p:grpSpPr>
          <p:sp>
            <p:nvSpPr>
              <p:cNvPr id="71754" name="Oval 74"/>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55" name="Freeform 75"/>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56" name="Freeform 76"/>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57" name="Freeform 77"/>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58" name="Freeform 78"/>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59" name="Freeform 79"/>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grpSp>
        <p:nvGrpSpPr>
          <p:cNvPr id="5" name="Group 80"/>
          <p:cNvGrpSpPr>
            <a:grpSpLocks/>
          </p:cNvGrpSpPr>
          <p:nvPr/>
        </p:nvGrpSpPr>
        <p:grpSpPr bwMode="auto">
          <a:xfrm>
            <a:off x="6005513" y="1206500"/>
            <a:ext cx="2581275" cy="1827213"/>
            <a:chOff x="515" y="1242"/>
            <a:chExt cx="1626" cy="1151"/>
          </a:xfrm>
        </p:grpSpPr>
        <p:sp>
          <p:nvSpPr>
            <p:cNvPr id="71761" name="Line 81"/>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2" name="Line 82"/>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3" name="Line 83"/>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4" name="Line 84"/>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5" name="Line 85"/>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6" name="Line 86"/>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7" name="Line 87"/>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8" name="Line 88"/>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9" name="Line 89"/>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0" name="Line 90"/>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1" name="Line 91"/>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2" name="Line 92"/>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3" name="Line 93"/>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4" name="Line 94"/>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5" name="Line 95"/>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6" name="Line 96"/>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7" name="Line 97"/>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8" name="Line 98"/>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9" name="Line 99"/>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0" name="Line 100"/>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1" name="Line 101"/>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2" name="Line 102"/>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3" name="Line 103"/>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4" name="Line 104"/>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5" name="Line 105"/>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sp>
        <p:nvSpPr>
          <p:cNvPr id="78859" name="Text Box 10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78860" name="Text Box 10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71791" name="WordArt 111"/>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7"/>
                    </a:schemeClr>
                  </a:outerShdw>
                </a:effectLst>
                <a:latin typeface="Arial Black"/>
                <a:ea typeface="Arial Black"/>
                <a:cs typeface="Arial Black"/>
              </a:rPr>
              <a:t>7</a:t>
            </a:r>
          </a:p>
        </p:txBody>
      </p:sp>
      <p:sp>
        <p:nvSpPr>
          <p:cNvPr id="71792" name="Rectangle 112"/>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8863" name="Text Box 11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37</a:t>
            </a:r>
          </a:p>
        </p:txBody>
      </p:sp>
      <p:sp>
        <p:nvSpPr>
          <p:cNvPr id="78864" name="Text Box 114"/>
          <p:cNvSpPr txBox="1">
            <a:spLocks noChangeArrowheads="1"/>
          </p:cNvSpPr>
          <p:nvPr/>
        </p:nvSpPr>
        <p:spPr bwMode="auto">
          <a:xfrm>
            <a:off x="7085233" y="6269445"/>
            <a:ext cx="156324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latin typeface="Arial" panose="020B0604020202020204" pitchFamily="34" charset="0"/>
                <a:cs typeface="Arial" panose="020B0604020202020204" pitchFamily="34" charset="0"/>
              </a:rPr>
              <a:t>Handbook pg. 8-14</a:t>
            </a:r>
          </a:p>
        </p:txBody>
      </p:sp>
      <p:grpSp>
        <p:nvGrpSpPr>
          <p:cNvPr id="6" name="Group 117"/>
          <p:cNvGrpSpPr>
            <a:grpSpLocks/>
          </p:cNvGrpSpPr>
          <p:nvPr/>
        </p:nvGrpSpPr>
        <p:grpSpPr bwMode="auto">
          <a:xfrm>
            <a:off x="6003925" y="1206500"/>
            <a:ext cx="2581275" cy="1827213"/>
            <a:chOff x="515" y="1242"/>
            <a:chExt cx="1626" cy="1151"/>
          </a:xfrm>
        </p:grpSpPr>
        <p:sp>
          <p:nvSpPr>
            <p:cNvPr id="71798" name="Line 11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99" name="Line 11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0" name="Line 12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1" name="Line 12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2" name="Line 12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3" name="Line 12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4" name="Line 12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5" name="Line 12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6" name="Line 12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7" name="Line 12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8" name="Line 12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9" name="Line 12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0" name="Line 13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1" name="Line 13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2" name="Line 13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3" name="Line 13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4" name="Line 13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5" name="Line 13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6" name="Line 13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7" name="Line 13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8" name="Line 13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9" name="Line 13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0" name="Line 14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1" name="Line 14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2" name="Line 14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7" name="Group 143"/>
          <p:cNvGrpSpPr>
            <a:grpSpLocks/>
          </p:cNvGrpSpPr>
          <p:nvPr/>
        </p:nvGrpSpPr>
        <p:grpSpPr bwMode="auto">
          <a:xfrm>
            <a:off x="5988050" y="1206500"/>
            <a:ext cx="2581275" cy="1827213"/>
            <a:chOff x="515" y="1242"/>
            <a:chExt cx="1626" cy="1151"/>
          </a:xfrm>
        </p:grpSpPr>
        <p:sp>
          <p:nvSpPr>
            <p:cNvPr id="71824" name="Line 14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5" name="Line 14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6" name="Line 14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7" name="Line 14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8" name="Line 14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9" name="Line 14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0" name="Line 15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1" name="Line 15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2" name="Line 15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3" name="Line 15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4" name="Line 15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5" name="Line 15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6" name="Line 15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7" name="Line 15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8" name="Line 15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9" name="Line 15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0" name="Line 16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1" name="Line 16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2" name="Line 16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3" name="Line 16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4" name="Line 16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5" name="Line 16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6" name="Line 16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7" name="Line 16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8" name="Line 16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8" name="Group 169"/>
          <p:cNvGrpSpPr>
            <a:grpSpLocks/>
          </p:cNvGrpSpPr>
          <p:nvPr/>
        </p:nvGrpSpPr>
        <p:grpSpPr bwMode="auto">
          <a:xfrm>
            <a:off x="5989638" y="1192213"/>
            <a:ext cx="2581275" cy="1827212"/>
            <a:chOff x="515" y="1242"/>
            <a:chExt cx="1626" cy="1151"/>
          </a:xfrm>
        </p:grpSpPr>
        <p:sp>
          <p:nvSpPr>
            <p:cNvPr id="71850" name="Line 17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1" name="Line 17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2" name="Line 17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3" name="Line 17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4" name="Line 17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5" name="Line 17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6" name="Line 17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7" name="Line 17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8" name="Line 17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9" name="Line 17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0" name="Line 18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1" name="Line 18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2" name="Line 18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3" name="Line 18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4" name="Line 18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5" name="Line 18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6" name="Line 18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7" name="Line 18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8" name="Line 18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9" name="Line 18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0" name="Line 19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1" name="Line 19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2" name="Line 19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3" name="Line 19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4" name="Line 19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9" name="Group 195"/>
          <p:cNvGrpSpPr>
            <a:grpSpLocks/>
          </p:cNvGrpSpPr>
          <p:nvPr/>
        </p:nvGrpSpPr>
        <p:grpSpPr bwMode="auto">
          <a:xfrm>
            <a:off x="5973763" y="1193800"/>
            <a:ext cx="2581275" cy="1827213"/>
            <a:chOff x="515" y="1242"/>
            <a:chExt cx="1626" cy="1151"/>
          </a:xfrm>
        </p:grpSpPr>
        <p:sp>
          <p:nvSpPr>
            <p:cNvPr id="71876" name="Line 19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7" name="Line 19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8" name="Line 19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9" name="Line 19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0" name="Line 20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1" name="Line 20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2" name="Line 20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3" name="Line 20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4" name="Line 20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5" name="Line 20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6" name="Line 20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7" name="Line 20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8" name="Line 20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9" name="Line 20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0" name="Line 21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1" name="Line 21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2" name="Line 21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3" name="Line 21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4" name="Line 21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5" name="Line 21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6" name="Line 21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7" name="Line 21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8" name="Line 21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9" name="Line 21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0" name="Line 22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10" name="Group 221"/>
          <p:cNvGrpSpPr>
            <a:grpSpLocks/>
          </p:cNvGrpSpPr>
          <p:nvPr/>
        </p:nvGrpSpPr>
        <p:grpSpPr bwMode="auto">
          <a:xfrm>
            <a:off x="5970588" y="1176338"/>
            <a:ext cx="2581275" cy="1827212"/>
            <a:chOff x="515" y="1242"/>
            <a:chExt cx="1626" cy="1151"/>
          </a:xfrm>
        </p:grpSpPr>
        <p:sp>
          <p:nvSpPr>
            <p:cNvPr id="71902" name="Line 22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3" name="Line 22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4" name="Line 22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5" name="Line 22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6" name="Line 22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7" name="Line 22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8" name="Line 22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9" name="Line 22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0" name="Line 23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1" name="Line 23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2" name="Line 23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3" name="Line 23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4" name="Line 23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5" name="Line 23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6" name="Line 23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7" name="Line 23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8" name="Line 23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9" name="Line 23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0" name="Line 24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1" name="Line 24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2" name="Line 24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3" name="Line 24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4" name="Line 24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5" name="Line 24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6" name="Line 24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11" name="Group 247"/>
          <p:cNvGrpSpPr>
            <a:grpSpLocks/>
          </p:cNvGrpSpPr>
          <p:nvPr/>
        </p:nvGrpSpPr>
        <p:grpSpPr bwMode="auto">
          <a:xfrm>
            <a:off x="5975350" y="1243013"/>
            <a:ext cx="2581275" cy="1827212"/>
            <a:chOff x="515" y="1242"/>
            <a:chExt cx="1626" cy="1151"/>
          </a:xfrm>
        </p:grpSpPr>
        <p:sp>
          <p:nvSpPr>
            <p:cNvPr id="71928" name="Line 24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9" name="Line 24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0" name="Line 25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1" name="Line 25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2" name="Line 25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3" name="Line 25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4" name="Line 25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5" name="Line 25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6" name="Line 25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7" name="Line 25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8" name="Line 25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9" name="Line 25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0" name="Line 26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1" name="Line 26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2" name="Line 26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3" name="Line 26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4" name="Line 26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5" name="Line 26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6" name="Line 26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7" name="Line 26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8" name="Line 26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9" name="Line 26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0" name="Line 27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1" name="Line 27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2" name="Line 27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12" name="Group 273"/>
          <p:cNvGrpSpPr>
            <a:grpSpLocks/>
          </p:cNvGrpSpPr>
          <p:nvPr/>
        </p:nvGrpSpPr>
        <p:grpSpPr bwMode="auto">
          <a:xfrm>
            <a:off x="6018213" y="1190625"/>
            <a:ext cx="2581275" cy="1827213"/>
            <a:chOff x="515" y="1242"/>
            <a:chExt cx="1626" cy="1151"/>
          </a:xfrm>
        </p:grpSpPr>
        <p:sp>
          <p:nvSpPr>
            <p:cNvPr id="71954" name="Line 27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5" name="Line 27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6" name="Line 27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7" name="Line 27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8" name="Line 27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9" name="Line 27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0" name="Line 28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1" name="Line 28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2" name="Line 28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3" name="Line 28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4" name="Line 28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5" name="Line 28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6" name="Line 28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7" name="Line 28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8" name="Line 28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9" name="Line 28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0" name="Line 29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1" name="Line 29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2" name="Line 29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3" name="Line 29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4" name="Line 29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5" name="Line 29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6" name="Line 29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7" name="Line 29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8" name="Line 29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71791"/>
                                        </p:tgtEl>
                                        <p:attrNameLst>
                                          <p:attrName>style.visibility</p:attrName>
                                        </p:attrNameLst>
                                      </p:cBhvr>
                                      <p:to>
                                        <p:strVal val="visible"/>
                                      </p:to>
                                    </p:set>
                                    <p:animEffect transition="in" filter="fade">
                                      <p:cBhvr>
                                        <p:cTn id="18" dur="1000"/>
                                        <p:tgtEl>
                                          <p:spTgt spid="717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92"/>
                                        </p:tgtEl>
                                        <p:attrNameLst>
                                          <p:attrName>style.visibility</p:attrName>
                                        </p:attrNameLst>
                                      </p:cBhvr>
                                      <p:to>
                                        <p:strVal val="visible"/>
                                      </p:to>
                                    </p:set>
                                    <p:animEffect transition="in" filter="fade">
                                      <p:cBhvr>
                                        <p:cTn id="21" dur="1000"/>
                                        <p:tgtEl>
                                          <p:spTgt spid="71792"/>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33" fill="hold" nodeType="afterGroup">
                            <p:stCondLst>
                              <p:cond delay="3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37" fill="hold" nodeType="afterGroup">
                            <p:stCondLst>
                              <p:cond delay="35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41" fill="hold" nodeType="afterGroup">
                            <p:stCondLst>
                              <p:cond delay="40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1" grpId="0" animBg="1"/>
      <p:bldP spid="717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Line 4"/>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637" name="Text Box 5"/>
          <p:cNvSpPr txBox="1">
            <a:spLocks noChangeArrowheads="1"/>
          </p:cNvSpPr>
          <p:nvPr/>
        </p:nvSpPr>
        <p:spPr bwMode="auto">
          <a:xfrm>
            <a:off x="3128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a:solidFill>
                  <a:srgbClr val="FFFF00"/>
                </a:solidFill>
                <a:effectLst>
                  <a:outerShdw blurRad="38100" dist="38100" dir="2700000" algn="tl">
                    <a:srgbClr val="000000"/>
                  </a:outerShdw>
                </a:effectLst>
              </a:rPr>
              <a:t>7</a:t>
            </a:r>
          </a:p>
        </p:txBody>
      </p:sp>
      <p:sp>
        <p:nvSpPr>
          <p:cNvPr id="69638" name="Rectangle 6" descr="Large checker board"/>
          <p:cNvSpPr>
            <a:spLocks noChangeArrowheads="1"/>
          </p:cNvSpPr>
          <p:nvPr/>
        </p:nvSpPr>
        <p:spPr bwMode="auto">
          <a:xfrm>
            <a:off x="3967163" y="3159125"/>
            <a:ext cx="1770062" cy="457200"/>
          </a:xfrm>
          <a:prstGeom prst="rect">
            <a:avLst/>
          </a:prstGeom>
          <a:pattFill prst="lgCheck">
            <a:fgClr>
              <a:srgbClr val="E9F416"/>
            </a:fgClr>
            <a:bgClr>
              <a:srgbClr val="FFFFFF"/>
            </a:bgClr>
          </a:pattFill>
          <a:ln w="57150">
            <a:solidFill>
              <a:srgbClr val="CC1417"/>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10"/>
          <p:cNvGrpSpPr>
            <a:grpSpLocks/>
          </p:cNvGrpSpPr>
          <p:nvPr/>
        </p:nvGrpSpPr>
        <p:grpSpPr bwMode="auto">
          <a:xfrm>
            <a:off x="266700" y="0"/>
            <a:ext cx="1435100" cy="1778000"/>
            <a:chOff x="168" y="0"/>
            <a:chExt cx="904" cy="1120"/>
          </a:xfrm>
        </p:grpSpPr>
        <p:sp>
          <p:nvSpPr>
            <p:cNvPr id="69639" name="Rectangle 7"/>
            <p:cNvSpPr>
              <a:spLocks noChangeArrowheads="1"/>
            </p:cNvSpPr>
            <p:nvPr/>
          </p:nvSpPr>
          <p:spPr bwMode="auto">
            <a:xfrm>
              <a:off x="391" y="101"/>
              <a:ext cx="511"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69640" name="Line 8"/>
            <p:cNvSpPr>
              <a:spLocks noChangeShapeType="1"/>
            </p:cNvSpPr>
            <p:nvPr/>
          </p:nvSpPr>
          <p:spPr bwMode="auto">
            <a:xfrm>
              <a:off x="568" y="552"/>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80901"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0902"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0903" name="Text Box 16"/>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0904" name="Text Box 1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38</a:t>
            </a:r>
          </a:p>
        </p:txBody>
      </p:sp>
      <p:sp>
        <p:nvSpPr>
          <p:cNvPr id="80905" name="Text Box 1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80906" name="Text Box 20"/>
          <p:cNvSpPr txBox="1">
            <a:spLocks noChangeArrowheads="1"/>
          </p:cNvSpPr>
          <p:nvPr/>
        </p:nvSpPr>
        <p:spPr bwMode="auto">
          <a:xfrm>
            <a:off x="872172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25603" name="Line 3"/>
          <p:cNvSpPr>
            <a:spLocks noChangeShapeType="1"/>
          </p:cNvSpPr>
          <p:nvPr/>
        </p:nvSpPr>
        <p:spPr bwMode="auto">
          <a:xfrm>
            <a:off x="923925" y="911225"/>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82947"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2948"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2949"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2950"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2951"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2952"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39</a:t>
            </a:r>
          </a:p>
        </p:txBody>
      </p:sp>
      <p:sp>
        <p:nvSpPr>
          <p:cNvPr id="82953" name="Text Box 1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82954"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C</a:t>
            </a:r>
            <a:endParaRPr lang="zh-CN" altLang="en-US" sz="2000" b="1">
              <a:solidFill>
                <a:schemeClr val="bg2"/>
              </a:solidFill>
            </a:endParaRPr>
          </a:p>
        </p:txBody>
      </p:sp>
      <p:sp>
        <p:nvSpPr>
          <p:cNvPr id="82955"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7</a:t>
            </a:r>
            <a:endParaRPr lang="zh-CN" altLang="en-US" sz="2000" b="1">
              <a:solidFill>
                <a:schemeClr val="bg2"/>
              </a:solidFill>
            </a:endParaRPr>
          </a:p>
        </p:txBody>
      </p:sp>
      <p:sp>
        <p:nvSpPr>
          <p:cNvPr id="82956"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S</a:t>
            </a:r>
            <a:endParaRPr lang="zh-CN" altLang="en-US" sz="2000" b="1">
              <a:solidFill>
                <a:schemeClr val="bg2"/>
              </a:solidFill>
            </a:endParaRPr>
          </a:p>
        </p:txBody>
      </p:sp>
      <p:sp>
        <p:nvSpPr>
          <p:cNvPr id="82957"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J</a:t>
            </a:r>
            <a:endParaRPr lang="zh-CN" altLang="en-US" sz="2000" b="1">
              <a:solidFill>
                <a:schemeClr val="bg2"/>
              </a:solidFill>
            </a:endParaRPr>
          </a:p>
        </p:txBody>
      </p:sp>
      <p:sp>
        <p:nvSpPr>
          <p:cNvPr id="2" name="Title 1"/>
          <p:cNvSpPr>
            <a:spLocks noGrp="1"/>
          </p:cNvSpPr>
          <p:nvPr>
            <p:ph type="title" idx="4294967295"/>
          </p:nvPr>
        </p:nvSpPr>
        <p:spPr>
          <a:xfrm>
            <a:off x="407988" y="2255838"/>
            <a:ext cx="8361362" cy="1751012"/>
          </a:xfrm>
          <a:prstGeom prst="rect">
            <a:avLst/>
          </a:prstGeom>
          <a:ln w="12700">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r>
              <a:rPr lang="en-US" sz="5400" b="1" i="1" kern="1200" dirty="0">
                <a:solidFill>
                  <a:srgbClr val="E8EC39"/>
                </a:solidFill>
                <a:latin typeface="Comic Sans MS" pitchFamily="-107" charset="0"/>
              </a:rPr>
              <a:t>YOUR </a:t>
            </a:r>
            <a:br>
              <a:rPr lang="en-US" sz="5400" b="1" i="1" kern="1200" dirty="0">
                <a:solidFill>
                  <a:srgbClr val="E8EC39"/>
                </a:solidFill>
                <a:latin typeface="Comic Sans MS" pitchFamily="-107" charset="0"/>
              </a:rPr>
            </a:br>
            <a:r>
              <a:rPr lang="en-US" sz="5400" b="1" i="1" kern="1200" dirty="0">
                <a:solidFill>
                  <a:srgbClr val="E8EC39"/>
                </a:solidFill>
                <a:latin typeface="Comic Sans MS" pitchFamily="-107" charset="0"/>
              </a:rPr>
              <a:t>BIBLE FILE</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46115" name="Line 3"/>
          <p:cNvSpPr>
            <a:spLocks noChangeShapeType="1"/>
          </p:cNvSpPr>
          <p:nvPr/>
        </p:nvSpPr>
        <p:spPr bwMode="auto">
          <a:xfrm>
            <a:off x="901700"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pic>
        <p:nvPicPr>
          <p:cNvPr id="84995"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4996"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4997"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84998"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84999"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85000"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40</a:t>
            </a:r>
          </a:p>
        </p:txBody>
      </p:sp>
      <p:sp>
        <p:nvSpPr>
          <p:cNvPr id="85001" name="Text Box 11"/>
          <p:cNvSpPr txBox="1">
            <a:spLocks noChangeArrowheads="1"/>
          </p:cNvSpPr>
          <p:nvPr/>
        </p:nvSpPr>
        <p:spPr bwMode="auto">
          <a:xfrm>
            <a:off x="7085233" y="6269445"/>
            <a:ext cx="156324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latin typeface="Arial" panose="020B0604020202020204" pitchFamily="34" charset="0"/>
                <a:cs typeface="Arial" panose="020B0604020202020204" pitchFamily="34" charset="0"/>
              </a:rPr>
              <a:t>Handbook pg. 8-14</a:t>
            </a:r>
          </a:p>
        </p:txBody>
      </p:sp>
      <p:sp>
        <p:nvSpPr>
          <p:cNvPr id="85002"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C</a:t>
            </a:r>
            <a:endParaRPr lang="zh-CN" altLang="en-US" sz="2000" b="1">
              <a:solidFill>
                <a:schemeClr val="bg2"/>
              </a:solidFill>
              <a:latin typeface="Arial" panose="020B0604020202020204" pitchFamily="34" charset="0"/>
              <a:cs typeface="Arial" panose="020B0604020202020204" pitchFamily="34" charset="0"/>
            </a:endParaRPr>
          </a:p>
        </p:txBody>
      </p:sp>
      <p:sp>
        <p:nvSpPr>
          <p:cNvPr id="85003"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7</a:t>
            </a:r>
            <a:endParaRPr lang="zh-CN" altLang="en-US" sz="2000" b="1">
              <a:solidFill>
                <a:schemeClr val="bg2"/>
              </a:solidFill>
              <a:latin typeface="Arial" panose="020B0604020202020204" pitchFamily="34" charset="0"/>
              <a:cs typeface="Arial" panose="020B0604020202020204" pitchFamily="34" charset="0"/>
            </a:endParaRPr>
          </a:p>
        </p:txBody>
      </p:sp>
      <p:sp>
        <p:nvSpPr>
          <p:cNvPr id="85004"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S</a:t>
            </a:r>
            <a:endParaRPr lang="zh-CN" altLang="en-US" sz="2000" b="1">
              <a:solidFill>
                <a:schemeClr val="bg2"/>
              </a:solidFill>
              <a:latin typeface="Arial" panose="020B0604020202020204" pitchFamily="34" charset="0"/>
              <a:cs typeface="Arial" panose="020B0604020202020204" pitchFamily="34" charset="0"/>
            </a:endParaRPr>
          </a:p>
        </p:txBody>
      </p:sp>
      <p:sp>
        <p:nvSpPr>
          <p:cNvPr id="85005"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J</a:t>
            </a:r>
            <a:endParaRPr lang="zh-CN" altLang="en-US" sz="2000" b="1">
              <a:solidFill>
                <a:schemeClr val="bg2"/>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6F543F9-76A1-254D-43C0-AAB36856DA86}"/>
              </a:ext>
            </a:extLst>
          </p:cNvPr>
          <p:cNvSpPr txBox="1">
            <a:spLocks/>
          </p:cNvSpPr>
          <p:nvPr/>
        </p:nvSpPr>
        <p:spPr>
          <a:xfrm>
            <a:off x="407988" y="2255838"/>
            <a:ext cx="8361362" cy="1751012"/>
          </a:xfrm>
          <a:prstGeom prst="rect">
            <a:avLst/>
          </a:prstGeom>
          <a:ln w="12700">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a:lstStyle>
          <a:p>
            <a:pPr algn="ctr"/>
            <a:r>
              <a:rPr lang="en-US" sz="5400" b="1" i="1" kern="1200">
                <a:solidFill>
                  <a:srgbClr val="E8EC39"/>
                </a:solidFill>
                <a:latin typeface="Comic Sans MS" pitchFamily="-107" charset="0"/>
              </a:rPr>
              <a:t>YOUR </a:t>
            </a:r>
            <a:br>
              <a:rPr lang="en-US" sz="5400" b="1" i="1" kern="1200">
                <a:solidFill>
                  <a:srgbClr val="E8EC39"/>
                </a:solidFill>
                <a:latin typeface="Comic Sans MS" pitchFamily="-107" charset="0"/>
              </a:rPr>
            </a:br>
            <a:r>
              <a:rPr lang="en-US" sz="5400" b="1" i="1" kern="1200">
                <a:solidFill>
                  <a:srgbClr val="E8EC39"/>
                </a:solidFill>
                <a:latin typeface="Comic Sans MS" pitchFamily="-107" charset="0"/>
              </a:rPr>
              <a:t>BIBLE FILE</a:t>
            </a:r>
            <a:endParaRPr lang="en-US" sz="5400" b="1" i="1" kern="1200" dirty="0">
              <a:solidFill>
                <a:srgbClr val="E8EC39"/>
              </a:solidFill>
              <a:latin typeface="Comic Sans MS" pitchFamily="-107" charset="0"/>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9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7042"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C</a:t>
            </a:r>
            <a:endParaRPr lang="zh-CN" altLang="en-US" sz="2000" b="1">
              <a:solidFill>
                <a:schemeClr val="bg2"/>
              </a:solidFill>
            </a:endParaRPr>
          </a:p>
        </p:txBody>
      </p:sp>
      <p:sp>
        <p:nvSpPr>
          <p:cNvPr id="87043"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7</a:t>
            </a:r>
            <a:endParaRPr lang="zh-CN" altLang="en-US" sz="2000" b="1">
              <a:solidFill>
                <a:schemeClr val="bg2"/>
              </a:solidFill>
            </a:endParaRPr>
          </a:p>
        </p:txBody>
      </p:sp>
      <p:sp>
        <p:nvSpPr>
          <p:cNvPr id="87044"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S</a:t>
            </a:r>
            <a:endParaRPr lang="zh-CN" altLang="en-US" sz="2000" b="1">
              <a:solidFill>
                <a:schemeClr val="bg2"/>
              </a:solidFill>
            </a:endParaRPr>
          </a:p>
        </p:txBody>
      </p:sp>
      <p:sp>
        <p:nvSpPr>
          <p:cNvPr id="87045"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J</a:t>
            </a:r>
            <a:endParaRPr lang="zh-CN" altLang="en-US" sz="2000" b="1">
              <a:solidFill>
                <a:schemeClr val="bg2"/>
              </a:solidFill>
            </a:endParaRPr>
          </a:p>
        </p:txBody>
      </p:sp>
      <p:sp>
        <p:nvSpPr>
          <p:cNvPr id="87046" name="Rectangle 494"/>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4930" name="Rectangle 2"/>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124931" name="Line 3"/>
          <p:cNvSpPr>
            <a:spLocks noChangeShapeType="1"/>
          </p:cNvSpPr>
          <p:nvPr/>
        </p:nvSpPr>
        <p:spPr bwMode="auto">
          <a:xfrm>
            <a:off x="914400"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482"/>
          <p:cNvGrpSpPr>
            <a:grpSpLocks/>
          </p:cNvGrpSpPr>
          <p:nvPr/>
        </p:nvGrpSpPr>
        <p:grpSpPr bwMode="auto">
          <a:xfrm>
            <a:off x="2405063" y="803275"/>
            <a:ext cx="2671762" cy="1565275"/>
            <a:chOff x="1366" y="632"/>
            <a:chExt cx="1683" cy="986"/>
          </a:xfrm>
        </p:grpSpPr>
        <p:grpSp>
          <p:nvGrpSpPr>
            <p:cNvPr id="87119" name="Group 468"/>
            <p:cNvGrpSpPr>
              <a:grpSpLocks/>
            </p:cNvGrpSpPr>
            <p:nvPr/>
          </p:nvGrpSpPr>
          <p:grpSpPr bwMode="auto">
            <a:xfrm>
              <a:off x="1366" y="669"/>
              <a:ext cx="1683" cy="949"/>
              <a:chOff x="1002" y="157"/>
              <a:chExt cx="1683" cy="949"/>
            </a:xfrm>
          </p:grpSpPr>
          <p:sp>
            <p:nvSpPr>
              <p:cNvPr id="87121" name="AutoShape 46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22" name="Rectangle 47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23" name="Rectangle 47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124" name="Rectangle 47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120" name="Text Box 376"/>
            <p:cNvSpPr txBox="1">
              <a:spLocks noChangeArrowheads="1"/>
            </p:cNvSpPr>
            <p:nvPr/>
          </p:nvSpPr>
          <p:spPr bwMode="auto">
            <a:xfrm>
              <a:off x="1830" y="632"/>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a:t>
              </a:r>
            </a:p>
          </p:txBody>
        </p:sp>
      </p:grpSp>
      <p:grpSp>
        <p:nvGrpSpPr>
          <p:cNvPr id="4" name="Group 483"/>
          <p:cNvGrpSpPr>
            <a:grpSpLocks/>
          </p:cNvGrpSpPr>
          <p:nvPr/>
        </p:nvGrpSpPr>
        <p:grpSpPr bwMode="auto">
          <a:xfrm>
            <a:off x="2684463" y="1184275"/>
            <a:ext cx="2671762" cy="1565275"/>
            <a:chOff x="1542" y="872"/>
            <a:chExt cx="1683" cy="986"/>
          </a:xfrm>
        </p:grpSpPr>
        <p:grpSp>
          <p:nvGrpSpPr>
            <p:cNvPr id="87113" name="Group 463"/>
            <p:cNvGrpSpPr>
              <a:grpSpLocks/>
            </p:cNvGrpSpPr>
            <p:nvPr/>
          </p:nvGrpSpPr>
          <p:grpSpPr bwMode="auto">
            <a:xfrm>
              <a:off x="1542" y="909"/>
              <a:ext cx="1683" cy="949"/>
              <a:chOff x="1002" y="157"/>
              <a:chExt cx="1683" cy="949"/>
            </a:xfrm>
          </p:grpSpPr>
          <p:sp>
            <p:nvSpPr>
              <p:cNvPr id="87115" name="AutoShape 4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16" name="Rectangle 4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17" name="Rectangle 46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118" name="Rectangle 46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114" name="Text Box 473"/>
            <p:cNvSpPr txBox="1">
              <a:spLocks noChangeArrowheads="1"/>
            </p:cNvSpPr>
            <p:nvPr/>
          </p:nvSpPr>
          <p:spPr bwMode="auto">
            <a:xfrm>
              <a:off x="2022" y="872"/>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2</a:t>
              </a:r>
            </a:p>
          </p:txBody>
        </p:sp>
      </p:grpSp>
      <p:grpSp>
        <p:nvGrpSpPr>
          <p:cNvPr id="6" name="Group 484"/>
          <p:cNvGrpSpPr>
            <a:grpSpLocks/>
          </p:cNvGrpSpPr>
          <p:nvPr/>
        </p:nvGrpSpPr>
        <p:grpSpPr bwMode="auto">
          <a:xfrm>
            <a:off x="3021013" y="1590675"/>
            <a:ext cx="2671762" cy="1539875"/>
            <a:chOff x="1754" y="1128"/>
            <a:chExt cx="1683" cy="970"/>
          </a:xfrm>
        </p:grpSpPr>
        <p:grpSp>
          <p:nvGrpSpPr>
            <p:cNvPr id="87107" name="Group 428"/>
            <p:cNvGrpSpPr>
              <a:grpSpLocks/>
            </p:cNvGrpSpPr>
            <p:nvPr/>
          </p:nvGrpSpPr>
          <p:grpSpPr bwMode="auto">
            <a:xfrm>
              <a:off x="1754" y="1149"/>
              <a:ext cx="1683" cy="949"/>
              <a:chOff x="1002" y="157"/>
              <a:chExt cx="1683" cy="949"/>
            </a:xfrm>
          </p:grpSpPr>
          <p:sp>
            <p:nvSpPr>
              <p:cNvPr id="87109" name="AutoShape 4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10" name="Rectangle 4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11" name="Rectangle 43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112" name="Rectangle 43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108" name="Text Box 474"/>
            <p:cNvSpPr txBox="1">
              <a:spLocks noChangeArrowheads="1"/>
            </p:cNvSpPr>
            <p:nvPr/>
          </p:nvSpPr>
          <p:spPr bwMode="auto">
            <a:xfrm>
              <a:off x="2206" y="112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3</a:t>
              </a:r>
            </a:p>
          </p:txBody>
        </p:sp>
      </p:grpSp>
      <p:grpSp>
        <p:nvGrpSpPr>
          <p:cNvPr id="8" name="Group 485"/>
          <p:cNvGrpSpPr>
            <a:grpSpLocks/>
          </p:cNvGrpSpPr>
          <p:nvPr/>
        </p:nvGrpSpPr>
        <p:grpSpPr bwMode="auto">
          <a:xfrm>
            <a:off x="3275013" y="1971675"/>
            <a:ext cx="2671762" cy="1552575"/>
            <a:chOff x="1914" y="1368"/>
            <a:chExt cx="1683" cy="978"/>
          </a:xfrm>
        </p:grpSpPr>
        <p:grpSp>
          <p:nvGrpSpPr>
            <p:cNvPr id="87101" name="Group 423"/>
            <p:cNvGrpSpPr>
              <a:grpSpLocks/>
            </p:cNvGrpSpPr>
            <p:nvPr/>
          </p:nvGrpSpPr>
          <p:grpSpPr bwMode="auto">
            <a:xfrm>
              <a:off x="1914" y="1397"/>
              <a:ext cx="1683" cy="949"/>
              <a:chOff x="1002" y="157"/>
              <a:chExt cx="1683" cy="949"/>
            </a:xfrm>
          </p:grpSpPr>
          <p:sp>
            <p:nvSpPr>
              <p:cNvPr id="87103" name="AutoShape 42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04" name="Rectangle 42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05" name="Rectangle 42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106" name="Rectangle 42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102" name="Text Box 475"/>
            <p:cNvSpPr txBox="1">
              <a:spLocks noChangeArrowheads="1"/>
            </p:cNvSpPr>
            <p:nvPr/>
          </p:nvSpPr>
          <p:spPr bwMode="auto">
            <a:xfrm>
              <a:off x="2382" y="136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4</a:t>
              </a:r>
            </a:p>
          </p:txBody>
        </p:sp>
      </p:grpSp>
      <p:grpSp>
        <p:nvGrpSpPr>
          <p:cNvPr id="10" name="Group 486"/>
          <p:cNvGrpSpPr>
            <a:grpSpLocks/>
          </p:cNvGrpSpPr>
          <p:nvPr/>
        </p:nvGrpSpPr>
        <p:grpSpPr bwMode="auto">
          <a:xfrm>
            <a:off x="3560763" y="2352675"/>
            <a:ext cx="2671762" cy="1552575"/>
            <a:chOff x="2094" y="1608"/>
            <a:chExt cx="1683" cy="978"/>
          </a:xfrm>
        </p:grpSpPr>
        <p:grpSp>
          <p:nvGrpSpPr>
            <p:cNvPr id="87095" name="Group 433"/>
            <p:cNvGrpSpPr>
              <a:grpSpLocks/>
            </p:cNvGrpSpPr>
            <p:nvPr/>
          </p:nvGrpSpPr>
          <p:grpSpPr bwMode="auto">
            <a:xfrm>
              <a:off x="2094" y="1637"/>
              <a:ext cx="1683" cy="949"/>
              <a:chOff x="1002" y="157"/>
              <a:chExt cx="1683" cy="949"/>
            </a:xfrm>
          </p:grpSpPr>
          <p:sp>
            <p:nvSpPr>
              <p:cNvPr id="87097" name="AutoShape 43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98" name="Rectangle 43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99" name="Rectangle 43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100" name="Rectangle 43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96" name="Text Box 476"/>
            <p:cNvSpPr txBox="1">
              <a:spLocks noChangeArrowheads="1"/>
            </p:cNvSpPr>
            <p:nvPr/>
          </p:nvSpPr>
          <p:spPr bwMode="auto">
            <a:xfrm>
              <a:off x="2566" y="160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5</a:t>
              </a:r>
            </a:p>
          </p:txBody>
        </p:sp>
      </p:grpSp>
      <p:grpSp>
        <p:nvGrpSpPr>
          <p:cNvPr id="12" name="Group 487"/>
          <p:cNvGrpSpPr>
            <a:grpSpLocks/>
          </p:cNvGrpSpPr>
          <p:nvPr/>
        </p:nvGrpSpPr>
        <p:grpSpPr bwMode="auto">
          <a:xfrm>
            <a:off x="3865563" y="2720975"/>
            <a:ext cx="2671762" cy="1565275"/>
            <a:chOff x="2286" y="1840"/>
            <a:chExt cx="1683" cy="986"/>
          </a:xfrm>
        </p:grpSpPr>
        <p:grpSp>
          <p:nvGrpSpPr>
            <p:cNvPr id="87089" name="Group 438"/>
            <p:cNvGrpSpPr>
              <a:grpSpLocks/>
            </p:cNvGrpSpPr>
            <p:nvPr/>
          </p:nvGrpSpPr>
          <p:grpSpPr bwMode="auto">
            <a:xfrm>
              <a:off x="2286" y="1877"/>
              <a:ext cx="1683" cy="949"/>
              <a:chOff x="1002" y="157"/>
              <a:chExt cx="1683" cy="949"/>
            </a:xfrm>
          </p:grpSpPr>
          <p:sp>
            <p:nvSpPr>
              <p:cNvPr id="87091" name="AutoShape 43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92" name="Rectangle 44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93" name="Rectangle 44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094" name="Rectangle 44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90" name="Text Box 477"/>
            <p:cNvSpPr txBox="1">
              <a:spLocks noChangeArrowheads="1"/>
            </p:cNvSpPr>
            <p:nvPr/>
          </p:nvSpPr>
          <p:spPr bwMode="auto">
            <a:xfrm>
              <a:off x="2734" y="1840"/>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6</a:t>
              </a:r>
            </a:p>
          </p:txBody>
        </p:sp>
      </p:grpSp>
      <p:grpSp>
        <p:nvGrpSpPr>
          <p:cNvPr id="14" name="Group 489"/>
          <p:cNvGrpSpPr>
            <a:grpSpLocks/>
          </p:cNvGrpSpPr>
          <p:nvPr/>
        </p:nvGrpSpPr>
        <p:grpSpPr bwMode="auto">
          <a:xfrm>
            <a:off x="4132263" y="3114675"/>
            <a:ext cx="2671762" cy="1552575"/>
            <a:chOff x="2454" y="2088"/>
            <a:chExt cx="1683" cy="978"/>
          </a:xfrm>
        </p:grpSpPr>
        <p:grpSp>
          <p:nvGrpSpPr>
            <p:cNvPr id="87083" name="Group 443"/>
            <p:cNvGrpSpPr>
              <a:grpSpLocks/>
            </p:cNvGrpSpPr>
            <p:nvPr/>
          </p:nvGrpSpPr>
          <p:grpSpPr bwMode="auto">
            <a:xfrm>
              <a:off x="2454" y="2117"/>
              <a:ext cx="1683" cy="949"/>
              <a:chOff x="1002" y="157"/>
              <a:chExt cx="1683" cy="949"/>
            </a:xfrm>
          </p:grpSpPr>
          <p:sp>
            <p:nvSpPr>
              <p:cNvPr id="87085" name="AutoShape 44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86" name="Rectangle 44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87" name="Rectangle 44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088" name="Rectangle 44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84" name="Text Box 478"/>
            <p:cNvSpPr txBox="1">
              <a:spLocks noChangeArrowheads="1"/>
            </p:cNvSpPr>
            <p:nvPr/>
          </p:nvSpPr>
          <p:spPr bwMode="auto">
            <a:xfrm>
              <a:off x="2918" y="208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7</a:t>
              </a:r>
            </a:p>
          </p:txBody>
        </p:sp>
      </p:grpSp>
      <p:grpSp>
        <p:nvGrpSpPr>
          <p:cNvPr id="16" name="Group 490"/>
          <p:cNvGrpSpPr>
            <a:grpSpLocks/>
          </p:cNvGrpSpPr>
          <p:nvPr/>
        </p:nvGrpSpPr>
        <p:grpSpPr bwMode="auto">
          <a:xfrm>
            <a:off x="4386263" y="3495675"/>
            <a:ext cx="2671762" cy="1552575"/>
            <a:chOff x="2614" y="2328"/>
            <a:chExt cx="1683" cy="978"/>
          </a:xfrm>
        </p:grpSpPr>
        <p:grpSp>
          <p:nvGrpSpPr>
            <p:cNvPr id="87077" name="Group 448"/>
            <p:cNvGrpSpPr>
              <a:grpSpLocks/>
            </p:cNvGrpSpPr>
            <p:nvPr/>
          </p:nvGrpSpPr>
          <p:grpSpPr bwMode="auto">
            <a:xfrm>
              <a:off x="2614" y="2357"/>
              <a:ext cx="1683" cy="949"/>
              <a:chOff x="1002" y="157"/>
              <a:chExt cx="1683" cy="949"/>
            </a:xfrm>
          </p:grpSpPr>
          <p:sp>
            <p:nvSpPr>
              <p:cNvPr id="87079" name="AutoShape 44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80" name="Rectangle 45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81" name="Rectangle 45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082" name="Rectangle 45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78" name="Text Box 479"/>
            <p:cNvSpPr txBox="1">
              <a:spLocks noChangeArrowheads="1"/>
            </p:cNvSpPr>
            <p:nvPr/>
          </p:nvSpPr>
          <p:spPr bwMode="auto">
            <a:xfrm>
              <a:off x="3094" y="232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8</a:t>
              </a:r>
            </a:p>
          </p:txBody>
        </p:sp>
      </p:grpSp>
      <p:grpSp>
        <p:nvGrpSpPr>
          <p:cNvPr id="18" name="Group 491"/>
          <p:cNvGrpSpPr>
            <a:grpSpLocks/>
          </p:cNvGrpSpPr>
          <p:nvPr/>
        </p:nvGrpSpPr>
        <p:grpSpPr bwMode="auto">
          <a:xfrm>
            <a:off x="4703763" y="3863975"/>
            <a:ext cx="2671762" cy="1565275"/>
            <a:chOff x="2814" y="2560"/>
            <a:chExt cx="1683" cy="986"/>
          </a:xfrm>
        </p:grpSpPr>
        <p:grpSp>
          <p:nvGrpSpPr>
            <p:cNvPr id="87071" name="Group 453"/>
            <p:cNvGrpSpPr>
              <a:grpSpLocks/>
            </p:cNvGrpSpPr>
            <p:nvPr/>
          </p:nvGrpSpPr>
          <p:grpSpPr bwMode="auto">
            <a:xfrm>
              <a:off x="2814" y="2597"/>
              <a:ext cx="1683" cy="949"/>
              <a:chOff x="1002" y="157"/>
              <a:chExt cx="1683" cy="949"/>
            </a:xfrm>
          </p:grpSpPr>
          <p:sp>
            <p:nvSpPr>
              <p:cNvPr id="87073" name="AutoShape 45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74" name="Rectangle 45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75" name="Rectangle 45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076" name="Rectangle 45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72" name="Text Box 480"/>
            <p:cNvSpPr txBox="1">
              <a:spLocks noChangeArrowheads="1"/>
            </p:cNvSpPr>
            <p:nvPr/>
          </p:nvSpPr>
          <p:spPr bwMode="auto">
            <a:xfrm>
              <a:off x="3270" y="2560"/>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9</a:t>
              </a:r>
            </a:p>
          </p:txBody>
        </p:sp>
      </p:grpSp>
      <p:grpSp>
        <p:nvGrpSpPr>
          <p:cNvPr id="20" name="Group 492"/>
          <p:cNvGrpSpPr>
            <a:grpSpLocks/>
          </p:cNvGrpSpPr>
          <p:nvPr/>
        </p:nvGrpSpPr>
        <p:grpSpPr bwMode="auto">
          <a:xfrm>
            <a:off x="4995863" y="4257675"/>
            <a:ext cx="2671762" cy="1552575"/>
            <a:chOff x="2998" y="2808"/>
            <a:chExt cx="1683" cy="978"/>
          </a:xfrm>
        </p:grpSpPr>
        <p:grpSp>
          <p:nvGrpSpPr>
            <p:cNvPr id="87065" name="Group 458"/>
            <p:cNvGrpSpPr>
              <a:grpSpLocks/>
            </p:cNvGrpSpPr>
            <p:nvPr/>
          </p:nvGrpSpPr>
          <p:grpSpPr bwMode="auto">
            <a:xfrm>
              <a:off x="2998" y="2837"/>
              <a:ext cx="1683" cy="949"/>
              <a:chOff x="1002" y="157"/>
              <a:chExt cx="1683" cy="949"/>
            </a:xfrm>
          </p:grpSpPr>
          <p:sp>
            <p:nvSpPr>
              <p:cNvPr id="87067" name="AutoShape 45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68" name="Rectangle 46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69" name="Rectangle 46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070" name="Rectangle 46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66" name="Text Box 481"/>
            <p:cNvSpPr txBox="1">
              <a:spLocks noChangeArrowheads="1"/>
            </p:cNvSpPr>
            <p:nvPr/>
          </p:nvSpPr>
          <p:spPr bwMode="auto">
            <a:xfrm>
              <a:off x="3392" y="2808"/>
              <a:ext cx="2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10</a:t>
              </a:r>
            </a:p>
          </p:txBody>
        </p:sp>
      </p:grpSp>
      <p:sp>
        <p:nvSpPr>
          <p:cNvPr id="87059" name="Text Box 4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7060" name="Text Box 49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7061" name="Text Box 49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7062" name="Text Box 499"/>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41</a:t>
            </a:r>
          </a:p>
        </p:txBody>
      </p:sp>
      <p:sp>
        <p:nvSpPr>
          <p:cNvPr id="87063" name="Text Box 501"/>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 name="Title 2"/>
          <p:cNvSpPr>
            <a:spLocks noGrp="1"/>
          </p:cNvSpPr>
          <p:nvPr>
            <p:ph type="title" idx="4294967295"/>
          </p:nvPr>
        </p:nvSpPr>
        <p:spPr>
          <a:xfrm>
            <a:off x="2071688" y="-133350"/>
            <a:ext cx="5343525" cy="949325"/>
          </a:xfrm>
          <a:prstGeom prst="rect">
            <a:avLst/>
          </a:prstGeom>
        </p:spPr>
        <p:txBody>
          <a:bodyPr/>
          <a:lstStyle/>
          <a:p>
            <a:pPr>
              <a:defRPr/>
            </a:pPr>
            <a:r>
              <a:rPr lang="en-US" dirty="0">
                <a:latin typeface="Arial"/>
                <a:cs typeface="Arial"/>
              </a:rPr>
              <a:t>10 File Folders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050" y="1439863"/>
            <a:ext cx="9163050" cy="1470025"/>
          </a:xfrm>
          <a:ln w="12700">
            <a:miter lim="800000"/>
            <a:headEnd/>
            <a:tailEnd/>
          </a:ln>
          <a:effectLst>
            <a:outerShdw blurRad="63500" dist="107763" dir="2700000" algn="ctr" rotWithShape="0">
              <a:schemeClr val="bg2"/>
            </a:outerShdw>
          </a:effectLst>
        </p:spPr>
        <p:txBody>
          <a:bodyPr lIns="90487" tIns="44450" rIns="90487" bIns="44450" anchor="ctr"/>
          <a:lstStyle/>
          <a:p>
            <a:pPr algn="ctr">
              <a:defRPr/>
            </a:pPr>
            <a:r>
              <a:rPr lang="en-US" sz="5400" kern="1200" dirty="0">
                <a:solidFill>
                  <a:srgbClr val="FAFD00"/>
                </a:solidFill>
                <a:ea typeface="ＭＳ Ｐゴシック" charset="0"/>
                <a:cs typeface="ＭＳ Ｐゴシック" charset="0"/>
              </a:rPr>
              <a:t>Opening Up </a:t>
            </a:r>
            <a:br>
              <a:rPr lang="en-US" sz="5400" kern="1200" dirty="0">
                <a:solidFill>
                  <a:srgbClr val="FAFD00"/>
                </a:solidFill>
                <a:ea typeface="ＭＳ Ｐゴシック" charset="0"/>
                <a:cs typeface="ＭＳ Ｐゴシック" charset="0"/>
              </a:rPr>
            </a:br>
            <a:r>
              <a:rPr lang="en-US" sz="5400" kern="1200" dirty="0">
                <a:solidFill>
                  <a:srgbClr val="FAFD00"/>
                </a:solidFill>
                <a:ea typeface="ＭＳ Ｐゴシック" charset="0"/>
                <a:cs typeface="ＭＳ Ｐゴシック" charset="0"/>
              </a:rPr>
              <a:t>"Your Bible File" </a:t>
            </a:r>
          </a:p>
        </p:txBody>
      </p:sp>
      <p:sp>
        <p:nvSpPr>
          <p:cNvPr id="343042" name="Rectangle 2"/>
          <p:cNvSpPr>
            <a:spLocks noChangeArrowheads="1"/>
          </p:cNvSpPr>
          <p:nvPr/>
        </p:nvSpPr>
        <p:spPr bwMode="auto">
          <a:xfrm>
            <a:off x="585042"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dirty="0">
                <a:solidFill>
                  <a:srgbClr val="FFD34A"/>
                </a:solidFill>
                <a:latin typeface="Arial" panose="020B0604020202020204" pitchFamily="34" charset="0"/>
              </a:rPr>
              <a:t>7</a:t>
            </a:r>
          </a:p>
        </p:txBody>
      </p:sp>
      <p:sp>
        <p:nvSpPr>
          <p:cNvPr id="343043" name="Line 3"/>
          <p:cNvSpPr>
            <a:spLocks noChangeShapeType="1"/>
          </p:cNvSpPr>
          <p:nvPr/>
        </p:nvSpPr>
        <p:spPr bwMode="auto">
          <a:xfrm>
            <a:off x="925513"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Arial" pitchFamily="-107" charset="0"/>
            </a:endParaRPr>
          </a:p>
        </p:txBody>
      </p:sp>
      <p:sp>
        <p:nvSpPr>
          <p:cNvPr id="343044" name="Text Box 4"/>
          <p:cNvSpPr txBox="1">
            <a:spLocks noChangeArrowheads="1"/>
          </p:cNvSpPr>
          <p:nvPr/>
        </p:nvSpPr>
        <p:spPr bwMode="auto">
          <a:xfrm>
            <a:off x="3003550" y="3094038"/>
            <a:ext cx="1652588" cy="3262312"/>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45" name="Line 5"/>
          <p:cNvSpPr>
            <a:spLocks noChangeShapeType="1"/>
          </p:cNvSpPr>
          <p:nvPr/>
        </p:nvSpPr>
        <p:spPr bwMode="auto">
          <a:xfrm>
            <a:off x="3433763" y="4591050"/>
            <a:ext cx="801687" cy="1588"/>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89094"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grpSp>
        <p:nvGrpSpPr>
          <p:cNvPr id="2" name="Group 25"/>
          <p:cNvGrpSpPr>
            <a:grpSpLocks/>
          </p:cNvGrpSpPr>
          <p:nvPr/>
        </p:nvGrpSpPr>
        <p:grpSpPr bwMode="auto">
          <a:xfrm>
            <a:off x="566738" y="3090863"/>
            <a:ext cx="8167687" cy="3262312"/>
            <a:chOff x="340" y="380"/>
            <a:chExt cx="5145" cy="2055"/>
          </a:xfrm>
        </p:grpSpPr>
        <p:grpSp>
          <p:nvGrpSpPr>
            <p:cNvPr id="89132" name="Group 15"/>
            <p:cNvGrpSpPr>
              <a:grpSpLocks/>
            </p:cNvGrpSpPr>
            <p:nvPr/>
          </p:nvGrpSpPr>
          <p:grpSpPr bwMode="auto">
            <a:xfrm>
              <a:off x="1870" y="380"/>
              <a:ext cx="1041" cy="2055"/>
              <a:chOff x="1988" y="2045"/>
              <a:chExt cx="1041" cy="2055"/>
            </a:xfrm>
          </p:grpSpPr>
          <p:sp>
            <p:nvSpPr>
              <p:cNvPr id="343056" name="Text Box 16"/>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57" name="Line 17"/>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062" name="Text Box 22"/>
            <p:cNvSpPr txBox="1">
              <a:spLocks noChangeArrowheads="1"/>
            </p:cNvSpPr>
            <p:nvPr/>
          </p:nvSpPr>
          <p:spPr bwMode="auto">
            <a:xfrm>
              <a:off x="4004" y="44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FF"/>
                  </a:solidFill>
                  <a:effectLst>
                    <a:outerShdw blurRad="38100" dist="38100" dir="2700000" algn="tl">
                      <a:srgbClr val="000000"/>
                    </a:outerShdw>
                  </a:effectLst>
                </a:rPr>
                <a:t>J</a:t>
              </a:r>
            </a:p>
          </p:txBody>
        </p:sp>
        <p:sp>
          <p:nvSpPr>
            <p:cNvPr id="343063" name="Text Box 23"/>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114FFB"/>
                  </a:solidFill>
                  <a:effectLst>
                    <a:outerShdw blurRad="38100" dist="38100" dir="2700000" algn="tl">
                      <a:srgbClr val="000000"/>
                    </a:outerShdw>
                  </a:effectLst>
                </a:rPr>
                <a:t>S</a:t>
              </a:r>
            </a:p>
          </p:txBody>
        </p:sp>
        <p:sp>
          <p:nvSpPr>
            <p:cNvPr id="343064" name="Text Box 24"/>
            <p:cNvSpPr txBox="1">
              <a:spLocks noChangeArrowheads="1"/>
            </p:cNvSpPr>
            <p:nvPr/>
          </p:nvSpPr>
          <p:spPr bwMode="auto">
            <a:xfrm>
              <a:off x="340" y="44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00"/>
                  </a:solidFill>
                  <a:effectLst>
                    <a:outerShdw blurRad="38100" dist="38100" dir="2700000" algn="tl">
                      <a:srgbClr val="000000"/>
                    </a:outerShdw>
                  </a:effectLst>
                </a:rPr>
                <a:t>C</a:t>
              </a:r>
            </a:p>
          </p:txBody>
        </p:sp>
      </p:grpSp>
      <p:grpSp>
        <p:nvGrpSpPr>
          <p:cNvPr id="4" name="Group 57"/>
          <p:cNvGrpSpPr>
            <a:grpSpLocks/>
          </p:cNvGrpSpPr>
          <p:nvPr/>
        </p:nvGrpSpPr>
        <p:grpSpPr bwMode="auto">
          <a:xfrm>
            <a:off x="547688" y="3070225"/>
            <a:ext cx="8167687" cy="3454400"/>
            <a:chOff x="453" y="2043"/>
            <a:chExt cx="5145" cy="2176"/>
          </a:xfrm>
        </p:grpSpPr>
        <p:sp>
          <p:nvSpPr>
            <p:cNvPr id="343087" name="Text Box 47"/>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88" name="Line 4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343089" name="Text Box 49"/>
            <p:cNvSpPr txBox="1">
              <a:spLocks noChangeArrowheads="1"/>
            </p:cNvSpPr>
            <p:nvPr/>
          </p:nvSpPr>
          <p:spPr bwMode="auto">
            <a:xfrm>
              <a:off x="4993" y="4046"/>
              <a:ext cx="116" cy="173"/>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89125" name="Group 50"/>
            <p:cNvGrpSpPr>
              <a:grpSpLocks/>
            </p:cNvGrpSpPr>
            <p:nvPr/>
          </p:nvGrpSpPr>
          <p:grpSpPr bwMode="auto">
            <a:xfrm>
              <a:off x="453" y="2043"/>
              <a:ext cx="5145" cy="2055"/>
              <a:chOff x="340" y="380"/>
              <a:chExt cx="5145" cy="2055"/>
            </a:xfrm>
          </p:grpSpPr>
          <p:grpSp>
            <p:nvGrpSpPr>
              <p:cNvPr id="89126" name="Group 51"/>
              <p:cNvGrpSpPr>
                <a:grpSpLocks/>
              </p:cNvGrpSpPr>
              <p:nvPr/>
            </p:nvGrpSpPr>
            <p:grpSpPr bwMode="auto">
              <a:xfrm>
                <a:off x="1870" y="380"/>
                <a:ext cx="1041" cy="2055"/>
                <a:chOff x="1988" y="2045"/>
                <a:chExt cx="1041" cy="2055"/>
              </a:xfrm>
            </p:grpSpPr>
            <p:sp>
              <p:nvSpPr>
                <p:cNvPr id="343092" name="Text Box 52"/>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93" name="Line 5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094" name="Text Box 54"/>
              <p:cNvSpPr txBox="1">
                <a:spLocks noChangeArrowheads="1"/>
              </p:cNvSpPr>
              <p:nvPr/>
            </p:nvSpPr>
            <p:spPr bwMode="auto">
              <a:xfrm>
                <a:off x="4004" y="448"/>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FF"/>
                    </a:solidFill>
                    <a:effectLst>
                      <a:outerShdw blurRad="38100" dist="38100" dir="2700000" algn="tl">
                        <a:srgbClr val="000000"/>
                      </a:outerShdw>
                    </a:effectLst>
                  </a:rPr>
                  <a:t>J</a:t>
                </a:r>
              </a:p>
            </p:txBody>
          </p:sp>
          <p:sp>
            <p:nvSpPr>
              <p:cNvPr id="343095" name="Text Box 55"/>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114FFB"/>
                    </a:solidFill>
                    <a:effectLst>
                      <a:outerShdw blurRad="38100" dist="38100" dir="2700000" algn="tl">
                        <a:srgbClr val="000000"/>
                      </a:outerShdw>
                    </a:effectLst>
                  </a:rPr>
                  <a:t>S</a:t>
                </a:r>
              </a:p>
            </p:txBody>
          </p:sp>
          <p:sp>
            <p:nvSpPr>
              <p:cNvPr id="343096" name="Text Box 56"/>
              <p:cNvSpPr txBox="1">
                <a:spLocks noChangeArrowheads="1"/>
              </p:cNvSpPr>
              <p:nvPr/>
            </p:nvSpPr>
            <p:spPr bwMode="auto">
              <a:xfrm>
                <a:off x="340" y="448"/>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00"/>
                    </a:solidFill>
                    <a:effectLst>
                      <a:outerShdw blurRad="38100" dist="38100" dir="2700000" algn="tl">
                        <a:srgbClr val="000000"/>
                      </a:outerShdw>
                    </a:effectLst>
                  </a:rPr>
                  <a:t>C</a:t>
                </a:r>
              </a:p>
            </p:txBody>
          </p:sp>
        </p:grpSp>
      </p:grpSp>
      <p:grpSp>
        <p:nvGrpSpPr>
          <p:cNvPr id="7" name="Group 81"/>
          <p:cNvGrpSpPr>
            <a:grpSpLocks/>
          </p:cNvGrpSpPr>
          <p:nvPr/>
        </p:nvGrpSpPr>
        <p:grpSpPr bwMode="auto">
          <a:xfrm>
            <a:off x="542925" y="3065463"/>
            <a:ext cx="8167688" cy="3454400"/>
            <a:chOff x="453" y="2043"/>
            <a:chExt cx="5145" cy="2176"/>
          </a:xfrm>
        </p:grpSpPr>
        <p:sp>
          <p:nvSpPr>
            <p:cNvPr id="343122" name="Text Box 82"/>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123" name="Line 8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343124" name="Text Box 84"/>
            <p:cNvSpPr txBox="1">
              <a:spLocks noChangeArrowheads="1"/>
            </p:cNvSpPr>
            <p:nvPr/>
          </p:nvSpPr>
          <p:spPr bwMode="auto">
            <a:xfrm>
              <a:off x="4993" y="4046"/>
              <a:ext cx="116" cy="173"/>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89115" name="Group 85"/>
            <p:cNvGrpSpPr>
              <a:grpSpLocks/>
            </p:cNvGrpSpPr>
            <p:nvPr/>
          </p:nvGrpSpPr>
          <p:grpSpPr bwMode="auto">
            <a:xfrm>
              <a:off x="453" y="2043"/>
              <a:ext cx="5145" cy="2055"/>
              <a:chOff x="340" y="380"/>
              <a:chExt cx="5145" cy="2055"/>
            </a:xfrm>
          </p:grpSpPr>
          <p:grpSp>
            <p:nvGrpSpPr>
              <p:cNvPr id="89116" name="Group 86"/>
              <p:cNvGrpSpPr>
                <a:grpSpLocks/>
              </p:cNvGrpSpPr>
              <p:nvPr/>
            </p:nvGrpSpPr>
            <p:grpSpPr bwMode="auto">
              <a:xfrm>
                <a:off x="1870" y="380"/>
                <a:ext cx="1041" cy="2055"/>
                <a:chOff x="1988" y="2045"/>
                <a:chExt cx="1041" cy="2055"/>
              </a:xfrm>
            </p:grpSpPr>
            <p:sp>
              <p:nvSpPr>
                <p:cNvPr id="343127" name="Text Box 87"/>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128" name="Line 8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129" name="Text Box 89"/>
              <p:cNvSpPr txBox="1">
                <a:spLocks noChangeArrowheads="1"/>
              </p:cNvSpPr>
              <p:nvPr/>
            </p:nvSpPr>
            <p:spPr bwMode="auto">
              <a:xfrm>
                <a:off x="4004" y="448"/>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FF"/>
                    </a:solidFill>
                    <a:effectLst>
                      <a:outerShdw blurRad="38100" dist="38100" dir="2700000" algn="tl">
                        <a:srgbClr val="000000"/>
                      </a:outerShdw>
                    </a:effectLst>
                  </a:rPr>
                  <a:t>J</a:t>
                </a:r>
              </a:p>
            </p:txBody>
          </p:sp>
          <p:sp>
            <p:nvSpPr>
              <p:cNvPr id="343130" name="Text Box 90"/>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114FFB"/>
                    </a:solidFill>
                    <a:effectLst>
                      <a:outerShdw blurRad="38100" dist="38100" dir="2700000" algn="tl">
                        <a:srgbClr val="000000"/>
                      </a:outerShdw>
                    </a:effectLst>
                  </a:rPr>
                  <a:t>S</a:t>
                </a:r>
              </a:p>
            </p:txBody>
          </p:sp>
          <p:sp>
            <p:nvSpPr>
              <p:cNvPr id="343131" name="Text Box 91"/>
              <p:cNvSpPr txBox="1">
                <a:spLocks noChangeArrowheads="1"/>
              </p:cNvSpPr>
              <p:nvPr/>
            </p:nvSpPr>
            <p:spPr bwMode="auto">
              <a:xfrm>
                <a:off x="340" y="448"/>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00"/>
                    </a:solidFill>
                    <a:effectLst>
                      <a:outerShdw blurRad="38100" dist="38100" dir="2700000" algn="tl">
                        <a:srgbClr val="000000"/>
                      </a:outerShdw>
                    </a:effectLst>
                  </a:rPr>
                  <a:t>C</a:t>
                </a:r>
              </a:p>
            </p:txBody>
          </p:sp>
        </p:grpSp>
      </p:grpSp>
      <p:grpSp>
        <p:nvGrpSpPr>
          <p:cNvPr id="10" name="Group 92"/>
          <p:cNvGrpSpPr>
            <a:grpSpLocks/>
          </p:cNvGrpSpPr>
          <p:nvPr/>
        </p:nvGrpSpPr>
        <p:grpSpPr bwMode="auto">
          <a:xfrm>
            <a:off x="566738" y="3074988"/>
            <a:ext cx="8167687" cy="3454400"/>
            <a:chOff x="453" y="2043"/>
            <a:chExt cx="5145" cy="2176"/>
          </a:xfrm>
        </p:grpSpPr>
        <p:sp>
          <p:nvSpPr>
            <p:cNvPr id="343133" name="Text Box 93"/>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134" name="Line 94"/>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343135" name="Text Box 95"/>
            <p:cNvSpPr txBox="1">
              <a:spLocks noChangeArrowheads="1"/>
            </p:cNvSpPr>
            <p:nvPr/>
          </p:nvSpPr>
          <p:spPr bwMode="auto">
            <a:xfrm>
              <a:off x="4993" y="4046"/>
              <a:ext cx="116" cy="173"/>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89105" name="Group 96"/>
            <p:cNvGrpSpPr>
              <a:grpSpLocks/>
            </p:cNvGrpSpPr>
            <p:nvPr/>
          </p:nvGrpSpPr>
          <p:grpSpPr bwMode="auto">
            <a:xfrm>
              <a:off x="453" y="2043"/>
              <a:ext cx="5145" cy="2055"/>
              <a:chOff x="340" y="380"/>
              <a:chExt cx="5145" cy="2055"/>
            </a:xfrm>
          </p:grpSpPr>
          <p:grpSp>
            <p:nvGrpSpPr>
              <p:cNvPr id="89106" name="Group 97"/>
              <p:cNvGrpSpPr>
                <a:grpSpLocks/>
              </p:cNvGrpSpPr>
              <p:nvPr/>
            </p:nvGrpSpPr>
            <p:grpSpPr bwMode="auto">
              <a:xfrm>
                <a:off x="1870" y="380"/>
                <a:ext cx="1041" cy="2055"/>
                <a:chOff x="1988" y="2045"/>
                <a:chExt cx="1041" cy="2055"/>
              </a:xfrm>
            </p:grpSpPr>
            <p:sp>
              <p:nvSpPr>
                <p:cNvPr id="343138" name="Text Box 98"/>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dirty="0">
                      <a:solidFill>
                        <a:srgbClr val="FC0128"/>
                      </a:solidFill>
                      <a:latin typeface="Arial" pitchFamily="-107" charset="0"/>
                    </a:rPr>
                    <a:t>7</a:t>
                  </a:r>
                </a:p>
              </p:txBody>
            </p:sp>
            <p:sp>
              <p:nvSpPr>
                <p:cNvPr id="343139" name="Line 99"/>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140" name="Text Box 100"/>
              <p:cNvSpPr txBox="1">
                <a:spLocks noChangeArrowheads="1"/>
              </p:cNvSpPr>
              <p:nvPr/>
            </p:nvSpPr>
            <p:spPr bwMode="auto">
              <a:xfrm>
                <a:off x="4004" y="448"/>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FF"/>
                    </a:solidFill>
                    <a:effectLst>
                      <a:outerShdw blurRad="38100" dist="38100" dir="2700000" algn="tl">
                        <a:srgbClr val="000000"/>
                      </a:outerShdw>
                    </a:effectLst>
                  </a:rPr>
                  <a:t>J</a:t>
                </a:r>
              </a:p>
            </p:txBody>
          </p:sp>
          <p:sp>
            <p:nvSpPr>
              <p:cNvPr id="343141" name="Text Box 101"/>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a:solidFill>
                      <a:srgbClr val="114FFB"/>
                    </a:solidFill>
                    <a:effectLst>
                      <a:outerShdw blurRad="38100" dist="38100" dir="2700000" algn="tl">
                        <a:srgbClr val="000000"/>
                      </a:outerShdw>
                    </a:effectLst>
                  </a:rPr>
                  <a:t>S</a:t>
                </a:r>
              </a:p>
            </p:txBody>
          </p:sp>
          <p:sp>
            <p:nvSpPr>
              <p:cNvPr id="343142" name="Text Box 102"/>
              <p:cNvSpPr txBox="1">
                <a:spLocks noChangeArrowheads="1"/>
              </p:cNvSpPr>
              <p:nvPr/>
            </p:nvSpPr>
            <p:spPr bwMode="auto">
              <a:xfrm>
                <a:off x="340" y="448"/>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a:solidFill>
                      <a:srgbClr val="FFFF00"/>
                    </a:solidFill>
                    <a:effectLst>
                      <a:outerShdw blurRad="38100" dist="38100" dir="2700000" algn="tl">
                        <a:srgbClr val="000000"/>
                      </a:outerShdw>
                    </a:effectLst>
                  </a:rPr>
                  <a:t>C</a:t>
                </a:r>
              </a:p>
            </p:txBody>
          </p:sp>
        </p:grpSp>
      </p:grpSp>
      <p:sp>
        <p:nvSpPr>
          <p:cNvPr id="89099" name="Text Box 10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42</a:t>
            </a:r>
          </a:p>
        </p:txBody>
      </p:sp>
      <p:sp>
        <p:nvSpPr>
          <p:cNvPr id="89100" name="Text Box 104"/>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89101" name="Text Box 10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43044"/>
                                        </p:tgtEl>
                                        <p:attrNameLst>
                                          <p:attrName>style.visibility</p:attrName>
                                        </p:attrNameLst>
                                      </p:cBhvr>
                                      <p:to>
                                        <p:strVal val="visible"/>
                                      </p:to>
                                    </p:set>
                                    <p:anim calcmode="lin" valueType="num">
                                      <p:cBhvr>
                                        <p:cTn id="7" dur="500" fill="hold"/>
                                        <p:tgtEl>
                                          <p:spTgt spid="343044"/>
                                        </p:tgtEl>
                                        <p:attrNameLst>
                                          <p:attrName>ppt_w</p:attrName>
                                        </p:attrNameLst>
                                      </p:cBhvr>
                                      <p:tavLst>
                                        <p:tav tm="0">
                                          <p:val>
                                            <p:fltVal val="0"/>
                                          </p:val>
                                        </p:tav>
                                        <p:tav tm="100000">
                                          <p:val>
                                            <p:strVal val="#ppt_w"/>
                                          </p:val>
                                        </p:tav>
                                      </p:tavLst>
                                    </p:anim>
                                    <p:anim calcmode="lin" valueType="num">
                                      <p:cBhvr>
                                        <p:cTn id="8" dur="500" fill="hold"/>
                                        <p:tgtEl>
                                          <p:spTgt spid="34304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343045"/>
                                        </p:tgtEl>
                                        <p:attrNameLst>
                                          <p:attrName>style.visibility</p:attrName>
                                        </p:attrNameLst>
                                      </p:cBhvr>
                                      <p:to>
                                        <p:strVal val="visible"/>
                                      </p:to>
                                    </p:set>
                                    <p:anim calcmode="lin" valueType="num">
                                      <p:cBhvr>
                                        <p:cTn id="12" dur="1000" fill="hold"/>
                                        <p:tgtEl>
                                          <p:spTgt spid="343045"/>
                                        </p:tgtEl>
                                        <p:attrNameLst>
                                          <p:attrName>ppt_w</p:attrName>
                                        </p:attrNameLst>
                                      </p:cBhvr>
                                      <p:tavLst>
                                        <p:tav tm="0">
                                          <p:val>
                                            <p:fltVal val="0"/>
                                          </p:val>
                                        </p:tav>
                                        <p:tav tm="100000">
                                          <p:val>
                                            <p:strVal val="#ppt_w"/>
                                          </p:val>
                                        </p:tav>
                                      </p:tavLst>
                                    </p:anim>
                                    <p:anim calcmode="lin" valueType="num">
                                      <p:cBhvr>
                                        <p:cTn id="13" dur="1000" fill="hold"/>
                                        <p:tgtEl>
                                          <p:spTgt spid="343045"/>
                                        </p:tgtEl>
                                        <p:attrNameLst>
                                          <p:attrName>ppt_h</p:attrName>
                                        </p:attrNameLst>
                                      </p:cBhvr>
                                      <p:tavLst>
                                        <p:tav tm="0">
                                          <p:val>
                                            <p:fltVal val="0"/>
                                          </p:val>
                                        </p:tav>
                                        <p:tav tm="100000">
                                          <p:val>
                                            <p:strVal val="#ppt_h"/>
                                          </p:val>
                                        </p:tav>
                                      </p:tavLst>
                                    </p:anim>
                                    <p:anim calcmode="lin" valueType="num">
                                      <p:cBhvr>
                                        <p:cTn id="14" dur="1000" fill="hold"/>
                                        <p:tgtEl>
                                          <p:spTgt spid="34304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430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ppt_x</p:attrName>
                                        </p:attrNameLst>
                                      </p:cBhvr>
                                      <p:tavLst>
                                        <p:tav tm="0">
                                          <p:val>
                                            <p:fltVal val="0.5"/>
                                          </p:val>
                                        </p:tav>
                                        <p:tav tm="100000">
                                          <p:val>
                                            <p:strVal val="#ppt_x"/>
                                          </p:val>
                                        </p:tav>
                                      </p:tavLst>
                                    </p:anim>
                                    <p:anim calcmode="lin" valueType="num">
                                      <p:cBhvr>
                                        <p:cTn id="36"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ppt_x</p:attrName>
                                        </p:attrNameLst>
                                      </p:cBhvr>
                                      <p:tavLst>
                                        <p:tav tm="0">
                                          <p:val>
                                            <p:fltVal val="0.5"/>
                                          </p:val>
                                        </p:tav>
                                        <p:tav tm="100000">
                                          <p:val>
                                            <p:strVal val="#ppt_x"/>
                                          </p:val>
                                        </p:tav>
                                      </p:tavLst>
                                    </p:anim>
                                    <p:anim calcmode="lin" valueType="num">
                                      <p:cBhvr>
                                        <p:cTn id="4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Text Box 25"/>
          <p:cNvSpPr txBox="1">
            <a:spLocks noChangeArrowheads="1"/>
          </p:cNvSpPr>
          <p:nvPr/>
        </p:nvSpPr>
        <p:spPr bwMode="auto">
          <a:xfrm>
            <a:off x="798879" y="3066828"/>
            <a:ext cx="1532792" cy="3000821"/>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none" anchor="ctr">
            <a:spAutoFit/>
          </a:bodyPr>
          <a:lstStyle/>
          <a:p>
            <a:pPr>
              <a:spcBef>
                <a:spcPct val="50000"/>
              </a:spcBef>
              <a:defRPr/>
            </a:pPr>
            <a:r>
              <a:rPr lang="en-US" sz="18900" dirty="0">
                <a:solidFill>
                  <a:srgbClr val="FFD34A"/>
                </a:solidFill>
                <a:latin typeface="Arial" panose="020B0604020202020204" pitchFamily="34" charset="0"/>
              </a:rPr>
              <a:t>7</a:t>
            </a:r>
          </a:p>
        </p:txBody>
      </p:sp>
      <p:sp>
        <p:nvSpPr>
          <p:cNvPr id="28674" name="Rectangle 2"/>
          <p:cNvSpPr>
            <a:spLocks noChangeArrowheads="1"/>
          </p:cNvSpPr>
          <p:nvPr/>
        </p:nvSpPr>
        <p:spPr bwMode="auto">
          <a:xfrm>
            <a:off x="585042"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dirty="0">
                <a:solidFill>
                  <a:srgbClr val="FFD34A"/>
                </a:solidFill>
                <a:latin typeface="Arial" panose="020B0604020202020204" pitchFamily="34" charset="0"/>
              </a:rPr>
              <a:t>7</a:t>
            </a:r>
          </a:p>
        </p:txBody>
      </p:sp>
      <p:sp>
        <p:nvSpPr>
          <p:cNvPr id="28675" name="Line 3"/>
          <p:cNvSpPr>
            <a:spLocks noChangeShapeType="1"/>
          </p:cNvSpPr>
          <p:nvPr/>
        </p:nvSpPr>
        <p:spPr bwMode="auto">
          <a:xfrm>
            <a:off x="901700" y="8763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ndParaRPr>
          </a:p>
        </p:txBody>
      </p:sp>
      <p:sp>
        <p:nvSpPr>
          <p:cNvPr id="28676" name="Rectangle 4"/>
          <p:cNvSpPr>
            <a:spLocks noGrp="1" noChangeArrowheads="1"/>
          </p:cNvSpPr>
          <p:nvPr>
            <p:ph type="ctrTitle"/>
          </p:nvPr>
        </p:nvSpPr>
        <p:spPr bwMode="auto">
          <a:xfrm>
            <a:off x="0" y="1581150"/>
            <a:ext cx="9109075"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5400" dirty="0">
                <a:solidFill>
                  <a:srgbClr val="FAFD00"/>
                </a:solidFill>
                <a:ea typeface="ＭＳ Ｐゴシック" charset="0"/>
                <a:cs typeface="ＭＳ Ｐゴシック" charset="0"/>
              </a:rPr>
              <a:t>Opening Up </a:t>
            </a:r>
            <a:br>
              <a:rPr lang="en-US" sz="5400" dirty="0">
                <a:solidFill>
                  <a:srgbClr val="FAFD00"/>
                </a:solidFill>
                <a:ea typeface="ＭＳ Ｐゴシック" charset="0"/>
                <a:cs typeface="ＭＳ Ｐゴシック" charset="0"/>
              </a:rPr>
            </a:br>
            <a:r>
              <a:rPr lang="en-US" altLang="ja-JP" sz="5400" dirty="0">
                <a:solidFill>
                  <a:srgbClr val="FAFD00"/>
                </a:solidFill>
                <a:ea typeface="ＭＳ Ｐゴシック" charset="0"/>
                <a:cs typeface="ＭＳ Ｐゴシック" charset="0"/>
              </a:rPr>
              <a:t>"Your Bible File"</a:t>
            </a:r>
            <a:endParaRPr lang="en-US" sz="5400" dirty="0">
              <a:solidFill>
                <a:srgbClr val="FAFD00"/>
              </a:solidFill>
              <a:ea typeface="ＭＳ Ｐゴシック" charset="0"/>
              <a:cs typeface="ＭＳ Ｐゴシック" charset="0"/>
            </a:endParaRPr>
          </a:p>
        </p:txBody>
      </p:sp>
      <p:sp>
        <p:nvSpPr>
          <p:cNvPr id="28690" name="Rectangle 18"/>
          <p:cNvSpPr>
            <a:spLocks noChangeArrowheads="1"/>
          </p:cNvSpPr>
          <p:nvPr/>
        </p:nvSpPr>
        <p:spPr bwMode="auto">
          <a:xfrm>
            <a:off x="2443163" y="3338513"/>
            <a:ext cx="6173787" cy="17732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buClr>
                <a:srgbClr val="790015"/>
              </a:buClr>
              <a:buSzPct val="75000"/>
              <a:buFont typeface="Monotype Sorts" charset="0"/>
              <a:buNone/>
              <a:defRPr/>
            </a:pPr>
            <a:r>
              <a:rPr lang="en-US" sz="17200">
                <a:solidFill>
                  <a:srgbClr val="FFFFFF"/>
                </a:solidFill>
                <a:effectLst>
                  <a:outerShdw blurRad="38100" dist="38100" dir="2700000" algn="tl">
                    <a:srgbClr val="000000"/>
                  </a:outerShdw>
                </a:effectLst>
              </a:rPr>
              <a:t>= </a:t>
            </a:r>
            <a:r>
              <a:rPr lang="en-US" sz="17200">
                <a:solidFill>
                  <a:srgbClr val="FF6600"/>
                </a:solidFill>
                <a:effectLst>
                  <a:outerShdw blurRad="38100" dist="38100" dir="2700000" algn="tl">
                    <a:srgbClr val="000000"/>
                  </a:outerShdw>
                </a:effectLst>
              </a:rPr>
              <a:t>4</a:t>
            </a:r>
            <a:r>
              <a:rPr lang="en-US" sz="15600">
                <a:solidFill>
                  <a:srgbClr val="FFFFFF"/>
                </a:solidFill>
                <a:effectLst>
                  <a:outerShdw blurRad="38100" dist="38100" dir="2700000" algn="tl">
                    <a:srgbClr val="000000"/>
                  </a:outerShdw>
                </a:effectLst>
              </a:rPr>
              <a:t>+</a:t>
            </a:r>
            <a:r>
              <a:rPr lang="en-US" sz="17200">
                <a:solidFill>
                  <a:srgbClr val="33CC33"/>
                </a:solidFill>
                <a:effectLst>
                  <a:outerShdw blurRad="38100" dist="38100" dir="2700000" algn="tl">
                    <a:srgbClr val="000000"/>
                  </a:outerShdw>
                </a:effectLst>
              </a:rPr>
              <a:t>3</a:t>
            </a:r>
            <a:endParaRPr lang="en-US" sz="17200">
              <a:solidFill>
                <a:srgbClr val="FFFFFF"/>
              </a:solidFill>
              <a:effectLst>
                <a:outerShdw blurRad="38100" dist="38100" dir="2700000" algn="tl">
                  <a:srgbClr val="000000"/>
                </a:outerShdw>
              </a:effectLst>
            </a:endParaRPr>
          </a:p>
        </p:txBody>
      </p:sp>
      <p:sp>
        <p:nvSpPr>
          <p:cNvPr id="28694" name="Line 22"/>
          <p:cNvSpPr>
            <a:spLocks noChangeShapeType="1"/>
          </p:cNvSpPr>
          <p:nvPr/>
        </p:nvSpPr>
        <p:spPr bwMode="auto">
          <a:xfrm>
            <a:off x="1409700" y="4556125"/>
            <a:ext cx="617538" cy="1588"/>
          </a:xfrm>
          <a:prstGeom prst="line">
            <a:avLst/>
          </a:prstGeom>
          <a:noFill/>
          <a:ln w="76200">
            <a:solidFill>
              <a:srgbClr val="FC0128"/>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ndParaRPr>
          </a:p>
        </p:txBody>
      </p:sp>
      <p:sp>
        <p:nvSpPr>
          <p:cNvPr id="91143"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1144"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1145"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1146"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43</a:t>
            </a:r>
          </a:p>
        </p:txBody>
      </p:sp>
      <p:sp>
        <p:nvSpPr>
          <p:cNvPr id="91147" name="Text Box 3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Handbook pg. 8-14</a:t>
            </a:r>
          </a:p>
        </p:txBody>
      </p:sp>
      <p:sp>
        <p:nvSpPr>
          <p:cNvPr id="91148" name="Text Box 33"/>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additive="base">
                                        <p:cTn id="7" dur="500" fill="hold"/>
                                        <p:tgtEl>
                                          <p:spTgt spid="28697"/>
                                        </p:tgtEl>
                                        <p:attrNameLst>
                                          <p:attrName>ppt_x</p:attrName>
                                        </p:attrNameLst>
                                      </p:cBhvr>
                                      <p:tavLst>
                                        <p:tav tm="0">
                                          <p:val>
                                            <p:strVal val="1+#ppt_w/2"/>
                                          </p:val>
                                        </p:tav>
                                        <p:tav tm="100000">
                                          <p:val>
                                            <p:strVal val="#ppt_x"/>
                                          </p:val>
                                        </p:tav>
                                      </p:tavLst>
                                    </p:anim>
                                    <p:anim calcmode="lin" valueType="num">
                                      <p:cBhvr additive="base">
                                        <p:cTn id="8"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28694"/>
                                        </p:tgtEl>
                                        <p:attrNameLst>
                                          <p:attrName>style.visibility</p:attrName>
                                        </p:attrNameLst>
                                      </p:cBhvr>
                                      <p:to>
                                        <p:strVal val="visible"/>
                                      </p:to>
                                    </p:set>
                                    <p:anim calcmode="lin" valueType="num">
                                      <p:cBhvr>
                                        <p:cTn id="13" dur="1000" fill="hold"/>
                                        <p:tgtEl>
                                          <p:spTgt spid="28694"/>
                                        </p:tgtEl>
                                        <p:attrNameLst>
                                          <p:attrName>ppt_w</p:attrName>
                                        </p:attrNameLst>
                                      </p:cBhvr>
                                      <p:tavLst>
                                        <p:tav tm="0">
                                          <p:val>
                                            <p:fltVal val="0"/>
                                          </p:val>
                                        </p:tav>
                                        <p:tav tm="100000">
                                          <p:val>
                                            <p:strVal val="#ppt_w"/>
                                          </p:val>
                                        </p:tav>
                                      </p:tavLst>
                                    </p:anim>
                                    <p:anim calcmode="lin" valueType="num">
                                      <p:cBhvr>
                                        <p:cTn id="14" dur="1000" fill="hold"/>
                                        <p:tgtEl>
                                          <p:spTgt spid="28694"/>
                                        </p:tgtEl>
                                        <p:attrNameLst>
                                          <p:attrName>ppt_h</p:attrName>
                                        </p:attrNameLst>
                                      </p:cBhvr>
                                      <p:tavLst>
                                        <p:tav tm="0">
                                          <p:val>
                                            <p:fltVal val="0"/>
                                          </p:val>
                                        </p:tav>
                                        <p:tav tm="100000">
                                          <p:val>
                                            <p:strVal val="#ppt_h"/>
                                          </p:val>
                                        </p:tav>
                                      </p:tavLst>
                                    </p:anim>
                                    <p:anim calcmode="lin" valueType="num">
                                      <p:cBhvr>
                                        <p:cTn id="15" dur="1000" fill="hold"/>
                                        <p:tgtEl>
                                          <p:spTgt spid="2869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690"/>
                                        </p:tgtEl>
                                        <p:attrNameLst>
                                          <p:attrName>style.visibility</p:attrName>
                                        </p:attrNameLst>
                                      </p:cBhvr>
                                      <p:to>
                                        <p:strVal val="visible"/>
                                      </p:to>
                                    </p:set>
                                    <p:animEffect transition="in" filter="wipe(left)">
                                      <p:cBhvr>
                                        <p:cTn id="21"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0"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85042"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dirty="0">
                <a:solidFill>
                  <a:srgbClr val="FFD34A"/>
                </a:solidFill>
                <a:latin typeface="Arial" panose="020B0604020202020204" pitchFamily="34" charset="0"/>
              </a:rPr>
              <a:t>7</a:t>
            </a:r>
          </a:p>
        </p:txBody>
      </p:sp>
      <p:sp>
        <p:nvSpPr>
          <p:cNvPr id="30723" name="Line 3"/>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ndParaRPr>
          </a:p>
        </p:txBody>
      </p:sp>
      <p:sp>
        <p:nvSpPr>
          <p:cNvPr id="30724" name="Rectangle 4"/>
          <p:cNvSpPr>
            <a:spLocks noChangeArrowheads="1"/>
          </p:cNvSpPr>
          <p:nvPr/>
        </p:nvSpPr>
        <p:spPr bwMode="auto">
          <a:xfrm>
            <a:off x="654050" y="15811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5400" dirty="0">
                <a:solidFill>
                  <a:srgbClr val="FAFD00"/>
                </a:solidFill>
                <a:effectLst>
                  <a:outerShdw blurRad="38100" dist="38100" dir="2700000" algn="tl">
                    <a:srgbClr val="000000"/>
                  </a:outerShdw>
                </a:effectLst>
                <a:latin typeface="Arial" panose="020B0604020202020204" pitchFamily="34" charset="0"/>
              </a:rPr>
              <a:t>Opening Up </a:t>
            </a:r>
            <a:br>
              <a:rPr lang="en-US" sz="5400" dirty="0">
                <a:solidFill>
                  <a:srgbClr val="FAFD00"/>
                </a:solidFill>
                <a:effectLst>
                  <a:outerShdw blurRad="38100" dist="38100" dir="2700000" algn="tl">
                    <a:srgbClr val="000000"/>
                  </a:outerShdw>
                </a:effectLst>
                <a:latin typeface="Arial" panose="020B0604020202020204" pitchFamily="34" charset="0"/>
              </a:rPr>
            </a:br>
            <a:r>
              <a:rPr lang="en-US" altLang="ja-JP" sz="5400" dirty="0">
                <a:solidFill>
                  <a:srgbClr val="FAFD00"/>
                </a:solidFill>
                <a:effectLst>
                  <a:outerShdw blurRad="38100" dist="38100" dir="2700000" algn="tl">
                    <a:srgbClr val="000000"/>
                  </a:outerShdw>
                </a:effectLst>
                <a:latin typeface="Arial" panose="020B0604020202020204" pitchFamily="34" charset="0"/>
              </a:rPr>
              <a:t>"Your Bible File"</a:t>
            </a:r>
            <a:endParaRPr lang="en-US" sz="5400" dirty="0">
              <a:solidFill>
                <a:srgbClr val="FAFD00"/>
              </a:solidFill>
              <a:effectLst>
                <a:outerShdw blurRad="38100" dist="38100" dir="2700000" algn="tl">
                  <a:srgbClr val="000000"/>
                </a:outerShdw>
              </a:effectLst>
              <a:latin typeface="Arial" panose="020B0604020202020204" pitchFamily="34" charset="0"/>
            </a:endParaRPr>
          </a:p>
        </p:txBody>
      </p:sp>
      <p:sp>
        <p:nvSpPr>
          <p:cNvPr id="93188" name="Rectangle 5"/>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600" b="1"/>
          </a:p>
        </p:txBody>
      </p:sp>
      <p:sp>
        <p:nvSpPr>
          <p:cNvPr id="30726" name="Rectangle 6"/>
          <p:cNvSpPr>
            <a:spLocks noChangeArrowheads="1"/>
          </p:cNvSpPr>
          <p:nvPr/>
        </p:nvSpPr>
        <p:spPr bwMode="auto">
          <a:xfrm>
            <a:off x="17463" y="3219450"/>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defRPr/>
            </a:pPr>
            <a:r>
              <a:rPr lang="en-US" sz="15600" b="1">
                <a:solidFill>
                  <a:srgbClr val="E8EC39"/>
                </a:solidFill>
                <a:effectLst>
                  <a:outerShdw blurRad="38100" dist="38100" dir="2700000" algn="tl">
                    <a:srgbClr val="000000"/>
                  </a:outerShdw>
                </a:effectLst>
              </a:rPr>
              <a:t>C</a:t>
            </a:r>
            <a:r>
              <a:rPr lang="en-US" sz="15600" b="1">
                <a:solidFill>
                  <a:srgbClr val="00FF00"/>
                </a:solidFill>
                <a:effectLst>
                  <a:outerShdw blurRad="38100" dist="38100" dir="2700000" algn="tl">
                    <a:srgbClr val="000000"/>
                  </a:outerShdw>
                </a:effectLst>
              </a:rPr>
              <a:t> </a:t>
            </a:r>
            <a:r>
              <a:rPr lang="en-US" sz="15600" b="1">
                <a:solidFill>
                  <a:srgbClr val="FF5008"/>
                </a:solidFill>
                <a:effectLst>
                  <a:outerShdw blurRad="38100" dist="38100" dir="2700000" algn="tl">
                    <a:srgbClr val="000000"/>
                  </a:outerShdw>
                </a:effectLst>
              </a:rPr>
              <a:t>4</a:t>
            </a:r>
            <a:r>
              <a:rPr lang="en-US" sz="15600" b="1">
                <a:solidFill>
                  <a:srgbClr val="00FF00"/>
                </a:solidFill>
                <a:effectLst>
                  <a:outerShdw blurRad="38100" dist="38100" dir="2700000" algn="tl">
                    <a:srgbClr val="000000"/>
                  </a:outerShdw>
                </a:effectLst>
              </a:rPr>
              <a:t> 3 </a:t>
            </a:r>
            <a:r>
              <a:rPr lang="en-US" sz="15600" b="1">
                <a:solidFill>
                  <a:srgbClr val="114FFB"/>
                </a:solidFill>
                <a:effectLst>
                  <a:outerShdw blurRad="38100" dist="38100" dir="2700000" algn="tl">
                    <a:srgbClr val="000000"/>
                  </a:outerShdw>
                </a:effectLst>
              </a:rPr>
              <a:t>S</a:t>
            </a:r>
            <a:r>
              <a:rPr lang="en-US" sz="15600" b="1">
                <a:solidFill>
                  <a:srgbClr val="00FF00"/>
                </a:solidFill>
                <a:effectLst>
                  <a:outerShdw blurRad="38100" dist="38100" dir="2700000" algn="tl">
                    <a:srgbClr val="000000"/>
                  </a:outerShdw>
                </a:effectLst>
              </a:rPr>
              <a:t> </a:t>
            </a:r>
            <a:r>
              <a:rPr lang="en-US" sz="15600" b="1">
                <a:solidFill>
                  <a:srgbClr val="FFFFFF"/>
                </a:solidFill>
                <a:effectLst>
                  <a:outerShdw blurRad="38100" dist="38100" dir="2700000" algn="tl">
                    <a:srgbClr val="000000"/>
                  </a:outerShdw>
                </a:effectLst>
              </a:rPr>
              <a:t>J</a:t>
            </a:r>
            <a:r>
              <a:rPr lang="en-US" sz="15600" b="1">
                <a:solidFill>
                  <a:srgbClr val="00FF00"/>
                </a:solidFill>
                <a:effectLst>
                  <a:outerShdw blurRad="38100" dist="38100" dir="2700000" algn="tl">
                    <a:srgbClr val="000000"/>
                  </a:outerShdw>
                </a:effectLst>
              </a:rPr>
              <a:t> </a:t>
            </a:r>
          </a:p>
        </p:txBody>
      </p:sp>
      <p:sp>
        <p:nvSpPr>
          <p:cNvPr id="30729" name="Rectangle 9"/>
          <p:cNvSpPr>
            <a:spLocks noChangeArrowheads="1"/>
          </p:cNvSpPr>
          <p:nvPr/>
        </p:nvSpPr>
        <p:spPr bwMode="auto">
          <a:xfrm>
            <a:off x="6350" y="3227388"/>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defRPr/>
            </a:pPr>
            <a:r>
              <a:rPr lang="en-US" sz="15600" b="1" dirty="0">
                <a:solidFill>
                  <a:srgbClr val="E8EC39"/>
                </a:solidFill>
                <a:effectLst>
                  <a:outerShdw blurRad="38100" dist="38100" dir="2700000" algn="tl">
                    <a:srgbClr val="000000"/>
                  </a:outerShdw>
                </a:effectLst>
              </a:rPr>
              <a:t>C</a:t>
            </a:r>
            <a:r>
              <a:rPr lang="en-US" sz="15600" b="1" dirty="0">
                <a:solidFill>
                  <a:srgbClr val="00FF00"/>
                </a:solidFill>
                <a:effectLst>
                  <a:outerShdw blurRad="38100" dist="38100" dir="2700000" algn="tl">
                    <a:srgbClr val="000000"/>
                  </a:outerShdw>
                </a:effectLst>
              </a:rPr>
              <a:t> </a:t>
            </a:r>
            <a:r>
              <a:rPr lang="en-US" sz="15600" b="1" dirty="0">
                <a:solidFill>
                  <a:srgbClr val="FF5008"/>
                </a:solidFill>
                <a:effectLst>
                  <a:outerShdw blurRad="38100" dist="38100" dir="2700000" algn="tl">
                    <a:srgbClr val="000000"/>
                  </a:outerShdw>
                </a:effectLst>
              </a:rPr>
              <a:t>4</a:t>
            </a:r>
            <a:r>
              <a:rPr lang="en-US" sz="15600" b="1" dirty="0">
                <a:solidFill>
                  <a:srgbClr val="00FF00"/>
                </a:solidFill>
                <a:effectLst>
                  <a:outerShdw blurRad="38100" dist="38100" dir="2700000" algn="tl">
                    <a:srgbClr val="000000"/>
                  </a:outerShdw>
                </a:effectLst>
              </a:rPr>
              <a:t> 3 </a:t>
            </a:r>
            <a:r>
              <a:rPr lang="en-US" sz="15600" b="1" dirty="0">
                <a:solidFill>
                  <a:srgbClr val="114FFB"/>
                </a:solidFill>
                <a:effectLst>
                  <a:outerShdw blurRad="38100" dist="38100" dir="2700000" algn="tl">
                    <a:srgbClr val="000000"/>
                  </a:outerShdw>
                </a:effectLst>
              </a:rPr>
              <a:t>S</a:t>
            </a:r>
            <a:r>
              <a:rPr lang="en-US" sz="15600" b="1" dirty="0">
                <a:solidFill>
                  <a:srgbClr val="00FF00"/>
                </a:solidFill>
                <a:effectLst>
                  <a:outerShdw blurRad="38100" dist="38100" dir="2700000" algn="tl">
                    <a:srgbClr val="000000"/>
                  </a:outerShdw>
                </a:effectLst>
              </a:rPr>
              <a:t> </a:t>
            </a:r>
            <a:r>
              <a:rPr lang="en-US" sz="15600" b="1" dirty="0">
                <a:solidFill>
                  <a:srgbClr val="FFFFFF"/>
                </a:solidFill>
                <a:effectLst>
                  <a:outerShdw blurRad="38100" dist="38100" dir="2700000" algn="tl">
                    <a:srgbClr val="000000"/>
                  </a:outerShdw>
                </a:effectLst>
              </a:rPr>
              <a:t>J</a:t>
            </a:r>
            <a:r>
              <a:rPr lang="en-US" sz="15600" b="1" dirty="0">
                <a:solidFill>
                  <a:srgbClr val="00FF00"/>
                </a:solidFill>
                <a:effectLst>
                  <a:outerShdw blurRad="38100" dist="38100" dir="2700000" algn="tl">
                    <a:srgbClr val="000000"/>
                  </a:outerShdw>
                </a:effectLst>
              </a:rPr>
              <a:t> </a:t>
            </a:r>
          </a:p>
        </p:txBody>
      </p:sp>
      <p:sp>
        <p:nvSpPr>
          <p:cNvPr id="93191" name="Text Box 10"/>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3192" name="Text Box 1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3193"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3194" name="Text Box 14"/>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44</a:t>
            </a:r>
          </a:p>
        </p:txBody>
      </p:sp>
      <p:sp>
        <p:nvSpPr>
          <p:cNvPr id="93195" name="Text Box 15"/>
          <p:cNvSpPr txBox="1">
            <a:spLocks noChangeArrowheads="1"/>
          </p:cNvSpPr>
          <p:nvPr/>
        </p:nvSpPr>
        <p:spPr bwMode="auto">
          <a:xfrm>
            <a:off x="87217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93196" name="Text Box 17"/>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Handbook pg. 8-14</a:t>
            </a:r>
          </a:p>
        </p:txBody>
      </p:sp>
      <p:sp>
        <p:nvSpPr>
          <p:cNvPr id="2" name="Title 1"/>
          <p:cNvSpPr>
            <a:spLocks noGrp="1"/>
          </p:cNvSpPr>
          <p:nvPr>
            <p:ph type="title" idx="4294967295"/>
          </p:nvPr>
        </p:nvSpPr>
        <p:spPr>
          <a:xfrm>
            <a:off x="0" y="-2217738"/>
            <a:ext cx="9140825" cy="2343151"/>
          </a:xfrm>
          <a:prstGeom prst="rect">
            <a:avLst/>
          </a:prstGeom>
          <a:ln w="12700">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lgn="ctr">
              <a:spcBef>
                <a:spcPct val="20000"/>
              </a:spcBef>
              <a:defRPr/>
            </a:pPr>
            <a:r>
              <a:rPr lang="en-US" sz="15600" b="1" kern="1200" dirty="0">
                <a:solidFill>
                  <a:srgbClr val="E8EC39"/>
                </a:solidFill>
                <a:latin typeface="Arial" charset="0"/>
                <a:ea typeface="ＭＳ Ｐゴシック" charset="0"/>
                <a:cs typeface="ＭＳ Ｐゴシック" charset="0"/>
              </a:rPr>
              <a:t>C 4 3 S J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anim calcmode="lin" valueType="num">
                                      <p:cBhvr>
                                        <p:cTn id="9" dur="500" fill="hold"/>
                                        <p:tgtEl>
                                          <p:spTgt spid="30726"/>
                                        </p:tgtEl>
                                        <p:attrNameLst>
                                          <p:attrName>ppt_x</p:attrName>
                                        </p:attrNameLst>
                                      </p:cBhvr>
                                      <p:tavLst>
                                        <p:tav tm="0">
                                          <p:val>
                                            <p:fltVal val="0.5"/>
                                          </p:val>
                                        </p:tav>
                                        <p:tav tm="100000">
                                          <p:val>
                                            <p:strVal val="#ppt_x"/>
                                          </p:val>
                                        </p:tav>
                                      </p:tavLst>
                                    </p:anim>
                                    <p:anim calcmode="lin" valueType="num">
                                      <p:cBhvr>
                                        <p:cTn id="10" dur="500" fill="hold"/>
                                        <p:tgtEl>
                                          <p:spTgt spid="3072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0729"/>
                                        </p:tgtEl>
                                        <p:attrNameLst>
                                          <p:attrName>style.visibility</p:attrName>
                                        </p:attrNameLst>
                                      </p:cBhvr>
                                      <p:to>
                                        <p:strVal val="visible"/>
                                      </p:to>
                                    </p:set>
                                    <p:anim calcmode="lin" valueType="num">
                                      <p:cBhvr>
                                        <p:cTn id="15" dur="500" fill="hold"/>
                                        <p:tgtEl>
                                          <p:spTgt spid="30729"/>
                                        </p:tgtEl>
                                        <p:attrNameLst>
                                          <p:attrName>ppt_w</p:attrName>
                                        </p:attrNameLst>
                                      </p:cBhvr>
                                      <p:tavLst>
                                        <p:tav tm="0">
                                          <p:val>
                                            <p:fltVal val="0"/>
                                          </p:val>
                                        </p:tav>
                                        <p:tav tm="100000">
                                          <p:val>
                                            <p:strVal val="#ppt_w"/>
                                          </p:val>
                                        </p:tav>
                                      </p:tavLst>
                                    </p:anim>
                                    <p:anim calcmode="lin" valueType="num">
                                      <p:cBhvr>
                                        <p:cTn id="16" dur="500" fill="hold"/>
                                        <p:tgtEl>
                                          <p:spTgt spid="30729"/>
                                        </p:tgtEl>
                                        <p:attrNameLst>
                                          <p:attrName>ppt_h</p:attrName>
                                        </p:attrNameLst>
                                      </p:cBhvr>
                                      <p:tavLst>
                                        <p:tav tm="0">
                                          <p:val>
                                            <p:fltVal val="0"/>
                                          </p:val>
                                        </p:tav>
                                        <p:tav tm="100000">
                                          <p:val>
                                            <p:strVal val="#ppt_h"/>
                                          </p:val>
                                        </p:tav>
                                      </p:tavLst>
                                    </p:anim>
                                    <p:anim calcmode="lin" valueType="num">
                                      <p:cBhvr>
                                        <p:cTn id="17" dur="500" fill="hold"/>
                                        <p:tgtEl>
                                          <p:spTgt spid="30729"/>
                                        </p:tgtEl>
                                        <p:attrNameLst>
                                          <p:attrName>ppt_x</p:attrName>
                                        </p:attrNameLst>
                                      </p:cBhvr>
                                      <p:tavLst>
                                        <p:tav tm="0">
                                          <p:val>
                                            <p:fltVal val="0.5"/>
                                          </p:val>
                                        </p:tav>
                                        <p:tav tm="100000">
                                          <p:val>
                                            <p:strVal val="#ppt_x"/>
                                          </p:val>
                                        </p:tav>
                                      </p:tavLst>
                                    </p:anim>
                                    <p:anim calcmode="lin" valueType="num">
                                      <p:cBhvr>
                                        <p:cTn id="18" dur="500" fill="hold"/>
                                        <p:tgtEl>
                                          <p:spTgt spid="307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9"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8024812"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dirty="0">
                <a:solidFill>
                  <a:srgbClr val="FAFD00"/>
                </a:solidFill>
                <a:ea typeface="ＭＳ Ｐゴシック" charset="0"/>
                <a:cs typeface="ＭＳ Ｐゴシック" charset="0"/>
              </a:rPr>
              <a:t>5 Key Words or Phrases:</a:t>
            </a:r>
          </a:p>
        </p:txBody>
      </p:sp>
      <p:sp>
        <p:nvSpPr>
          <p:cNvPr id="31748"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31749" name="Line 5"/>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59"/>
          <p:cNvGrpSpPr>
            <a:grpSpLocks/>
          </p:cNvGrpSpPr>
          <p:nvPr/>
        </p:nvGrpSpPr>
        <p:grpSpPr bwMode="auto">
          <a:xfrm>
            <a:off x="2171700" y="5046663"/>
            <a:ext cx="6972300" cy="1006475"/>
            <a:chOff x="1368" y="3179"/>
            <a:chExt cx="4392" cy="634"/>
          </a:xfrm>
        </p:grpSpPr>
        <p:sp>
          <p:nvSpPr>
            <p:cNvPr id="31760" name="Text Box 16"/>
            <p:cNvSpPr txBox="1">
              <a:spLocks noChangeArrowheads="1"/>
            </p:cNvSpPr>
            <p:nvPr/>
          </p:nvSpPr>
          <p:spPr bwMode="auto">
            <a:xfrm>
              <a:off x="1808" y="3179"/>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chemeClr val="tx1"/>
                  </a:solidFill>
                  <a:effectLst>
                    <a:outerShdw blurRad="38100" dist="38100" dir="2700000" algn="tl">
                      <a:srgbClr val="000000"/>
                    </a:outerShdw>
                  </a:effectLst>
                </a:rPr>
                <a:t>J</a:t>
              </a:r>
              <a:r>
                <a:rPr lang="en-US" sz="4800" b="1" dirty="0">
                  <a:solidFill>
                    <a:schemeClr val="tx1"/>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JESUS</a:t>
              </a:r>
              <a:endParaRPr lang="en-US" sz="4800" b="1" dirty="0">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58"/>
          <p:cNvGrpSpPr>
            <a:grpSpLocks/>
          </p:cNvGrpSpPr>
          <p:nvPr/>
        </p:nvGrpSpPr>
        <p:grpSpPr bwMode="auto">
          <a:xfrm>
            <a:off x="2147888" y="4081463"/>
            <a:ext cx="6996112" cy="1006475"/>
            <a:chOff x="1353" y="2571"/>
            <a:chExt cx="4407" cy="634"/>
          </a:xfrm>
        </p:grpSpPr>
        <p:sp>
          <p:nvSpPr>
            <p:cNvPr id="31759" name="Text Box 15"/>
            <p:cNvSpPr txBox="1">
              <a:spLocks noChangeArrowheads="1"/>
            </p:cNvSpPr>
            <p:nvPr/>
          </p:nvSpPr>
          <p:spPr bwMode="auto">
            <a:xfrm>
              <a:off x="1765" y="2571"/>
              <a:ext cx="399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chemeClr val="accent1"/>
                  </a:solidFill>
                  <a:effectLst>
                    <a:outerShdw blurRad="38100" dist="38100" dir="2700000" algn="tl">
                      <a:srgbClr val="000000"/>
                    </a:outerShdw>
                  </a:effectLst>
                </a:rPr>
                <a:t>S</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SILENCE</a:t>
              </a:r>
              <a:endParaRPr lang="en-US" sz="4800" b="1" dirty="0">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57"/>
          <p:cNvGrpSpPr>
            <a:grpSpLocks/>
          </p:cNvGrpSpPr>
          <p:nvPr/>
        </p:nvGrpSpPr>
        <p:grpSpPr bwMode="auto">
          <a:xfrm>
            <a:off x="2184400" y="3190875"/>
            <a:ext cx="6865938" cy="1006475"/>
            <a:chOff x="1376" y="2010"/>
            <a:chExt cx="4325" cy="634"/>
          </a:xfrm>
        </p:grpSpPr>
        <p:sp>
          <p:nvSpPr>
            <p:cNvPr id="31758" name="Text Box 14"/>
            <p:cNvSpPr txBox="1">
              <a:spLocks noChangeArrowheads="1"/>
            </p:cNvSpPr>
            <p:nvPr/>
          </p:nvSpPr>
          <p:spPr bwMode="auto">
            <a:xfrm>
              <a:off x="1813" y="2010"/>
              <a:ext cx="3888"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rgbClr val="07DD3A"/>
                  </a:solidFill>
                  <a:effectLst>
                    <a:outerShdw blurRad="38100" dist="38100" dir="2700000" algn="tl">
                      <a:srgbClr val="000000"/>
                    </a:outerShdw>
                  </a:effectLst>
                </a:rPr>
                <a:t>3</a:t>
              </a:r>
              <a:r>
                <a:rPr lang="en-US" sz="4800" b="1" dirty="0">
                  <a:solidFill>
                    <a:srgbClr val="07DD3A"/>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SOCIETIES</a:t>
              </a:r>
              <a:endParaRPr lang="en-US" sz="4800" b="1" dirty="0">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56"/>
          <p:cNvGrpSpPr>
            <a:grpSpLocks/>
          </p:cNvGrpSpPr>
          <p:nvPr/>
        </p:nvGrpSpPr>
        <p:grpSpPr bwMode="auto">
          <a:xfrm>
            <a:off x="2184400" y="2332038"/>
            <a:ext cx="6959600" cy="1006475"/>
            <a:chOff x="1376" y="1469"/>
            <a:chExt cx="4384" cy="634"/>
          </a:xfrm>
        </p:grpSpPr>
        <p:sp>
          <p:nvSpPr>
            <p:cNvPr id="31757" name="Text Box 13"/>
            <p:cNvSpPr txBox="1">
              <a:spLocks noChangeArrowheads="1"/>
            </p:cNvSpPr>
            <p:nvPr/>
          </p:nvSpPr>
          <p:spPr bwMode="auto">
            <a:xfrm>
              <a:off x="1818" y="1469"/>
              <a:ext cx="3942"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rgbClr val="EA304F"/>
                  </a:solidFill>
                  <a:effectLst>
                    <a:outerShdw blurRad="38100" dist="38100" dir="2700000" algn="tl">
                      <a:srgbClr val="000000"/>
                    </a:outerShdw>
                  </a:effectLst>
                </a:rPr>
                <a:t>4</a:t>
              </a:r>
              <a:r>
                <a:rPr lang="en-US" sz="4800" b="1" dirty="0">
                  <a:solidFill>
                    <a:srgbClr val="EA304F"/>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PEOPLE</a:t>
              </a:r>
              <a:endParaRPr lang="en-US" sz="4800" b="1" dirty="0">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55"/>
          <p:cNvGrpSpPr>
            <a:grpSpLocks/>
          </p:cNvGrpSpPr>
          <p:nvPr/>
        </p:nvGrpSpPr>
        <p:grpSpPr bwMode="auto">
          <a:xfrm>
            <a:off x="2159000" y="1484313"/>
            <a:ext cx="6985000" cy="923925"/>
            <a:chOff x="1360" y="935"/>
            <a:chExt cx="4400" cy="582"/>
          </a:xfrm>
        </p:grpSpPr>
        <p:sp>
          <p:nvSpPr>
            <p:cNvPr id="31787" name="Text Box 43"/>
            <p:cNvSpPr txBox="1">
              <a:spLocks noChangeArrowheads="1"/>
            </p:cNvSpPr>
            <p:nvPr/>
          </p:nvSpPr>
          <p:spPr bwMode="auto">
            <a:xfrm>
              <a:off x="1772" y="935"/>
              <a:ext cx="3988"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dirty="0">
                  <a:solidFill>
                    <a:srgbClr val="EDF636"/>
                  </a:solidFill>
                  <a:effectLst>
                    <a:outerShdw blurRad="38100" dist="38100" dir="2700000" algn="tl">
                      <a:srgbClr val="000000"/>
                    </a:outerShdw>
                  </a:effectLst>
                </a:rPr>
                <a:t>C</a:t>
              </a:r>
              <a:r>
                <a:rPr lang="en-US" sz="4800" b="1" dirty="0">
                  <a:solidFill>
                    <a:srgbClr val="EDF636"/>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CREATION</a:t>
              </a:r>
              <a:endParaRPr lang="en-US" sz="4800" b="1" dirty="0">
                <a:effectLst>
                  <a:outerShdw blurRad="38100" dist="38100" dir="2700000" algn="tl">
                    <a:srgbClr val="000000"/>
                  </a:outerShdw>
                </a:effectLst>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95241"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5242"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5243"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5244"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5245" name="Text Box 54"/>
          <p:cNvSpPr txBox="1">
            <a:spLocks noChangeArrowheads="1"/>
          </p:cNvSpPr>
          <p:nvPr/>
        </p:nvSpPr>
        <p:spPr bwMode="auto">
          <a:xfrm>
            <a:off x="68135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95246" name="Text Box 6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6" name="Rectangle 3"/>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11267" name="Picture 4" descr="Northern Negev wadis aerial"/>
          <p:cNvPicPr preferRelativeResize="0">
            <a:picLocks noChangeAspect="1" noChangeArrowheads="1"/>
          </p:cNvPicPr>
          <p:nvPr>
            <p:custDataLst>
              <p:tags r:id="rId1"/>
            </p:custDataLst>
          </p:nvPr>
        </p:nvPicPr>
        <p:blipFill>
          <a:blip r:embed="rId5" cstate="screen">
            <a:extLst>
              <a:ext uri="{28A0092B-C50C-407E-A947-70E740481C1C}">
                <a14:useLocalDpi xmlns:a14="http://schemas.microsoft.com/office/drawing/2010/main"/>
              </a:ext>
            </a:extLst>
          </a:blip>
          <a:srcRect r="-11"/>
          <a:stretch>
            <a:fillRect/>
          </a:stretch>
        </p:blipFill>
        <p:spPr bwMode="auto">
          <a:xfrm>
            <a:off x="-22225" y="2220913"/>
            <a:ext cx="9166225" cy="4665662"/>
          </a:xfrm>
          <a:prstGeom prst="rect">
            <a:avLst/>
          </a:prstGeom>
          <a:solidFill>
            <a:srgbClr val="FFFFFF"/>
          </a:solidFill>
          <a:ln>
            <a:noFill/>
          </a:ln>
          <a:extLst>
            <a:ext uri="{91240B29-F687-4f45-9708-019B960494DF}">
              <a14:hiddenLine xmlns:a14="http://schemas.microsoft.com/office/drawing/2010/main" xmlns="" w="76200">
                <a:solidFill>
                  <a:srgbClr val="000000"/>
                </a:solidFill>
                <a:miter lim="800000"/>
                <a:headEnd/>
                <a:tailEnd/>
              </a14:hiddenLine>
            </a:ext>
          </a:extLst>
        </p:spPr>
      </p:pic>
      <p:sp>
        <p:nvSpPr>
          <p:cNvPr id="349189" name="Text Box 5"/>
          <p:cNvSpPr txBox="1">
            <a:spLocks noChangeArrowheads="1"/>
          </p:cNvSpPr>
          <p:nvPr/>
        </p:nvSpPr>
        <p:spPr bwMode="auto">
          <a:xfrm>
            <a:off x="388938" y="3103563"/>
            <a:ext cx="8626475" cy="3600450"/>
          </a:xfrm>
          <a:prstGeom prst="rect">
            <a:avLst/>
          </a:prstGeom>
          <a:noFill/>
          <a:ln w="9525">
            <a:noFill/>
            <a:miter lim="800000"/>
            <a:headEnd/>
            <a:tailEnd/>
          </a:ln>
          <a:effectLst/>
        </p:spPr>
        <p:txBody>
          <a:bodyPr>
            <a:spAutoFit/>
          </a:bodyPr>
          <a:lstStyle/>
          <a:p>
            <a:pPr eaLnBrk="1" hangingPunct="1">
              <a:spcBef>
                <a:spcPct val="50000"/>
              </a:spcBef>
              <a:defRPr/>
            </a:pPr>
            <a:r>
              <a:rPr lang="en-US" sz="2300" b="1" dirty="0">
                <a:solidFill>
                  <a:srgbClr val="FFFF00"/>
                </a:solidFill>
                <a:effectLst>
                  <a:glow rad="165100">
                    <a:schemeClr val="bg2">
                      <a:alpha val="99000"/>
                    </a:schemeClr>
                  </a:glow>
                </a:effectLst>
                <a:latin typeface="Papyrus" pitchFamily="-107" charset="0"/>
                <a:ea typeface="+mn-ea"/>
                <a:cs typeface="+mn-cs"/>
              </a:rPr>
              <a:t>Our ministry is deeply indebted to Todd Bolen, creator of the </a:t>
            </a:r>
            <a:r>
              <a:rPr lang="en-US" sz="2300" b="1" i="1" dirty="0">
                <a:solidFill>
                  <a:srgbClr val="FFFF00"/>
                </a:solidFill>
                <a:effectLst>
                  <a:glow rad="165100">
                    <a:schemeClr val="bg2">
                      <a:alpha val="99000"/>
                    </a:schemeClr>
                  </a:glow>
                </a:effectLst>
                <a:latin typeface="Papyrus" pitchFamily="-107" charset="0"/>
                <a:ea typeface="+mn-ea"/>
                <a:cs typeface="+mn-cs"/>
              </a:rPr>
              <a:t>Pictorial Library of Bible Lands</a:t>
            </a:r>
            <a:r>
              <a:rPr lang="en-US" sz="2300" b="1" dirty="0">
                <a:solidFill>
                  <a:srgbClr val="FFFF00"/>
                </a:solidFill>
                <a:effectLst>
                  <a:glow rad="165100">
                    <a:schemeClr val="bg2">
                      <a:alpha val="99000"/>
                    </a:schemeClr>
                  </a:glow>
                </a:effectLst>
                <a:latin typeface="Papyrus" pitchFamily="-107" charset="0"/>
                <a:ea typeface="+mn-ea"/>
                <a:cs typeface="+mn-cs"/>
              </a:rPr>
              <a:t>, for his generous permission to use photo resources throughout THE BIBLE…BASICALLY®.  TBB users are urged to visit </a:t>
            </a:r>
            <a:r>
              <a:rPr lang="en-US" sz="2300" b="1" dirty="0" err="1">
                <a:solidFill>
                  <a:srgbClr val="FFFF00"/>
                </a:solidFill>
                <a:effectLst>
                  <a:glow rad="165100">
                    <a:schemeClr val="bg2">
                      <a:alpha val="99000"/>
                    </a:schemeClr>
                  </a:glow>
                </a:effectLst>
                <a:latin typeface="Papyrus" pitchFamily="-107" charset="0"/>
                <a:ea typeface="+mn-ea"/>
                <a:cs typeface="+mn-cs"/>
              </a:rPr>
              <a:t>BiblePlaces.com</a:t>
            </a:r>
            <a:r>
              <a:rPr lang="en-US" sz="2300" b="1" dirty="0">
                <a:solidFill>
                  <a:srgbClr val="FFFF00"/>
                </a:solidFill>
                <a:effectLst>
                  <a:glow rad="165100">
                    <a:schemeClr val="bg2">
                      <a:alpha val="99000"/>
                    </a:schemeClr>
                  </a:glow>
                </a:effectLst>
                <a:latin typeface="Papyrus" pitchFamily="-107" charset="0"/>
                <a:ea typeface="+mn-ea"/>
                <a:cs typeface="+mn-cs"/>
              </a:rPr>
              <a:t> and explore the thousands of photo resources available:  from the Holy Land, throughout the Aegean and Mediterranean Basin to Southern Europe where the Christian faith took root. </a:t>
            </a:r>
            <a:r>
              <a:rPr lang="en-US" sz="2300" b="1" dirty="0" err="1">
                <a:solidFill>
                  <a:srgbClr val="FFFF00"/>
                </a:solidFill>
                <a:effectLst>
                  <a:glow rad="165100">
                    <a:schemeClr val="bg2">
                      <a:alpha val="99000"/>
                    </a:schemeClr>
                  </a:glow>
                </a:effectLst>
                <a:latin typeface="Papyrus" pitchFamily="-107" charset="0"/>
                <a:ea typeface="+mn-ea"/>
                <a:cs typeface="+mn-cs"/>
              </a:rPr>
              <a:t>BiblePlaces.com</a:t>
            </a:r>
            <a:r>
              <a:rPr lang="en-US" sz="2300" b="1" dirty="0">
                <a:solidFill>
                  <a:srgbClr val="FFFF00"/>
                </a:solidFill>
                <a:effectLst>
                  <a:glow rad="165100">
                    <a:schemeClr val="bg2">
                      <a:alpha val="99000"/>
                    </a:schemeClr>
                  </a:glow>
                </a:effectLst>
                <a:latin typeface="Papyrus" pitchFamily="-107" charset="0"/>
                <a:ea typeface="+mn-ea"/>
                <a:cs typeface="+mn-cs"/>
              </a:rPr>
              <a:t> offers teachers and visual producers an incomparable array of high-resolution digital photographic resources.  Please visit!                         Thanks, Todd!</a:t>
            </a:r>
          </a:p>
        </p:txBody>
      </p:sp>
      <p:sp>
        <p:nvSpPr>
          <p:cNvPr id="11269" name="Rectangle 6"/>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270" name="Oval 7"/>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271" name="Rectangle 8"/>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272"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49194" name="Text Box 10"/>
          <p:cNvSpPr txBox="1">
            <a:spLocks noChangeArrowheads="1"/>
          </p:cNvSpPr>
          <p:nvPr/>
        </p:nvSpPr>
        <p:spPr bwMode="auto">
          <a:xfrm>
            <a:off x="0" y="1862138"/>
            <a:ext cx="9144000" cy="70167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4000" b="1" dirty="0">
                <a:solidFill>
                  <a:srgbClr val="00CC00"/>
                </a:solidFill>
                <a:latin typeface="Ligurino" pitchFamily="2" charset="0"/>
                <a:ea typeface="+mn-ea"/>
                <a:cs typeface="+mn-cs"/>
              </a:rPr>
              <a:t>The Pictorial Library of Bible Lands</a:t>
            </a:r>
          </a:p>
        </p:txBody>
      </p:sp>
      <p:sp>
        <p:nvSpPr>
          <p:cNvPr id="12"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3"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04</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1119188" y="428625"/>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dirty="0">
                <a:solidFill>
                  <a:srgbClr val="FAFD00"/>
                </a:solidFill>
                <a:ea typeface="ＭＳ Ｐゴシック" charset="0"/>
                <a:cs typeface="ＭＳ Ｐゴシック" charset="0"/>
              </a:rPr>
              <a:t>5 Key Words or Phrases:</a:t>
            </a:r>
          </a:p>
        </p:txBody>
      </p:sp>
      <p:sp>
        <p:nvSpPr>
          <p:cNvPr id="128003" name="Rectangle 3"/>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128004"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7284" name="Text Box 2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7285" name="Text Box 23"/>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7286" name="Text Box 24"/>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7287" name="Text Box 25"/>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46</a:t>
            </a:r>
          </a:p>
        </p:txBody>
      </p:sp>
      <p:sp>
        <p:nvSpPr>
          <p:cNvPr id="97288" name="Text Box 26"/>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6</a:t>
            </a:r>
          </a:p>
        </p:txBody>
      </p:sp>
      <p:sp>
        <p:nvSpPr>
          <p:cNvPr id="97289" name="Text Box 2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2" name="Group 29"/>
          <p:cNvGrpSpPr>
            <a:grpSpLocks/>
          </p:cNvGrpSpPr>
          <p:nvPr/>
        </p:nvGrpSpPr>
        <p:grpSpPr bwMode="auto">
          <a:xfrm>
            <a:off x="2171700" y="5046663"/>
            <a:ext cx="6459538" cy="1006475"/>
            <a:chOff x="1368" y="3179"/>
            <a:chExt cx="4069" cy="634"/>
          </a:xfrm>
        </p:grpSpPr>
        <p:sp>
          <p:nvSpPr>
            <p:cNvPr id="128030" name="Text Box 30"/>
            <p:cNvSpPr txBox="1">
              <a:spLocks noChangeArrowheads="1"/>
            </p:cNvSpPr>
            <p:nvPr/>
          </p:nvSpPr>
          <p:spPr bwMode="auto">
            <a:xfrm>
              <a:off x="1808" y="3179"/>
              <a:ext cx="3629"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chemeClr val="tx1"/>
                  </a:solidFill>
                  <a:effectLst>
                    <a:outerShdw blurRad="38100" dist="38100" dir="2700000" algn="tl">
                      <a:srgbClr val="000000"/>
                    </a:outerShdw>
                  </a:effectLst>
                </a:rPr>
                <a:t>J</a:t>
              </a:r>
              <a:r>
                <a:rPr lang="en-US" sz="4800" b="1" dirty="0">
                  <a:solidFill>
                    <a:schemeClr val="tx1"/>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JESUS</a:t>
              </a:r>
              <a:endParaRPr lang="en-US" sz="4800" b="1" dirty="0">
                <a:effectLst>
                  <a:outerShdw blurRad="38100" dist="38100" dir="2700000" algn="tl">
                    <a:srgbClr val="000000"/>
                  </a:outerShdw>
                </a:effectLst>
              </a:endParaRPr>
            </a:p>
          </p:txBody>
        </p:sp>
        <p:sp>
          <p:nvSpPr>
            <p:cNvPr id="128031"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32"/>
          <p:cNvGrpSpPr>
            <a:grpSpLocks/>
          </p:cNvGrpSpPr>
          <p:nvPr/>
        </p:nvGrpSpPr>
        <p:grpSpPr bwMode="auto">
          <a:xfrm>
            <a:off x="2147888" y="4081463"/>
            <a:ext cx="6532562" cy="1006475"/>
            <a:chOff x="1353" y="2571"/>
            <a:chExt cx="4115" cy="634"/>
          </a:xfrm>
        </p:grpSpPr>
        <p:sp>
          <p:nvSpPr>
            <p:cNvPr id="128033" name="Text Box 33"/>
            <p:cNvSpPr txBox="1">
              <a:spLocks noChangeArrowheads="1"/>
            </p:cNvSpPr>
            <p:nvPr/>
          </p:nvSpPr>
          <p:spPr bwMode="auto">
            <a:xfrm>
              <a:off x="1765" y="2571"/>
              <a:ext cx="3703"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chemeClr val="accent1"/>
                  </a:solidFill>
                  <a:effectLst>
                    <a:outerShdw blurRad="38100" dist="38100" dir="2700000" algn="tl">
                      <a:srgbClr val="000000"/>
                    </a:outerShdw>
                  </a:effectLst>
                </a:rPr>
                <a:t>S</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SILENCE</a:t>
              </a:r>
              <a:endParaRPr lang="en-US" sz="4800" b="1" dirty="0">
                <a:effectLst>
                  <a:outerShdw blurRad="38100" dist="38100" dir="2700000" algn="tl">
                    <a:srgbClr val="000000"/>
                  </a:outerShdw>
                </a:effectLst>
              </a:endParaRPr>
            </a:p>
          </p:txBody>
        </p:sp>
        <p:sp>
          <p:nvSpPr>
            <p:cNvPr id="128034"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35"/>
          <p:cNvGrpSpPr>
            <a:grpSpLocks/>
          </p:cNvGrpSpPr>
          <p:nvPr/>
        </p:nvGrpSpPr>
        <p:grpSpPr bwMode="auto">
          <a:xfrm>
            <a:off x="2184400" y="3190875"/>
            <a:ext cx="6865938" cy="1006475"/>
            <a:chOff x="1376" y="2010"/>
            <a:chExt cx="4325" cy="634"/>
          </a:xfrm>
        </p:grpSpPr>
        <p:sp>
          <p:nvSpPr>
            <p:cNvPr id="128036" name="Text Box 36"/>
            <p:cNvSpPr txBox="1">
              <a:spLocks noChangeArrowheads="1"/>
            </p:cNvSpPr>
            <p:nvPr/>
          </p:nvSpPr>
          <p:spPr bwMode="auto">
            <a:xfrm>
              <a:off x="1813" y="2010"/>
              <a:ext cx="3888"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rgbClr val="07DD3A"/>
                  </a:solidFill>
                  <a:effectLst>
                    <a:outerShdw blurRad="38100" dist="38100" dir="2700000" algn="tl">
                      <a:srgbClr val="000000"/>
                    </a:outerShdw>
                  </a:effectLst>
                </a:rPr>
                <a:t>3</a:t>
              </a:r>
              <a:r>
                <a:rPr lang="en-US" sz="4800" b="1" dirty="0">
                  <a:solidFill>
                    <a:srgbClr val="07DD3A"/>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SOCIETIES</a:t>
              </a:r>
              <a:endParaRPr lang="en-US" sz="4800" b="1" dirty="0">
                <a:effectLst>
                  <a:outerShdw blurRad="38100" dist="38100" dir="2700000" algn="tl">
                    <a:srgbClr val="000000"/>
                  </a:outerShdw>
                </a:effectLst>
              </a:endParaRPr>
            </a:p>
          </p:txBody>
        </p:sp>
        <p:sp>
          <p:nvSpPr>
            <p:cNvPr id="128037"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38"/>
          <p:cNvGrpSpPr>
            <a:grpSpLocks/>
          </p:cNvGrpSpPr>
          <p:nvPr/>
        </p:nvGrpSpPr>
        <p:grpSpPr bwMode="auto">
          <a:xfrm>
            <a:off x="2184400" y="2332038"/>
            <a:ext cx="6959600" cy="1006475"/>
            <a:chOff x="1376" y="1469"/>
            <a:chExt cx="4384" cy="634"/>
          </a:xfrm>
        </p:grpSpPr>
        <p:sp>
          <p:nvSpPr>
            <p:cNvPr id="128039" name="Text Box 39"/>
            <p:cNvSpPr txBox="1">
              <a:spLocks noChangeArrowheads="1"/>
            </p:cNvSpPr>
            <p:nvPr/>
          </p:nvSpPr>
          <p:spPr bwMode="auto">
            <a:xfrm>
              <a:off x="1818" y="1469"/>
              <a:ext cx="3942"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rgbClr val="EA304F"/>
                  </a:solidFill>
                  <a:effectLst>
                    <a:outerShdw blurRad="38100" dist="38100" dir="2700000" algn="tl">
                      <a:srgbClr val="000000"/>
                    </a:outerShdw>
                  </a:effectLst>
                </a:rPr>
                <a:t>4</a:t>
              </a:r>
              <a:r>
                <a:rPr lang="en-US" sz="4800" b="1" dirty="0">
                  <a:solidFill>
                    <a:srgbClr val="EA304F"/>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PEOPLE</a:t>
              </a:r>
              <a:endParaRPr lang="en-US" sz="4800" b="1" dirty="0">
                <a:effectLst>
                  <a:outerShdw blurRad="38100" dist="38100" dir="2700000" algn="tl">
                    <a:srgbClr val="000000"/>
                  </a:outerShdw>
                </a:effectLst>
              </a:endParaRPr>
            </a:p>
          </p:txBody>
        </p:sp>
        <p:sp>
          <p:nvSpPr>
            <p:cNvPr id="128040"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41"/>
          <p:cNvGrpSpPr>
            <a:grpSpLocks/>
          </p:cNvGrpSpPr>
          <p:nvPr/>
        </p:nvGrpSpPr>
        <p:grpSpPr bwMode="auto">
          <a:xfrm>
            <a:off x="2159000" y="1484313"/>
            <a:ext cx="6985000" cy="923925"/>
            <a:chOff x="1360" y="935"/>
            <a:chExt cx="4400" cy="582"/>
          </a:xfrm>
        </p:grpSpPr>
        <p:sp>
          <p:nvSpPr>
            <p:cNvPr id="128042" name="Text Box 42"/>
            <p:cNvSpPr txBox="1">
              <a:spLocks noChangeArrowheads="1"/>
            </p:cNvSpPr>
            <p:nvPr/>
          </p:nvSpPr>
          <p:spPr bwMode="auto">
            <a:xfrm>
              <a:off x="1772" y="935"/>
              <a:ext cx="3988"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dirty="0">
                  <a:solidFill>
                    <a:srgbClr val="EDF636"/>
                  </a:solidFill>
                  <a:effectLst>
                    <a:outerShdw blurRad="38100" dist="38100" dir="2700000" algn="tl">
                      <a:srgbClr val="000000"/>
                    </a:outerShdw>
                  </a:effectLst>
                </a:rPr>
                <a:t>C</a:t>
              </a:r>
              <a:r>
                <a:rPr lang="en-US" sz="4800" b="1" dirty="0">
                  <a:solidFill>
                    <a:srgbClr val="EDF636"/>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CREATION</a:t>
              </a:r>
              <a:endParaRPr lang="en-US" sz="4800" b="1" dirty="0">
                <a:effectLst>
                  <a:outerShdw blurRad="38100" dist="38100" dir="2700000" algn="tl">
                    <a:srgbClr val="000000"/>
                  </a:outerShdw>
                </a:effectLst>
              </a:endParaRPr>
            </a:p>
          </p:txBody>
        </p:sp>
        <p:sp>
          <p:nvSpPr>
            <p:cNvPr id="128043"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28044" name="Oval 44"/>
          <p:cNvSpPr>
            <a:spLocks noChangeArrowheads="1"/>
          </p:cNvSpPr>
          <p:nvPr/>
        </p:nvSpPr>
        <p:spPr bwMode="auto">
          <a:xfrm>
            <a:off x="1684338" y="1479550"/>
            <a:ext cx="6581775" cy="958850"/>
          </a:xfrm>
          <a:prstGeom prst="ellipse">
            <a:avLst/>
          </a:prstGeom>
          <a:noFill/>
          <a:ln w="76200">
            <a:solidFill>
              <a:schemeClr val="tx1"/>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044"/>
                                        </p:tgtEl>
                                        <p:attrNameLst>
                                          <p:attrName>style.visibility</p:attrName>
                                        </p:attrNameLst>
                                      </p:cBhvr>
                                      <p:to>
                                        <p:strVal val="visible"/>
                                      </p:to>
                                    </p:set>
                                    <p:animEffect transition="in" filter="fade">
                                      <p:cBhvr>
                                        <p:cTn id="32"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1119188" y="428625"/>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dirty="0">
                <a:solidFill>
                  <a:srgbClr val="FAFD00"/>
                </a:solidFill>
                <a:ea typeface="ＭＳ Ｐゴシック" charset="0"/>
                <a:cs typeface="ＭＳ Ｐゴシック" charset="0"/>
              </a:rPr>
              <a:t>5 Key Words or Phrases:</a:t>
            </a:r>
          </a:p>
        </p:txBody>
      </p:sp>
      <p:sp>
        <p:nvSpPr>
          <p:cNvPr id="130051" name="Rectangle 3"/>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130052"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0069" name="Oval 21"/>
          <p:cNvSpPr>
            <a:spLocks noChangeArrowheads="1"/>
          </p:cNvSpPr>
          <p:nvPr/>
        </p:nvSpPr>
        <p:spPr bwMode="auto">
          <a:xfrm>
            <a:off x="1582738" y="2381250"/>
            <a:ext cx="6311900" cy="958850"/>
          </a:xfrm>
          <a:prstGeom prst="ellipse">
            <a:avLst/>
          </a:prstGeom>
          <a:noFill/>
          <a:ln w="76200">
            <a:solidFill>
              <a:srgbClr val="FFFFFF"/>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9333" name="Text Box 2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9334" name="Text Box 2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9335" name="Text Box 25"/>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9336" name="Text Box 2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47</a:t>
            </a:r>
          </a:p>
        </p:txBody>
      </p:sp>
      <p:sp>
        <p:nvSpPr>
          <p:cNvPr id="99337" name="Text Box 2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99338" name="Group 29"/>
          <p:cNvGrpSpPr>
            <a:grpSpLocks/>
          </p:cNvGrpSpPr>
          <p:nvPr/>
        </p:nvGrpSpPr>
        <p:grpSpPr bwMode="auto">
          <a:xfrm>
            <a:off x="2171700" y="5046663"/>
            <a:ext cx="6972300" cy="1006475"/>
            <a:chOff x="1368" y="3179"/>
            <a:chExt cx="4392" cy="634"/>
          </a:xfrm>
        </p:grpSpPr>
        <p:sp>
          <p:nvSpPr>
            <p:cNvPr id="130078" name="Text Box 30"/>
            <p:cNvSpPr txBox="1">
              <a:spLocks noChangeArrowheads="1"/>
            </p:cNvSpPr>
            <p:nvPr/>
          </p:nvSpPr>
          <p:spPr bwMode="auto">
            <a:xfrm>
              <a:off x="1808" y="3179"/>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chemeClr val="tx1"/>
                  </a:solidFill>
                  <a:effectLst>
                    <a:outerShdw blurRad="38100" dist="38100" dir="2700000" algn="tl">
                      <a:srgbClr val="000000"/>
                    </a:outerShdw>
                  </a:effectLst>
                </a:rPr>
                <a:t>J</a:t>
              </a:r>
              <a:r>
                <a:rPr lang="en-US" sz="4800" b="1" dirty="0">
                  <a:solidFill>
                    <a:schemeClr val="tx1"/>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JESUS</a:t>
              </a:r>
              <a:endParaRPr lang="en-US" sz="4800" b="1" dirty="0">
                <a:effectLst>
                  <a:outerShdw blurRad="38100" dist="38100" dir="2700000" algn="tl">
                    <a:srgbClr val="000000"/>
                  </a:outerShdw>
                </a:effectLst>
              </a:endParaRPr>
            </a:p>
          </p:txBody>
        </p:sp>
        <p:sp>
          <p:nvSpPr>
            <p:cNvPr id="130079"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39" name="Group 32"/>
          <p:cNvGrpSpPr>
            <a:grpSpLocks/>
          </p:cNvGrpSpPr>
          <p:nvPr/>
        </p:nvGrpSpPr>
        <p:grpSpPr bwMode="auto">
          <a:xfrm>
            <a:off x="2147888" y="4081463"/>
            <a:ext cx="6816725" cy="1006475"/>
            <a:chOff x="1353" y="2571"/>
            <a:chExt cx="4294" cy="634"/>
          </a:xfrm>
        </p:grpSpPr>
        <p:sp>
          <p:nvSpPr>
            <p:cNvPr id="130081" name="Text Box 33"/>
            <p:cNvSpPr txBox="1">
              <a:spLocks noChangeArrowheads="1"/>
            </p:cNvSpPr>
            <p:nvPr/>
          </p:nvSpPr>
          <p:spPr bwMode="auto">
            <a:xfrm>
              <a:off x="1765" y="2571"/>
              <a:ext cx="388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chemeClr val="accent1"/>
                  </a:solidFill>
                  <a:effectLst>
                    <a:outerShdw blurRad="38100" dist="38100" dir="2700000" algn="tl">
                      <a:srgbClr val="000000"/>
                    </a:outerShdw>
                  </a:effectLst>
                </a:rPr>
                <a:t>S</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SILENCE</a:t>
              </a:r>
              <a:endParaRPr lang="en-US" sz="4800" b="1" dirty="0">
                <a:effectLst>
                  <a:outerShdw blurRad="38100" dist="38100" dir="2700000" algn="tl">
                    <a:srgbClr val="000000"/>
                  </a:outerShdw>
                </a:effectLst>
              </a:endParaRPr>
            </a:p>
          </p:txBody>
        </p:sp>
        <p:sp>
          <p:nvSpPr>
            <p:cNvPr id="130082"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40" name="Group 35"/>
          <p:cNvGrpSpPr>
            <a:grpSpLocks/>
          </p:cNvGrpSpPr>
          <p:nvPr/>
        </p:nvGrpSpPr>
        <p:grpSpPr bwMode="auto">
          <a:xfrm>
            <a:off x="2184400" y="3190875"/>
            <a:ext cx="6959600" cy="1006475"/>
            <a:chOff x="1376" y="2010"/>
            <a:chExt cx="4384" cy="634"/>
          </a:xfrm>
        </p:grpSpPr>
        <p:sp>
          <p:nvSpPr>
            <p:cNvPr id="130084" name="Text Box 36"/>
            <p:cNvSpPr txBox="1">
              <a:spLocks noChangeArrowheads="1"/>
            </p:cNvSpPr>
            <p:nvPr/>
          </p:nvSpPr>
          <p:spPr bwMode="auto">
            <a:xfrm>
              <a:off x="1813" y="2010"/>
              <a:ext cx="3947"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rgbClr val="07DD3A"/>
                  </a:solidFill>
                  <a:effectLst>
                    <a:outerShdw blurRad="38100" dist="38100" dir="2700000" algn="tl">
                      <a:srgbClr val="000000"/>
                    </a:outerShdw>
                  </a:effectLst>
                </a:rPr>
                <a:t>3</a:t>
              </a:r>
              <a:r>
                <a:rPr lang="en-US" sz="4800" b="1" dirty="0">
                  <a:solidFill>
                    <a:srgbClr val="07DD3A"/>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SOCIETIES</a:t>
              </a:r>
              <a:endParaRPr lang="en-US" sz="4800" b="1" dirty="0">
                <a:effectLst>
                  <a:outerShdw blurRad="38100" dist="38100" dir="2700000" algn="tl">
                    <a:srgbClr val="000000"/>
                  </a:outerShdw>
                </a:effectLst>
              </a:endParaRPr>
            </a:p>
          </p:txBody>
        </p:sp>
        <p:sp>
          <p:nvSpPr>
            <p:cNvPr id="130085"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41" name="Group 38"/>
          <p:cNvGrpSpPr>
            <a:grpSpLocks/>
          </p:cNvGrpSpPr>
          <p:nvPr/>
        </p:nvGrpSpPr>
        <p:grpSpPr bwMode="auto">
          <a:xfrm>
            <a:off x="2184400" y="2332038"/>
            <a:ext cx="6729413" cy="1006475"/>
            <a:chOff x="1376" y="1469"/>
            <a:chExt cx="4239" cy="634"/>
          </a:xfrm>
        </p:grpSpPr>
        <p:sp>
          <p:nvSpPr>
            <p:cNvPr id="130087" name="Text Box 39"/>
            <p:cNvSpPr txBox="1">
              <a:spLocks noChangeArrowheads="1"/>
            </p:cNvSpPr>
            <p:nvPr/>
          </p:nvSpPr>
          <p:spPr bwMode="auto">
            <a:xfrm>
              <a:off x="1818" y="1469"/>
              <a:ext cx="3797"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rgbClr val="EA304F"/>
                  </a:solidFill>
                  <a:effectLst>
                    <a:outerShdw blurRad="38100" dist="38100" dir="2700000" algn="tl">
                      <a:srgbClr val="000000"/>
                    </a:outerShdw>
                  </a:effectLst>
                </a:rPr>
                <a:t>4</a:t>
              </a:r>
              <a:r>
                <a:rPr lang="en-US" sz="4800" b="1" dirty="0">
                  <a:solidFill>
                    <a:srgbClr val="EA304F"/>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PEOPLE</a:t>
              </a:r>
              <a:endParaRPr lang="en-US" sz="4800" b="1" dirty="0">
                <a:effectLst>
                  <a:outerShdw blurRad="38100" dist="38100" dir="2700000" algn="tl">
                    <a:srgbClr val="000000"/>
                  </a:outerShdw>
                </a:effectLst>
              </a:endParaRPr>
            </a:p>
          </p:txBody>
        </p:sp>
        <p:sp>
          <p:nvSpPr>
            <p:cNvPr id="130088"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42" name="Group 41"/>
          <p:cNvGrpSpPr>
            <a:grpSpLocks/>
          </p:cNvGrpSpPr>
          <p:nvPr/>
        </p:nvGrpSpPr>
        <p:grpSpPr bwMode="auto">
          <a:xfrm>
            <a:off x="2159000" y="1484313"/>
            <a:ext cx="5551488" cy="923925"/>
            <a:chOff x="1360" y="935"/>
            <a:chExt cx="3497" cy="582"/>
          </a:xfrm>
        </p:grpSpPr>
        <p:sp>
          <p:nvSpPr>
            <p:cNvPr id="130090" name="Text Box 42"/>
            <p:cNvSpPr txBox="1">
              <a:spLocks noChangeArrowheads="1"/>
            </p:cNvSpPr>
            <p:nvPr/>
          </p:nvSpPr>
          <p:spPr bwMode="auto">
            <a:xfrm>
              <a:off x="1772" y="935"/>
              <a:ext cx="3085"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dirty="0">
                  <a:solidFill>
                    <a:srgbClr val="EDF636"/>
                  </a:solidFill>
                  <a:effectLst>
                    <a:outerShdw blurRad="38100" dist="38100" dir="2700000" algn="tl">
                      <a:srgbClr val="000000"/>
                    </a:outerShdw>
                  </a:effectLst>
                </a:rPr>
                <a:t>C</a:t>
              </a:r>
              <a:r>
                <a:rPr lang="en-US" sz="4800" b="1" dirty="0">
                  <a:solidFill>
                    <a:srgbClr val="EDF636"/>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CREATION</a:t>
              </a:r>
              <a:endParaRPr lang="en-US" sz="4800" b="1" dirty="0">
                <a:effectLst>
                  <a:outerShdw blurRad="38100" dist="38100" dir="2700000" algn="tl">
                    <a:srgbClr val="000000"/>
                  </a:outerShdw>
                </a:effectLst>
              </a:endParaRPr>
            </a:p>
          </p:txBody>
        </p:sp>
        <p:sp>
          <p:nvSpPr>
            <p:cNvPr id="130091"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99343" name="Text Box 44"/>
          <p:cNvSpPr txBox="1">
            <a:spLocks noChangeArrowheads="1"/>
          </p:cNvSpPr>
          <p:nvPr/>
        </p:nvSpPr>
        <p:spPr bwMode="auto">
          <a:xfrm>
            <a:off x="8791575" y="64135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69"/>
                                        </p:tgtEl>
                                        <p:attrNameLst>
                                          <p:attrName>style.visibility</p:attrName>
                                        </p:attrNameLst>
                                      </p:cBhvr>
                                      <p:to>
                                        <p:strVal val="visible"/>
                                      </p:to>
                                    </p:set>
                                    <p:animEffect transition="in" filter="fade">
                                      <p:cBhvr>
                                        <p:cTn id="7" dur="1000"/>
                                        <p:tgtEl>
                                          <p:spTgt spid="130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9"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2327275" y="1981200"/>
            <a:ext cx="6816725" cy="4114800"/>
          </a:xfrm>
          <a:prstGeom prst="rect">
            <a:avLst/>
          </a:prstGeom>
          <a:ln w="12700">
            <a:miter lim="800000"/>
            <a:headEnd/>
            <a:tailEnd/>
          </a:ln>
          <a:effectLst/>
        </p:spPr>
        <p:txBody>
          <a:bodyPr lIns="90487" tIns="44450" rIns="90487" bIns="44450"/>
          <a:lst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a:lstStyle>
          <a:p>
            <a:pPr marL="677863" indent="-677863" defTabSz="1033463">
              <a:defRPr/>
            </a:pPr>
            <a:r>
              <a:rPr lang="en-US" sz="5400" b="1" dirty="0">
                <a:effectLst>
                  <a:outerShdw blurRad="127000" dist="127000" dir="2700000" algn="tl" rotWithShape="0">
                    <a:srgbClr val="000000">
                      <a:alpha val="95000"/>
                    </a:srgbClr>
                  </a:outerShdw>
                </a:effectLst>
                <a:latin typeface="Arial" charset="0"/>
                <a:ea typeface="ＭＳ Ｐゴシック" charset="0"/>
                <a:cs typeface="ＭＳ Ｐゴシック" charset="0"/>
              </a:rPr>
              <a:t>A</a:t>
            </a:r>
            <a:r>
              <a:rPr lang="en-US" sz="5400" b="1" dirty="0">
                <a:solidFill>
                  <a:srgbClr val="FFFF00"/>
                </a:solidFill>
                <a:effectLst>
                  <a:outerShdw blurRad="127000" dist="127000" dir="2700000" algn="tl" rotWithShape="0">
                    <a:srgbClr val="000000">
                      <a:alpha val="95000"/>
                    </a:srgbClr>
                  </a:outerShdw>
                </a:effectLst>
                <a:latin typeface="Arial" charset="0"/>
                <a:ea typeface="ＭＳ Ｐゴシック" charset="0"/>
                <a:cs typeface="ＭＳ Ｐゴシック" charset="0"/>
              </a:rPr>
              <a:t>BRAHAM</a:t>
            </a:r>
          </a:p>
          <a:p>
            <a:pPr marL="677863" indent="-677863" defTabSz="1033463">
              <a:defRPr/>
            </a:pPr>
            <a:r>
              <a:rPr lang="en-US" sz="5400" b="1" dirty="0">
                <a:solidFill>
                  <a:srgbClr val="FFFFFF"/>
                </a:solidFill>
                <a:effectLst>
                  <a:outerShdw blurRad="127000" dist="127000" dir="2700000" algn="tl" rotWithShape="0">
                    <a:srgbClr val="000000">
                      <a:alpha val="95000"/>
                    </a:srgbClr>
                  </a:outerShdw>
                </a:effectLst>
                <a:latin typeface="Arial" charset="0"/>
                <a:ea typeface="ＭＳ Ｐゴシック" charset="0"/>
                <a:cs typeface="ＭＳ Ｐゴシック" charset="0"/>
              </a:rPr>
              <a:t>J</a:t>
            </a:r>
            <a:r>
              <a:rPr lang="en-US" sz="5400" b="1" dirty="0">
                <a:solidFill>
                  <a:srgbClr val="FFFF00"/>
                </a:solidFill>
                <a:effectLst>
                  <a:outerShdw blurRad="127000" dist="127000" dir="2700000" algn="tl" rotWithShape="0">
                    <a:srgbClr val="000000">
                      <a:alpha val="95000"/>
                    </a:srgbClr>
                  </a:outerShdw>
                </a:effectLst>
                <a:latin typeface="Arial" charset="0"/>
                <a:ea typeface="ＭＳ Ｐゴシック" charset="0"/>
                <a:cs typeface="ＭＳ Ｐゴシック" charset="0"/>
              </a:rPr>
              <a:t>OSEPH</a:t>
            </a:r>
          </a:p>
          <a:p>
            <a:pPr marL="677863" indent="-677863" defTabSz="1033463">
              <a:defRPr/>
            </a:pPr>
            <a:r>
              <a:rPr lang="en-US" sz="5400" b="1" dirty="0">
                <a:solidFill>
                  <a:srgbClr val="FFFFFF"/>
                </a:solidFill>
                <a:effectLst>
                  <a:outerShdw blurRad="127000" dist="127000" dir="2700000" algn="tl" rotWithShape="0">
                    <a:srgbClr val="000000">
                      <a:alpha val="95000"/>
                    </a:srgbClr>
                  </a:outerShdw>
                </a:effectLst>
                <a:latin typeface="Arial" charset="0"/>
                <a:ea typeface="ＭＳ Ｐゴシック" charset="0"/>
                <a:cs typeface="ＭＳ Ｐゴシック" charset="0"/>
              </a:rPr>
              <a:t>M</a:t>
            </a:r>
            <a:r>
              <a:rPr lang="en-US" sz="5400" b="1" dirty="0">
                <a:solidFill>
                  <a:srgbClr val="FFFF00"/>
                </a:solidFill>
                <a:effectLst>
                  <a:outerShdw blurRad="127000" dist="127000" dir="2700000" algn="tl" rotWithShape="0">
                    <a:srgbClr val="000000">
                      <a:alpha val="95000"/>
                    </a:srgbClr>
                  </a:outerShdw>
                </a:effectLst>
                <a:latin typeface="Arial" charset="0"/>
                <a:ea typeface="ＭＳ Ｐゴシック" charset="0"/>
                <a:cs typeface="ＭＳ Ｐゴシック" charset="0"/>
              </a:rPr>
              <a:t>OSES</a:t>
            </a:r>
          </a:p>
          <a:p>
            <a:pPr marL="677863" indent="-677863" defTabSz="1033463">
              <a:defRPr/>
            </a:pPr>
            <a:r>
              <a:rPr lang="en-US" sz="5400" b="1" dirty="0">
                <a:solidFill>
                  <a:srgbClr val="FFFFFF"/>
                </a:solidFill>
                <a:effectLst>
                  <a:outerShdw blurRad="127000" dist="127000" dir="2700000" algn="tl" rotWithShape="0">
                    <a:srgbClr val="000000">
                      <a:alpha val="95000"/>
                    </a:srgbClr>
                  </a:outerShdw>
                </a:effectLst>
                <a:latin typeface="Arial" charset="0"/>
                <a:ea typeface="ＭＳ Ｐゴシック" charset="0"/>
                <a:cs typeface="ＭＳ Ｐゴシック" charset="0"/>
              </a:rPr>
              <a:t>J</a:t>
            </a:r>
            <a:r>
              <a:rPr lang="en-US" sz="5400" b="1" dirty="0">
                <a:solidFill>
                  <a:srgbClr val="FFFF00"/>
                </a:solidFill>
                <a:effectLst>
                  <a:outerShdw blurRad="127000" dist="127000" dir="2700000" algn="tl" rotWithShape="0">
                    <a:srgbClr val="000000">
                      <a:alpha val="95000"/>
                    </a:srgbClr>
                  </a:outerShdw>
                </a:effectLst>
                <a:latin typeface="Arial" charset="0"/>
                <a:ea typeface="ＭＳ Ｐゴシック" charset="0"/>
                <a:cs typeface="ＭＳ Ｐゴシック" charset="0"/>
              </a:rPr>
              <a:t>OSHUA</a:t>
            </a:r>
          </a:p>
        </p:txBody>
      </p:sp>
      <p:sp>
        <p:nvSpPr>
          <p:cNvPr id="33794" name="Rectangle 2"/>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dirty="0">
                <a:solidFill>
                  <a:srgbClr val="FAFD00"/>
                </a:solidFill>
                <a:ea typeface="ＭＳ Ｐゴシック" charset="0"/>
                <a:cs typeface="ＭＳ Ｐゴシック" charset="0"/>
              </a:rPr>
              <a:t>THE </a:t>
            </a:r>
            <a:r>
              <a:rPr lang="en-US" sz="4800" dirty="0">
                <a:solidFill>
                  <a:srgbClr val="FFFFFF"/>
                </a:solidFill>
                <a:ea typeface="ＭＳ Ｐゴシック" charset="0"/>
                <a:cs typeface="ＭＳ Ｐゴシック" charset="0"/>
              </a:rPr>
              <a:t>4 PEOPLE</a:t>
            </a:r>
            <a:r>
              <a:rPr lang="en-US" sz="4800" dirty="0">
                <a:solidFill>
                  <a:srgbClr val="FF5008"/>
                </a:solidFill>
                <a:ea typeface="ＭＳ Ｐゴシック" charset="0"/>
                <a:cs typeface="ＭＳ Ｐゴシック" charset="0"/>
              </a:rPr>
              <a:t> </a:t>
            </a:r>
            <a:r>
              <a:rPr lang="en-US" sz="4800" dirty="0">
                <a:solidFill>
                  <a:srgbClr val="FAFD00"/>
                </a:solidFill>
                <a:ea typeface="ＭＳ Ｐゴシック" charset="0"/>
                <a:cs typeface="ＭＳ Ｐゴシック" charset="0"/>
              </a:rPr>
              <a:t>ARE:</a:t>
            </a:r>
          </a:p>
        </p:txBody>
      </p:sp>
      <p:sp>
        <p:nvSpPr>
          <p:cNvPr id="33796"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33797" name="Line 5"/>
          <p:cNvSpPr>
            <a:spLocks noChangeShapeType="1"/>
          </p:cNvSpPr>
          <p:nvPr/>
        </p:nvSpPr>
        <p:spPr bwMode="auto">
          <a:xfrm>
            <a:off x="8890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0" name="Oval 8"/>
          <p:cNvSpPr>
            <a:spLocks noChangeArrowheads="1"/>
          </p:cNvSpPr>
          <p:nvPr/>
        </p:nvSpPr>
        <p:spPr bwMode="auto">
          <a:xfrm>
            <a:off x="2901950" y="205581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1" name="Oval 9"/>
          <p:cNvSpPr>
            <a:spLocks noChangeArrowheads="1"/>
          </p:cNvSpPr>
          <p:nvPr/>
        </p:nvSpPr>
        <p:spPr bwMode="auto">
          <a:xfrm>
            <a:off x="2874963" y="3049588"/>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2" name="Oval 10"/>
          <p:cNvSpPr>
            <a:spLocks noChangeArrowheads="1"/>
          </p:cNvSpPr>
          <p:nvPr/>
        </p:nvSpPr>
        <p:spPr bwMode="auto">
          <a:xfrm>
            <a:off x="2919413" y="405606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3" name="Oval 11"/>
          <p:cNvSpPr>
            <a:spLocks noChangeArrowheads="1"/>
          </p:cNvSpPr>
          <p:nvPr/>
        </p:nvSpPr>
        <p:spPr bwMode="auto">
          <a:xfrm>
            <a:off x="2897188" y="5022850"/>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1385"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1386" name="Text Box 1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1387"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01388" name="Text Box 17"/>
          <p:cNvSpPr txBox="1">
            <a:spLocks noChangeArrowheads="1"/>
          </p:cNvSpPr>
          <p:nvPr/>
        </p:nvSpPr>
        <p:spPr bwMode="auto">
          <a:xfrm>
            <a:off x="8088313" y="6519863"/>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48</a:t>
            </a:r>
          </a:p>
        </p:txBody>
      </p:sp>
      <p:sp>
        <p:nvSpPr>
          <p:cNvPr id="101389" name="Text Box 18"/>
          <p:cNvSpPr txBox="1">
            <a:spLocks noChangeArrowheads="1"/>
          </p:cNvSpPr>
          <p:nvPr/>
        </p:nvSpPr>
        <p:spPr bwMode="auto">
          <a:xfrm>
            <a:off x="873760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1390" name="Text Box 20"/>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Effect transition="in" filter="wipe(left)">
                                      <p:cBhvr>
                                        <p:cTn id="13" dur="500"/>
                                        <p:tgtEl>
                                          <p:spTgt spid="16">
                                            <p:bg/>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wipe(left)">
                                      <p:cBhvr>
                                        <p:cTn id="16" dur="500"/>
                                        <p:tgtEl>
                                          <p:spTgt spid="1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wipe(left)">
                                      <p:cBhvr>
                                        <p:cTn id="21" dur="500"/>
                                        <p:tgtEl>
                                          <p:spTgt spid="16">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wipe(left)">
                                      <p:cBhvr>
                                        <p:cTn id="26" dur="500"/>
                                        <p:tgtEl>
                                          <p:spTgt spid="1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wipe(left)">
                                      <p:cBhvr>
                                        <p:cTn id="31" dur="500"/>
                                        <p:tgtEl>
                                          <p:spTgt spid="16">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33800"/>
                                        </p:tgtEl>
                                        <p:attrNameLst>
                                          <p:attrName>style.visibility</p:attrName>
                                        </p:attrNameLst>
                                      </p:cBhvr>
                                      <p:to>
                                        <p:strVal val="visible"/>
                                      </p:to>
                                    </p:set>
                                    <p:anim calcmode="lin" valueType="num">
                                      <p:cBhvr>
                                        <p:cTn id="36" dur="500" fill="hold"/>
                                        <p:tgtEl>
                                          <p:spTgt spid="33800"/>
                                        </p:tgtEl>
                                        <p:attrNameLst>
                                          <p:attrName>ppt_x</p:attrName>
                                        </p:attrNameLst>
                                      </p:cBhvr>
                                      <p:tavLst>
                                        <p:tav tm="0">
                                          <p:val>
                                            <p:strVal val="#ppt_x-#ppt_w/2"/>
                                          </p:val>
                                        </p:tav>
                                        <p:tav tm="100000">
                                          <p:val>
                                            <p:strVal val="#ppt_x"/>
                                          </p:val>
                                        </p:tav>
                                      </p:tavLst>
                                    </p:anim>
                                    <p:anim calcmode="lin" valueType="num">
                                      <p:cBhvr>
                                        <p:cTn id="37" dur="500" fill="hold"/>
                                        <p:tgtEl>
                                          <p:spTgt spid="33800"/>
                                        </p:tgtEl>
                                        <p:attrNameLst>
                                          <p:attrName>ppt_y</p:attrName>
                                        </p:attrNameLst>
                                      </p:cBhvr>
                                      <p:tavLst>
                                        <p:tav tm="0">
                                          <p:val>
                                            <p:strVal val="#ppt_y"/>
                                          </p:val>
                                        </p:tav>
                                        <p:tav tm="100000">
                                          <p:val>
                                            <p:strVal val="#ppt_y"/>
                                          </p:val>
                                        </p:tav>
                                      </p:tavLst>
                                    </p:anim>
                                    <p:anim calcmode="lin" valueType="num">
                                      <p:cBhvr>
                                        <p:cTn id="38" dur="500" fill="hold"/>
                                        <p:tgtEl>
                                          <p:spTgt spid="33800"/>
                                        </p:tgtEl>
                                        <p:attrNameLst>
                                          <p:attrName>ppt_w</p:attrName>
                                        </p:attrNameLst>
                                      </p:cBhvr>
                                      <p:tavLst>
                                        <p:tav tm="0">
                                          <p:val>
                                            <p:fltVal val="0"/>
                                          </p:val>
                                        </p:tav>
                                        <p:tav tm="100000">
                                          <p:val>
                                            <p:strVal val="#ppt_w"/>
                                          </p:val>
                                        </p:tav>
                                      </p:tavLst>
                                    </p:anim>
                                    <p:anim calcmode="lin" valueType="num">
                                      <p:cBhvr>
                                        <p:cTn id="39" dur="500" fill="hold"/>
                                        <p:tgtEl>
                                          <p:spTgt spid="33800"/>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500"/>
                            </p:stCondLst>
                            <p:childTnLst>
                              <p:par>
                                <p:cTn id="41" presetID="17" presetClass="entr" presetSubtype="8" fill="hold" grpId="0" nodeType="afterEffect">
                                  <p:stCondLst>
                                    <p:cond delay="0"/>
                                  </p:stCondLst>
                                  <p:childTnLst>
                                    <p:set>
                                      <p:cBhvr>
                                        <p:cTn id="42" dur="1" fill="hold">
                                          <p:stCondLst>
                                            <p:cond delay="0"/>
                                          </p:stCondLst>
                                        </p:cTn>
                                        <p:tgtEl>
                                          <p:spTgt spid="33801"/>
                                        </p:tgtEl>
                                        <p:attrNameLst>
                                          <p:attrName>style.visibility</p:attrName>
                                        </p:attrNameLst>
                                      </p:cBhvr>
                                      <p:to>
                                        <p:strVal val="visible"/>
                                      </p:to>
                                    </p:set>
                                    <p:anim calcmode="lin" valueType="num">
                                      <p:cBhvr>
                                        <p:cTn id="43" dur="500" fill="hold"/>
                                        <p:tgtEl>
                                          <p:spTgt spid="33801"/>
                                        </p:tgtEl>
                                        <p:attrNameLst>
                                          <p:attrName>ppt_x</p:attrName>
                                        </p:attrNameLst>
                                      </p:cBhvr>
                                      <p:tavLst>
                                        <p:tav tm="0">
                                          <p:val>
                                            <p:strVal val="#ppt_x-#ppt_w/2"/>
                                          </p:val>
                                        </p:tav>
                                        <p:tav tm="100000">
                                          <p:val>
                                            <p:strVal val="#ppt_x"/>
                                          </p:val>
                                        </p:tav>
                                      </p:tavLst>
                                    </p:anim>
                                    <p:anim calcmode="lin" valueType="num">
                                      <p:cBhvr>
                                        <p:cTn id="44" dur="500" fill="hold"/>
                                        <p:tgtEl>
                                          <p:spTgt spid="33801"/>
                                        </p:tgtEl>
                                        <p:attrNameLst>
                                          <p:attrName>ppt_y</p:attrName>
                                        </p:attrNameLst>
                                      </p:cBhvr>
                                      <p:tavLst>
                                        <p:tav tm="0">
                                          <p:val>
                                            <p:strVal val="#ppt_y"/>
                                          </p:val>
                                        </p:tav>
                                        <p:tav tm="100000">
                                          <p:val>
                                            <p:strVal val="#ppt_y"/>
                                          </p:val>
                                        </p:tav>
                                      </p:tavLst>
                                    </p:anim>
                                    <p:anim calcmode="lin" valueType="num">
                                      <p:cBhvr>
                                        <p:cTn id="45" dur="500" fill="hold"/>
                                        <p:tgtEl>
                                          <p:spTgt spid="33801"/>
                                        </p:tgtEl>
                                        <p:attrNameLst>
                                          <p:attrName>ppt_w</p:attrName>
                                        </p:attrNameLst>
                                      </p:cBhvr>
                                      <p:tavLst>
                                        <p:tav tm="0">
                                          <p:val>
                                            <p:fltVal val="0"/>
                                          </p:val>
                                        </p:tav>
                                        <p:tav tm="100000">
                                          <p:val>
                                            <p:strVal val="#ppt_w"/>
                                          </p:val>
                                        </p:tav>
                                      </p:tavLst>
                                    </p:anim>
                                    <p:anim calcmode="lin" valueType="num">
                                      <p:cBhvr>
                                        <p:cTn id="46" dur="500" fill="hold"/>
                                        <p:tgtEl>
                                          <p:spTgt spid="33801"/>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1000"/>
                            </p:stCondLst>
                            <p:childTnLst>
                              <p:par>
                                <p:cTn id="48" presetID="17" presetClass="entr" presetSubtype="8" fill="hold" grpId="0" nodeType="afterEffect">
                                  <p:stCondLst>
                                    <p:cond delay="0"/>
                                  </p:stCondLst>
                                  <p:childTnLst>
                                    <p:set>
                                      <p:cBhvr>
                                        <p:cTn id="49" dur="1" fill="hold">
                                          <p:stCondLst>
                                            <p:cond delay="0"/>
                                          </p:stCondLst>
                                        </p:cTn>
                                        <p:tgtEl>
                                          <p:spTgt spid="33802"/>
                                        </p:tgtEl>
                                        <p:attrNameLst>
                                          <p:attrName>style.visibility</p:attrName>
                                        </p:attrNameLst>
                                      </p:cBhvr>
                                      <p:to>
                                        <p:strVal val="visible"/>
                                      </p:to>
                                    </p:set>
                                    <p:anim calcmode="lin" valueType="num">
                                      <p:cBhvr>
                                        <p:cTn id="50" dur="500" fill="hold"/>
                                        <p:tgtEl>
                                          <p:spTgt spid="33802"/>
                                        </p:tgtEl>
                                        <p:attrNameLst>
                                          <p:attrName>ppt_x</p:attrName>
                                        </p:attrNameLst>
                                      </p:cBhvr>
                                      <p:tavLst>
                                        <p:tav tm="0">
                                          <p:val>
                                            <p:strVal val="#ppt_x-#ppt_w/2"/>
                                          </p:val>
                                        </p:tav>
                                        <p:tav tm="100000">
                                          <p:val>
                                            <p:strVal val="#ppt_x"/>
                                          </p:val>
                                        </p:tav>
                                      </p:tavLst>
                                    </p:anim>
                                    <p:anim calcmode="lin" valueType="num">
                                      <p:cBhvr>
                                        <p:cTn id="51" dur="500" fill="hold"/>
                                        <p:tgtEl>
                                          <p:spTgt spid="33802"/>
                                        </p:tgtEl>
                                        <p:attrNameLst>
                                          <p:attrName>ppt_y</p:attrName>
                                        </p:attrNameLst>
                                      </p:cBhvr>
                                      <p:tavLst>
                                        <p:tav tm="0">
                                          <p:val>
                                            <p:strVal val="#ppt_y"/>
                                          </p:val>
                                        </p:tav>
                                        <p:tav tm="100000">
                                          <p:val>
                                            <p:strVal val="#ppt_y"/>
                                          </p:val>
                                        </p:tav>
                                      </p:tavLst>
                                    </p:anim>
                                    <p:anim calcmode="lin" valueType="num">
                                      <p:cBhvr>
                                        <p:cTn id="52" dur="500" fill="hold"/>
                                        <p:tgtEl>
                                          <p:spTgt spid="33802"/>
                                        </p:tgtEl>
                                        <p:attrNameLst>
                                          <p:attrName>ppt_w</p:attrName>
                                        </p:attrNameLst>
                                      </p:cBhvr>
                                      <p:tavLst>
                                        <p:tav tm="0">
                                          <p:val>
                                            <p:fltVal val="0"/>
                                          </p:val>
                                        </p:tav>
                                        <p:tav tm="100000">
                                          <p:val>
                                            <p:strVal val="#ppt_w"/>
                                          </p:val>
                                        </p:tav>
                                      </p:tavLst>
                                    </p:anim>
                                    <p:anim calcmode="lin" valueType="num">
                                      <p:cBhvr>
                                        <p:cTn id="53" dur="500" fill="hold"/>
                                        <p:tgtEl>
                                          <p:spTgt spid="33802"/>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1500"/>
                            </p:stCondLst>
                            <p:childTnLst>
                              <p:par>
                                <p:cTn id="55" presetID="17" presetClass="entr" presetSubtype="8" fill="hold" grpId="0" nodeType="afterEffect">
                                  <p:stCondLst>
                                    <p:cond delay="0"/>
                                  </p:stCondLst>
                                  <p:childTnLst>
                                    <p:set>
                                      <p:cBhvr>
                                        <p:cTn id="56" dur="1" fill="hold">
                                          <p:stCondLst>
                                            <p:cond delay="0"/>
                                          </p:stCondLst>
                                        </p:cTn>
                                        <p:tgtEl>
                                          <p:spTgt spid="33803"/>
                                        </p:tgtEl>
                                        <p:attrNameLst>
                                          <p:attrName>style.visibility</p:attrName>
                                        </p:attrNameLst>
                                      </p:cBhvr>
                                      <p:to>
                                        <p:strVal val="visible"/>
                                      </p:to>
                                    </p:set>
                                    <p:anim calcmode="lin" valueType="num">
                                      <p:cBhvr>
                                        <p:cTn id="57" dur="500" fill="hold"/>
                                        <p:tgtEl>
                                          <p:spTgt spid="33803"/>
                                        </p:tgtEl>
                                        <p:attrNameLst>
                                          <p:attrName>ppt_x</p:attrName>
                                        </p:attrNameLst>
                                      </p:cBhvr>
                                      <p:tavLst>
                                        <p:tav tm="0">
                                          <p:val>
                                            <p:strVal val="#ppt_x-#ppt_w/2"/>
                                          </p:val>
                                        </p:tav>
                                        <p:tav tm="100000">
                                          <p:val>
                                            <p:strVal val="#ppt_x"/>
                                          </p:val>
                                        </p:tav>
                                      </p:tavLst>
                                    </p:anim>
                                    <p:anim calcmode="lin" valueType="num">
                                      <p:cBhvr>
                                        <p:cTn id="58" dur="500" fill="hold"/>
                                        <p:tgtEl>
                                          <p:spTgt spid="33803"/>
                                        </p:tgtEl>
                                        <p:attrNameLst>
                                          <p:attrName>ppt_y</p:attrName>
                                        </p:attrNameLst>
                                      </p:cBhvr>
                                      <p:tavLst>
                                        <p:tav tm="0">
                                          <p:val>
                                            <p:strVal val="#ppt_y"/>
                                          </p:val>
                                        </p:tav>
                                        <p:tav tm="100000">
                                          <p:val>
                                            <p:strVal val="#ppt_y"/>
                                          </p:val>
                                        </p:tav>
                                      </p:tavLst>
                                    </p:anim>
                                    <p:anim calcmode="lin" valueType="num">
                                      <p:cBhvr>
                                        <p:cTn id="59" dur="500" fill="hold"/>
                                        <p:tgtEl>
                                          <p:spTgt spid="33803"/>
                                        </p:tgtEl>
                                        <p:attrNameLst>
                                          <p:attrName>ppt_w</p:attrName>
                                        </p:attrNameLst>
                                      </p:cBhvr>
                                      <p:tavLst>
                                        <p:tav tm="0">
                                          <p:val>
                                            <p:fltVal val="0"/>
                                          </p:val>
                                        </p:tav>
                                        <p:tav tm="100000">
                                          <p:val>
                                            <p:strVal val="#ppt_w"/>
                                          </p:val>
                                        </p:tav>
                                      </p:tavLst>
                                    </p:anim>
                                    <p:anim calcmode="lin" valueType="num">
                                      <p:cBhvr>
                                        <p:cTn id="60" dur="500" fill="hold"/>
                                        <p:tgtEl>
                                          <p:spTgt spid="33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33794" grpId="0" animBg="1" autoUpdateAnimBg="0"/>
      <p:bldP spid="33800" grpId="0" animBg="1"/>
      <p:bldP spid="33801" grpId="0" animBg="1"/>
      <p:bldP spid="33802" grpId="0" animBg="1"/>
      <p:bldP spid="3380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668463" y="463550"/>
            <a:ext cx="6819900" cy="5943600"/>
          </a:xfrm>
          <a:prstGeom prst="rect">
            <a:avLst/>
          </a:prstGeom>
          <a:noFill/>
          <a:ln w="12700">
            <a:noFill/>
            <a:miter lim="800000"/>
            <a:headEnd/>
            <a:tailEnd/>
          </a:ln>
          <a:effectLst/>
        </p:spPr>
        <p:txBody>
          <a:bodyPr wrap="none" lIns="90487" tIns="44450" rIns="90487" bIns="44450">
            <a:spAutoFit/>
          </a:bodyPr>
          <a:lstStyle/>
          <a:p>
            <a:pPr algn="l">
              <a:defRPr/>
            </a:pPr>
            <a:r>
              <a:rPr lang="en-US" sz="9600" b="1" dirty="0">
                <a:solidFill>
                  <a:srgbClr val="00FF00"/>
                </a:solidFill>
                <a:effectLst>
                  <a:glow rad="101600">
                    <a:schemeClr val="bg2">
                      <a:alpha val="75000"/>
                    </a:schemeClr>
                  </a:glow>
                </a:effectLst>
                <a:latin typeface="Arial" pitchFamily="-107" charset="0"/>
                <a:ea typeface="+mn-ea"/>
                <a:cs typeface="+mn-cs"/>
              </a:rPr>
              <a:t>A </a:t>
            </a:r>
          </a:p>
          <a:p>
            <a:pPr algn="l">
              <a:defRPr/>
            </a:pPr>
            <a:r>
              <a:rPr lang="en-US" sz="9600" b="1" dirty="0">
                <a:solidFill>
                  <a:srgbClr val="00FF00"/>
                </a:solidFill>
                <a:effectLst>
                  <a:glow rad="101600">
                    <a:schemeClr val="bg2">
                      <a:alpha val="75000"/>
                    </a:schemeClr>
                  </a:glow>
                </a:effectLst>
                <a:latin typeface="Arial" pitchFamily="-107" charset="0"/>
                <a:ea typeface="+mn-ea"/>
                <a:cs typeface="+mn-cs"/>
              </a:rPr>
              <a:t>  J</a:t>
            </a:r>
            <a:r>
              <a:rPr lang="en-US" sz="9600" b="1" dirty="0">
                <a:solidFill>
                  <a:srgbClr val="FAFD00"/>
                </a:solidFill>
                <a:effectLst>
                  <a:glow rad="101600">
                    <a:schemeClr val="bg2">
                      <a:alpha val="75000"/>
                    </a:schemeClr>
                  </a:glow>
                </a:effectLst>
                <a:latin typeface="Arial" pitchFamily="-107" charset="0"/>
                <a:ea typeface="+mn-ea"/>
                <a:cs typeface="+mn-cs"/>
              </a:rPr>
              <a:t>UDGE </a:t>
            </a:r>
          </a:p>
          <a:p>
            <a:pPr algn="l">
              <a:defRPr/>
            </a:pPr>
            <a:r>
              <a:rPr lang="en-US" sz="9600" b="1" dirty="0">
                <a:solidFill>
                  <a:srgbClr val="00FF00"/>
                </a:solidFill>
                <a:effectLst>
                  <a:glow rad="101600">
                    <a:schemeClr val="bg2">
                      <a:alpha val="75000"/>
                    </a:schemeClr>
                  </a:glow>
                </a:effectLst>
                <a:latin typeface="Arial" pitchFamily="-107" charset="0"/>
                <a:ea typeface="+mn-ea"/>
                <a:cs typeface="+mn-cs"/>
              </a:rPr>
              <a:t>    M</a:t>
            </a:r>
            <a:r>
              <a:rPr lang="en-US" sz="9600" b="1" dirty="0">
                <a:solidFill>
                  <a:srgbClr val="FAFD00"/>
                </a:solidFill>
                <a:effectLst>
                  <a:glow rad="101600">
                    <a:schemeClr val="bg2">
                      <a:alpha val="75000"/>
                    </a:schemeClr>
                  </a:glow>
                </a:effectLst>
                <a:latin typeface="Arial" pitchFamily="-107" charset="0"/>
                <a:ea typeface="+mn-ea"/>
                <a:cs typeface="+mn-cs"/>
              </a:rPr>
              <a:t>UST </a:t>
            </a:r>
            <a:r>
              <a:rPr lang="en-US" sz="9600" b="1" dirty="0">
                <a:solidFill>
                  <a:srgbClr val="00FF00"/>
                </a:solidFill>
                <a:effectLst>
                  <a:glow rad="101600">
                    <a:schemeClr val="bg2">
                      <a:alpha val="75000"/>
                    </a:schemeClr>
                  </a:glow>
                </a:effectLst>
                <a:latin typeface="Arial" pitchFamily="-107" charset="0"/>
                <a:ea typeface="+mn-ea"/>
                <a:cs typeface="+mn-cs"/>
              </a:rPr>
              <a:t> </a:t>
            </a:r>
          </a:p>
          <a:p>
            <a:pPr algn="l">
              <a:defRPr/>
            </a:pPr>
            <a:r>
              <a:rPr lang="en-US" sz="9600" b="1" dirty="0">
                <a:solidFill>
                  <a:srgbClr val="00FF00"/>
                </a:solidFill>
                <a:effectLst>
                  <a:glow rad="101600">
                    <a:schemeClr val="bg2">
                      <a:alpha val="75000"/>
                    </a:schemeClr>
                  </a:glow>
                </a:effectLst>
                <a:latin typeface="Arial" pitchFamily="-107" charset="0"/>
                <a:ea typeface="+mn-ea"/>
                <a:cs typeface="+mn-cs"/>
              </a:rPr>
              <a:t>      J</a:t>
            </a:r>
            <a:r>
              <a:rPr lang="en-US" sz="9600" b="1" dirty="0">
                <a:solidFill>
                  <a:srgbClr val="FAFD00"/>
                </a:solidFill>
                <a:effectLst>
                  <a:glow rad="101600">
                    <a:schemeClr val="bg2">
                      <a:alpha val="75000"/>
                    </a:schemeClr>
                  </a:glow>
                </a:effectLst>
                <a:latin typeface="Arial" pitchFamily="-107" charset="0"/>
                <a:ea typeface="+mn-ea"/>
                <a:cs typeface="+mn-cs"/>
              </a:rPr>
              <a:t>UDGE!</a:t>
            </a:r>
          </a:p>
        </p:txBody>
      </p:sp>
      <p:sp>
        <p:nvSpPr>
          <p:cNvPr id="35843" name="Rectangle 3"/>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35844"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3428"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3429" name="Text Box 14"/>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343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49</a:t>
            </a:r>
          </a:p>
        </p:txBody>
      </p:sp>
      <p:sp>
        <p:nvSpPr>
          <p:cNvPr id="103431" name="Text Box 1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5859" name="AutoShape 19"/>
          <p:cNvSpPr>
            <a:spLocks noChangeArrowheads="1"/>
          </p:cNvSpPr>
          <p:nvPr/>
        </p:nvSpPr>
        <p:spPr bwMode="auto">
          <a:xfrm rot="20111265">
            <a:off x="2519363" y="309563"/>
            <a:ext cx="1379537" cy="6157912"/>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5860" name="AutoShape 20"/>
          <p:cNvSpPr>
            <a:spLocks noChangeArrowheads="1"/>
          </p:cNvSpPr>
          <p:nvPr/>
        </p:nvSpPr>
        <p:spPr bwMode="auto">
          <a:xfrm rot="20111265">
            <a:off x="2339975" y="171450"/>
            <a:ext cx="1749425" cy="6430963"/>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 name="Title 1"/>
          <p:cNvSpPr>
            <a:spLocks noGrp="1"/>
          </p:cNvSpPr>
          <p:nvPr>
            <p:ph type="ctrTitle"/>
          </p:nvPr>
        </p:nvSpPr>
        <p:spPr>
          <a:xfrm>
            <a:off x="8904288" y="1358900"/>
            <a:ext cx="1714500" cy="3478213"/>
          </a:xfrm>
        </p:spPr>
        <p:txBody>
          <a:bodyPr/>
          <a:lstStyle/>
          <a:p>
            <a:pPr algn="r">
              <a:defRPr/>
            </a:pPr>
            <a:r>
              <a:rPr lang="en-US" dirty="0"/>
              <a:t>A Judge Must Judge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5859"/>
                                        </p:tgtEl>
                                        <p:attrNameLst>
                                          <p:attrName>style.visibility</p:attrName>
                                        </p:attrNameLst>
                                      </p:cBhvr>
                                      <p:to>
                                        <p:strVal val="visible"/>
                                      </p:to>
                                    </p:set>
                                    <p:animEffect transition="in" filter="wipe(up)">
                                      <p:cBhvr>
                                        <p:cTn id="7" dur="2000"/>
                                        <p:tgtEl>
                                          <p:spTgt spid="35859"/>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5860"/>
                                        </p:tgtEl>
                                        <p:attrNameLst>
                                          <p:attrName>style.visibility</p:attrName>
                                        </p:attrNameLst>
                                      </p:cBhvr>
                                      <p:to>
                                        <p:strVal val="visible"/>
                                      </p:to>
                                    </p:set>
                                    <p:animEffect transition="in" filter="wipe(up)">
                                      <p:cBhvr>
                                        <p:cTn id="11" dur="2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9" grpId="0" animBg="1"/>
      <p:bldP spid="3586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8" name="Rectangle 12"/>
          <p:cNvSpPr>
            <a:spLocks noChangeArrowheads="1"/>
          </p:cNvSpPr>
          <p:nvPr/>
        </p:nvSpPr>
        <p:spPr bwMode="auto">
          <a:xfrm>
            <a:off x="890588" y="4629150"/>
            <a:ext cx="8312150" cy="949325"/>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dirty="0">
                <a:solidFill>
                  <a:srgbClr val="FFFF00"/>
                </a:solidFill>
                <a:effectLst>
                  <a:outerShdw dist="88900" dir="2700000" algn="tl" rotWithShape="0">
                    <a:srgbClr val="000000"/>
                  </a:outerShdw>
                </a:effectLst>
                <a:latin typeface="Arial" panose="020B0604020202020204" pitchFamily="34" charset="0"/>
              </a:rPr>
              <a:t> </a:t>
            </a:r>
            <a:r>
              <a:rPr lang="en-US" sz="5400" b="1" dirty="0">
                <a:solidFill>
                  <a:srgbClr val="FFFF00"/>
                </a:solidFill>
                <a:effectLst>
                  <a:outerShdw dist="88900" dir="2700000" algn="tl" rotWithShape="0">
                    <a:srgbClr val="000000"/>
                  </a:outerShdw>
                </a:effectLst>
              </a:rPr>
              <a:t>J </a:t>
            </a:r>
            <a:r>
              <a:rPr lang="en-US" sz="5400" b="1" dirty="0">
                <a:solidFill>
                  <a:srgbClr val="FFFFFF"/>
                </a:solidFill>
                <a:effectLst>
                  <a:outerShdw dist="88900" dir="2700000" algn="tl" rotWithShape="0">
                    <a:srgbClr val="000000"/>
                  </a:outerShdw>
                </a:effectLst>
              </a:rPr>
              <a:t>OSHUA</a:t>
            </a:r>
            <a:endParaRPr lang="en-US" sz="5400" dirty="0">
              <a:solidFill>
                <a:srgbClr val="FFFFFF"/>
              </a:solidFill>
              <a:effectLst>
                <a:outerShdw dist="88900" dir="2700000" algn="tl" rotWithShape="0">
                  <a:srgbClr val="000000"/>
                </a:outerShdw>
              </a:effectLst>
              <a:latin typeface="Arial" panose="020B0604020202020204" pitchFamily="34" charset="0"/>
            </a:endParaRPr>
          </a:p>
        </p:txBody>
      </p:sp>
      <p:sp>
        <p:nvSpPr>
          <p:cNvPr id="106509" name="Rectangle 13"/>
          <p:cNvSpPr>
            <a:spLocks noChangeArrowheads="1"/>
          </p:cNvSpPr>
          <p:nvPr/>
        </p:nvSpPr>
        <p:spPr bwMode="auto">
          <a:xfrm>
            <a:off x="890588" y="3762375"/>
            <a:ext cx="8312150" cy="831850"/>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dirty="0">
                <a:solidFill>
                  <a:srgbClr val="FFFF00"/>
                </a:solidFill>
                <a:effectLst>
                  <a:outerShdw dist="88900" dir="2700000" algn="tl" rotWithShape="0">
                    <a:srgbClr val="000000"/>
                  </a:outerShdw>
                </a:effectLst>
              </a:rPr>
              <a:t>M </a:t>
            </a:r>
            <a:r>
              <a:rPr lang="en-US" sz="5400" b="1" dirty="0">
                <a:solidFill>
                  <a:srgbClr val="FFFFFF"/>
                </a:solidFill>
                <a:effectLst>
                  <a:outerShdw dist="88900" dir="2700000" algn="tl" rotWithShape="0">
                    <a:srgbClr val="000000"/>
                  </a:outerShdw>
                </a:effectLst>
              </a:rPr>
              <a:t>OSES</a:t>
            </a:r>
          </a:p>
          <a:p>
            <a:pPr marL="1820863" indent="-677863" algn="l" defTabSz="1033463">
              <a:spcBef>
                <a:spcPct val="20000"/>
              </a:spcBef>
              <a:buClr>
                <a:schemeClr val="accent2"/>
              </a:buClr>
              <a:buSzPct val="75000"/>
              <a:buFont typeface="Monotype Sorts" charset="0"/>
              <a:buChar char=""/>
              <a:defRPr/>
            </a:pPr>
            <a:endParaRPr lang="en-US" sz="5400" b="1" dirty="0">
              <a:solidFill>
                <a:srgbClr val="FFFF00"/>
              </a:solidFill>
              <a:effectLst>
                <a:outerShdw dist="88900" dir="2700000" algn="tl" rotWithShape="0">
                  <a:srgbClr val="000000"/>
                </a:outerShdw>
              </a:effectLst>
            </a:endParaRPr>
          </a:p>
        </p:txBody>
      </p:sp>
      <p:sp>
        <p:nvSpPr>
          <p:cNvPr id="106510" name="Rectangle 14"/>
          <p:cNvSpPr>
            <a:spLocks noChangeArrowheads="1"/>
          </p:cNvSpPr>
          <p:nvPr/>
        </p:nvSpPr>
        <p:spPr bwMode="auto">
          <a:xfrm>
            <a:off x="890588" y="2792413"/>
            <a:ext cx="8312150" cy="1017587"/>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dirty="0">
                <a:solidFill>
                  <a:srgbClr val="FFFF00"/>
                </a:solidFill>
                <a:effectLst>
                  <a:outerShdw dist="88900" dir="2700000" algn="tl" rotWithShape="0">
                    <a:srgbClr val="000000"/>
                  </a:outerShdw>
                </a:effectLst>
              </a:rPr>
              <a:t> J </a:t>
            </a:r>
            <a:r>
              <a:rPr lang="en-US" sz="5400" b="1" dirty="0">
                <a:solidFill>
                  <a:srgbClr val="FFFFFF"/>
                </a:solidFill>
                <a:effectLst>
                  <a:outerShdw dist="88900" dir="2700000" algn="tl" rotWithShape="0">
                    <a:srgbClr val="000000"/>
                  </a:outerShdw>
                </a:effectLst>
              </a:rPr>
              <a:t>OSEPH</a:t>
            </a:r>
          </a:p>
        </p:txBody>
      </p:sp>
      <p:sp>
        <p:nvSpPr>
          <p:cNvPr id="106511" name="Rectangle 15"/>
          <p:cNvSpPr>
            <a:spLocks noChangeArrowheads="1"/>
          </p:cNvSpPr>
          <p:nvPr/>
        </p:nvSpPr>
        <p:spPr bwMode="auto">
          <a:xfrm>
            <a:off x="904875" y="1925638"/>
            <a:ext cx="8193088" cy="876300"/>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dirty="0">
                <a:solidFill>
                  <a:srgbClr val="FFFF00"/>
                </a:solidFill>
                <a:effectLst>
                  <a:outerShdw dist="88900" dir="2700000" algn="tl" rotWithShape="0">
                    <a:srgbClr val="000000"/>
                  </a:outerShdw>
                </a:effectLst>
              </a:rPr>
              <a:t>A </a:t>
            </a:r>
            <a:r>
              <a:rPr lang="en-US" sz="5400" b="1" dirty="0">
                <a:solidFill>
                  <a:schemeClr val="tx1"/>
                </a:solidFill>
                <a:effectLst>
                  <a:outerShdw dist="88900" dir="2700000" algn="tl" rotWithShape="0">
                    <a:srgbClr val="000000"/>
                  </a:outerShdw>
                </a:effectLst>
              </a:rPr>
              <a:t>BRAHAM</a:t>
            </a:r>
          </a:p>
        </p:txBody>
      </p:sp>
      <p:sp>
        <p:nvSpPr>
          <p:cNvPr id="106498" name="Rectangle 2"/>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dirty="0">
                <a:solidFill>
                  <a:srgbClr val="FAFD00"/>
                </a:solidFill>
                <a:ea typeface="ＭＳ Ｐゴシック" charset="0"/>
                <a:cs typeface="ＭＳ Ｐゴシック" charset="0"/>
              </a:rPr>
              <a:t>THE </a:t>
            </a:r>
            <a:r>
              <a:rPr lang="en-US" sz="4800" dirty="0">
                <a:solidFill>
                  <a:schemeClr val="tx1"/>
                </a:solidFill>
                <a:ea typeface="ＭＳ Ｐゴシック" charset="0"/>
                <a:cs typeface="ＭＳ Ｐゴシック" charset="0"/>
              </a:rPr>
              <a:t>4 PEOPLE </a:t>
            </a:r>
            <a:r>
              <a:rPr lang="en-US" sz="4800" dirty="0">
                <a:solidFill>
                  <a:srgbClr val="FAFD00"/>
                </a:solidFill>
                <a:ea typeface="ＭＳ Ｐゴシック" charset="0"/>
                <a:cs typeface="ＭＳ Ｐゴシック" charset="0"/>
              </a:rPr>
              <a:t>ARE:</a:t>
            </a:r>
          </a:p>
        </p:txBody>
      </p:sp>
      <p:sp>
        <p:nvSpPr>
          <p:cNvPr id="106500"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106501" name="Line 5"/>
          <p:cNvSpPr>
            <a:spLocks noChangeShapeType="1"/>
          </p:cNvSpPr>
          <p:nvPr/>
        </p:nvSpPr>
        <p:spPr bwMode="auto">
          <a:xfrm>
            <a:off x="8890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4" name="Oval 8"/>
          <p:cNvSpPr>
            <a:spLocks noChangeArrowheads="1"/>
          </p:cNvSpPr>
          <p:nvPr/>
        </p:nvSpPr>
        <p:spPr bwMode="auto">
          <a:xfrm>
            <a:off x="2668588" y="19605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sz="2000" b="1">
              <a:latin typeface="Times New Roman" pitchFamily="-107" charset="0"/>
              <a:ea typeface="+mn-ea"/>
              <a:cs typeface="+mn-cs"/>
            </a:endParaRPr>
          </a:p>
        </p:txBody>
      </p:sp>
      <p:sp>
        <p:nvSpPr>
          <p:cNvPr id="106505" name="Oval 9"/>
          <p:cNvSpPr>
            <a:spLocks noChangeArrowheads="1"/>
          </p:cNvSpPr>
          <p:nvPr/>
        </p:nvSpPr>
        <p:spPr bwMode="auto">
          <a:xfrm>
            <a:off x="2668588" y="28622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6" name="Oval 10"/>
          <p:cNvSpPr>
            <a:spLocks noChangeArrowheads="1"/>
          </p:cNvSpPr>
          <p:nvPr/>
        </p:nvSpPr>
        <p:spPr bwMode="auto">
          <a:xfrm>
            <a:off x="2668588" y="377031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7" name="Oval 11"/>
          <p:cNvSpPr>
            <a:spLocks noChangeArrowheads="1"/>
          </p:cNvSpPr>
          <p:nvPr/>
        </p:nvSpPr>
        <p:spPr bwMode="auto">
          <a:xfrm>
            <a:off x="2643188" y="46783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18" name="Text Box 22"/>
          <p:cNvSpPr txBox="1">
            <a:spLocks noChangeArrowheads="1"/>
          </p:cNvSpPr>
          <p:nvPr/>
        </p:nvSpPr>
        <p:spPr bwMode="auto">
          <a:xfrm rot="19656597">
            <a:off x="342900" y="5386388"/>
            <a:ext cx="1925638"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4000" b="1">
                <a:solidFill>
                  <a:srgbClr val="FFFF00"/>
                </a:solidFill>
                <a:latin typeface="Comic Sans MS" pitchFamily="-107" charset="0"/>
                <a:ea typeface="+mn-ea"/>
                <a:cs typeface="+mn-cs"/>
              </a:rPr>
              <a:t>J</a:t>
            </a:r>
            <a:r>
              <a:rPr lang="en-US" sz="4000" b="1">
                <a:solidFill>
                  <a:srgbClr val="00CC00"/>
                </a:solidFill>
                <a:latin typeface="Comic Sans MS" pitchFamily="-107" charset="0"/>
                <a:ea typeface="+mn-ea"/>
                <a:cs typeface="+mn-cs"/>
              </a:rPr>
              <a:t>UDGE</a:t>
            </a:r>
          </a:p>
        </p:txBody>
      </p:sp>
      <p:sp>
        <p:nvSpPr>
          <p:cNvPr id="106519" name="Text Box 23"/>
          <p:cNvSpPr txBox="1">
            <a:spLocks noChangeArrowheads="1"/>
          </p:cNvSpPr>
          <p:nvPr/>
        </p:nvSpPr>
        <p:spPr bwMode="auto">
          <a:xfrm rot="19656597">
            <a:off x="427038" y="4467225"/>
            <a:ext cx="1933575"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4000" b="1">
                <a:solidFill>
                  <a:srgbClr val="00CC00"/>
                </a:solidFill>
                <a:latin typeface="Comic Sans MS" pitchFamily="-107" charset="0"/>
                <a:ea typeface="+mn-ea"/>
                <a:cs typeface="+mn-cs"/>
              </a:rPr>
              <a:t> </a:t>
            </a:r>
            <a:r>
              <a:rPr lang="en-US" sz="4000" b="1">
                <a:solidFill>
                  <a:srgbClr val="FFFF00"/>
                </a:solidFill>
                <a:latin typeface="Comic Sans MS" pitchFamily="-107" charset="0"/>
                <a:ea typeface="+mn-ea"/>
                <a:cs typeface="+mn-cs"/>
              </a:rPr>
              <a:t>M</a:t>
            </a:r>
            <a:r>
              <a:rPr lang="en-US" sz="4000" b="1">
                <a:solidFill>
                  <a:srgbClr val="00CC00"/>
                </a:solidFill>
                <a:latin typeface="Comic Sans MS" pitchFamily="-107" charset="0"/>
                <a:ea typeface="+mn-ea"/>
                <a:cs typeface="+mn-cs"/>
              </a:rPr>
              <a:t>UST</a:t>
            </a:r>
          </a:p>
        </p:txBody>
      </p:sp>
      <p:sp>
        <p:nvSpPr>
          <p:cNvPr id="106520" name="Text Box 24"/>
          <p:cNvSpPr txBox="1">
            <a:spLocks noChangeArrowheads="1"/>
          </p:cNvSpPr>
          <p:nvPr/>
        </p:nvSpPr>
        <p:spPr bwMode="auto">
          <a:xfrm rot="19656597">
            <a:off x="333375" y="3624263"/>
            <a:ext cx="1925638"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4000" b="1">
                <a:solidFill>
                  <a:srgbClr val="FFFF00"/>
                </a:solidFill>
                <a:latin typeface="Comic Sans MS" pitchFamily="-107" charset="0"/>
                <a:ea typeface="+mn-ea"/>
                <a:cs typeface="+mn-cs"/>
              </a:rPr>
              <a:t>J</a:t>
            </a:r>
            <a:r>
              <a:rPr lang="en-US" sz="4000" b="1">
                <a:solidFill>
                  <a:srgbClr val="00CC00"/>
                </a:solidFill>
                <a:latin typeface="Comic Sans MS" pitchFamily="-107" charset="0"/>
                <a:ea typeface="+mn-ea"/>
                <a:cs typeface="+mn-cs"/>
              </a:rPr>
              <a:t>UDGE</a:t>
            </a:r>
          </a:p>
        </p:txBody>
      </p:sp>
      <p:sp>
        <p:nvSpPr>
          <p:cNvPr id="106521" name="Text Box 25"/>
          <p:cNvSpPr txBox="1">
            <a:spLocks noChangeArrowheads="1"/>
          </p:cNvSpPr>
          <p:nvPr/>
        </p:nvSpPr>
        <p:spPr bwMode="auto">
          <a:xfrm rot="19656597">
            <a:off x="1651000" y="2330450"/>
            <a:ext cx="555625"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4000" b="1">
                <a:solidFill>
                  <a:srgbClr val="FFFF00"/>
                </a:solidFill>
                <a:latin typeface="Comic Sans MS" pitchFamily="-107" charset="0"/>
                <a:ea typeface="+mn-ea"/>
                <a:cs typeface="+mn-cs"/>
              </a:rPr>
              <a:t>A</a:t>
            </a:r>
          </a:p>
        </p:txBody>
      </p:sp>
      <p:sp>
        <p:nvSpPr>
          <p:cNvPr id="105488"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5489" name="Text Box 28"/>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b="1">
              <a:solidFill>
                <a:srgbClr val="FFFFFF"/>
              </a:solidFill>
            </a:endParaRPr>
          </a:p>
        </p:txBody>
      </p:sp>
      <p:sp>
        <p:nvSpPr>
          <p:cNvPr id="105490"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50</a:t>
            </a:r>
          </a:p>
        </p:txBody>
      </p:sp>
      <p:sp>
        <p:nvSpPr>
          <p:cNvPr id="105491"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rgbClr val="FFFFFF"/>
                </a:solidFill>
              </a:rPr>
              <a:t>8</a:t>
            </a:r>
          </a:p>
        </p:txBody>
      </p:sp>
      <p:sp>
        <p:nvSpPr>
          <p:cNvPr id="105492" name="Text Box 33"/>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0" end="0"/>
                                            </p:txEl>
                                          </p:spTgt>
                                        </p:tgtEl>
                                        <p:attrNameLst>
                                          <p:attrName>style.visibility</p:attrName>
                                        </p:attrNameLst>
                                      </p:cBhvr>
                                      <p:to>
                                        <p:strVal val="visible"/>
                                      </p:to>
                                    </p:set>
                                    <p:animEffect transition="in" filter="fade">
                                      <p:cBhvr>
                                        <p:cTn id="18" dur="1000"/>
                                        <p:tgtEl>
                                          <p:spTgt spid="10651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0" end="0"/>
                                            </p:txEl>
                                          </p:spTgt>
                                        </p:tgtEl>
                                        <p:attrNameLst>
                                          <p:attrName>style.visibility</p:attrName>
                                        </p:attrNameLst>
                                      </p:cBhvr>
                                      <p:to>
                                        <p:strVal val="visible"/>
                                      </p:to>
                                    </p:set>
                                    <p:animEffect transition="in" filter="fade">
                                      <p:cBhvr>
                                        <p:cTn id="23" dur="1000"/>
                                        <p:tgtEl>
                                          <p:spTgt spid="10650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0" end="0"/>
                                            </p:txEl>
                                          </p:spTgt>
                                        </p:tgtEl>
                                        <p:attrNameLst>
                                          <p:attrName>style.visibility</p:attrName>
                                        </p:attrNameLst>
                                      </p:cBhvr>
                                      <p:to>
                                        <p:strVal val="visible"/>
                                      </p:to>
                                    </p:set>
                                    <p:animEffect transition="in" filter="fade">
                                      <p:cBhvr>
                                        <p:cTn id="28" dur="1000"/>
                                        <p:tgtEl>
                                          <p:spTgt spid="106508">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1"/>
                                        </p:tgtEl>
                                        <p:attrNameLst>
                                          <p:attrName>style.visibility</p:attrName>
                                        </p:attrNameLst>
                                      </p:cBhvr>
                                      <p:to>
                                        <p:strVal val="visible"/>
                                      </p:to>
                                    </p:set>
                                    <p:anim calcmode="lin" valueType="num">
                                      <p:cBhvr>
                                        <p:cTn id="33" dur="500" fill="hold"/>
                                        <p:tgtEl>
                                          <p:spTgt spid="106521"/>
                                        </p:tgtEl>
                                        <p:attrNameLst>
                                          <p:attrName>ppt_w</p:attrName>
                                        </p:attrNameLst>
                                      </p:cBhvr>
                                      <p:tavLst>
                                        <p:tav tm="0">
                                          <p:val>
                                            <p:fltVal val="0"/>
                                          </p:val>
                                        </p:tav>
                                        <p:tav tm="100000">
                                          <p:val>
                                            <p:strVal val="#ppt_w"/>
                                          </p:val>
                                        </p:tav>
                                      </p:tavLst>
                                    </p:anim>
                                    <p:anim calcmode="lin" valueType="num">
                                      <p:cBhvr>
                                        <p:cTn id="34" dur="500" fill="hold"/>
                                        <p:tgtEl>
                                          <p:spTgt spid="106521"/>
                                        </p:tgtEl>
                                        <p:attrNameLst>
                                          <p:attrName>ppt_h</p:attrName>
                                        </p:attrNameLst>
                                      </p:cBhvr>
                                      <p:tavLst>
                                        <p:tav tm="0">
                                          <p:val>
                                            <p:fltVal val="0"/>
                                          </p:val>
                                        </p:tav>
                                        <p:tav tm="100000">
                                          <p:val>
                                            <p:strVal val="#ppt_h"/>
                                          </p:val>
                                        </p:tav>
                                      </p:tavLst>
                                    </p:anim>
                                    <p:anim calcmode="lin" valueType="num">
                                      <p:cBhvr>
                                        <p:cTn id="35" dur="500" fill="hold"/>
                                        <p:tgtEl>
                                          <p:spTgt spid="106521"/>
                                        </p:tgtEl>
                                        <p:attrNameLst>
                                          <p:attrName>ppt_x</p:attrName>
                                        </p:attrNameLst>
                                      </p:cBhvr>
                                      <p:tavLst>
                                        <p:tav tm="0">
                                          <p:val>
                                            <p:fltVal val="0.5"/>
                                          </p:val>
                                        </p:tav>
                                        <p:tav tm="100000">
                                          <p:val>
                                            <p:strVal val="#ppt_x"/>
                                          </p:val>
                                        </p:tav>
                                      </p:tavLst>
                                    </p:anim>
                                    <p:anim calcmode="lin" valueType="num">
                                      <p:cBhvr>
                                        <p:cTn id="36" dur="500" fill="hold"/>
                                        <p:tgtEl>
                                          <p:spTgt spid="106521"/>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528" fill="hold" grpId="0" nodeType="afterEffect">
                                  <p:stCondLst>
                                    <p:cond delay="100"/>
                                  </p:stCondLst>
                                  <p:childTnLst>
                                    <p:set>
                                      <p:cBhvr>
                                        <p:cTn id="39" dur="1" fill="hold">
                                          <p:stCondLst>
                                            <p:cond delay="0"/>
                                          </p:stCondLst>
                                        </p:cTn>
                                        <p:tgtEl>
                                          <p:spTgt spid="106504"/>
                                        </p:tgtEl>
                                        <p:attrNameLst>
                                          <p:attrName>style.visibility</p:attrName>
                                        </p:attrNameLst>
                                      </p:cBhvr>
                                      <p:to>
                                        <p:strVal val="visible"/>
                                      </p:to>
                                    </p:set>
                                    <p:anim calcmode="lin" valueType="num">
                                      <p:cBhvr>
                                        <p:cTn id="40" dur="500" fill="hold"/>
                                        <p:tgtEl>
                                          <p:spTgt spid="106504"/>
                                        </p:tgtEl>
                                        <p:attrNameLst>
                                          <p:attrName>ppt_w</p:attrName>
                                        </p:attrNameLst>
                                      </p:cBhvr>
                                      <p:tavLst>
                                        <p:tav tm="0">
                                          <p:val>
                                            <p:fltVal val="0"/>
                                          </p:val>
                                        </p:tav>
                                        <p:tav tm="100000">
                                          <p:val>
                                            <p:strVal val="#ppt_w"/>
                                          </p:val>
                                        </p:tav>
                                      </p:tavLst>
                                    </p:anim>
                                    <p:anim calcmode="lin" valueType="num">
                                      <p:cBhvr>
                                        <p:cTn id="41" dur="500" fill="hold"/>
                                        <p:tgtEl>
                                          <p:spTgt spid="106504"/>
                                        </p:tgtEl>
                                        <p:attrNameLst>
                                          <p:attrName>ppt_h</p:attrName>
                                        </p:attrNameLst>
                                      </p:cBhvr>
                                      <p:tavLst>
                                        <p:tav tm="0">
                                          <p:val>
                                            <p:fltVal val="0"/>
                                          </p:val>
                                        </p:tav>
                                        <p:tav tm="100000">
                                          <p:val>
                                            <p:strVal val="#ppt_h"/>
                                          </p:val>
                                        </p:tav>
                                      </p:tavLst>
                                    </p:anim>
                                    <p:anim calcmode="lin" valueType="num">
                                      <p:cBhvr>
                                        <p:cTn id="42" dur="500" fill="hold"/>
                                        <p:tgtEl>
                                          <p:spTgt spid="106504"/>
                                        </p:tgtEl>
                                        <p:attrNameLst>
                                          <p:attrName>ppt_x</p:attrName>
                                        </p:attrNameLst>
                                      </p:cBhvr>
                                      <p:tavLst>
                                        <p:tav tm="0">
                                          <p:val>
                                            <p:fltVal val="0.5"/>
                                          </p:val>
                                        </p:tav>
                                        <p:tav tm="100000">
                                          <p:val>
                                            <p:strVal val="#ppt_x"/>
                                          </p:val>
                                        </p:tav>
                                      </p:tavLst>
                                    </p:anim>
                                    <p:anim calcmode="lin" valueType="num">
                                      <p:cBhvr>
                                        <p:cTn id="43"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06520"/>
                                        </p:tgtEl>
                                        <p:attrNameLst>
                                          <p:attrName>style.visibility</p:attrName>
                                        </p:attrNameLst>
                                      </p:cBhvr>
                                      <p:to>
                                        <p:strVal val="visible"/>
                                      </p:to>
                                    </p:set>
                                    <p:anim calcmode="lin" valueType="num">
                                      <p:cBhvr>
                                        <p:cTn id="48" dur="500" fill="hold"/>
                                        <p:tgtEl>
                                          <p:spTgt spid="106520"/>
                                        </p:tgtEl>
                                        <p:attrNameLst>
                                          <p:attrName>ppt_w</p:attrName>
                                        </p:attrNameLst>
                                      </p:cBhvr>
                                      <p:tavLst>
                                        <p:tav tm="0">
                                          <p:val>
                                            <p:fltVal val="0"/>
                                          </p:val>
                                        </p:tav>
                                        <p:tav tm="100000">
                                          <p:val>
                                            <p:strVal val="#ppt_w"/>
                                          </p:val>
                                        </p:tav>
                                      </p:tavLst>
                                    </p:anim>
                                    <p:anim calcmode="lin" valueType="num">
                                      <p:cBhvr>
                                        <p:cTn id="49" dur="500" fill="hold"/>
                                        <p:tgtEl>
                                          <p:spTgt spid="106520"/>
                                        </p:tgtEl>
                                        <p:attrNameLst>
                                          <p:attrName>ppt_h</p:attrName>
                                        </p:attrNameLst>
                                      </p:cBhvr>
                                      <p:tavLst>
                                        <p:tav tm="0">
                                          <p:val>
                                            <p:fltVal val="0"/>
                                          </p:val>
                                        </p:tav>
                                        <p:tav tm="100000">
                                          <p:val>
                                            <p:strVal val="#ppt_h"/>
                                          </p:val>
                                        </p:tav>
                                      </p:tavLst>
                                    </p:anim>
                                    <p:anim calcmode="lin" valueType="num">
                                      <p:cBhvr>
                                        <p:cTn id="50" dur="500" fill="hold"/>
                                        <p:tgtEl>
                                          <p:spTgt spid="106520"/>
                                        </p:tgtEl>
                                        <p:attrNameLst>
                                          <p:attrName>ppt_x</p:attrName>
                                        </p:attrNameLst>
                                      </p:cBhvr>
                                      <p:tavLst>
                                        <p:tav tm="0">
                                          <p:val>
                                            <p:fltVal val="0.5"/>
                                          </p:val>
                                        </p:tav>
                                        <p:tav tm="100000">
                                          <p:val>
                                            <p:strVal val="#ppt_x"/>
                                          </p:val>
                                        </p:tav>
                                      </p:tavLst>
                                    </p:anim>
                                    <p:anim calcmode="lin" valueType="num">
                                      <p:cBhvr>
                                        <p:cTn id="51" dur="500" fill="hold"/>
                                        <p:tgtEl>
                                          <p:spTgt spid="106520"/>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23" presetClass="entr" presetSubtype="528" fill="hold" grpId="0" nodeType="afterEffect">
                                  <p:stCondLst>
                                    <p:cond delay="100"/>
                                  </p:stCondLst>
                                  <p:childTnLst>
                                    <p:set>
                                      <p:cBhvr>
                                        <p:cTn id="54" dur="1" fill="hold">
                                          <p:stCondLst>
                                            <p:cond delay="0"/>
                                          </p:stCondLst>
                                        </p:cTn>
                                        <p:tgtEl>
                                          <p:spTgt spid="106505"/>
                                        </p:tgtEl>
                                        <p:attrNameLst>
                                          <p:attrName>style.visibility</p:attrName>
                                        </p:attrNameLst>
                                      </p:cBhvr>
                                      <p:to>
                                        <p:strVal val="visible"/>
                                      </p:to>
                                    </p:set>
                                    <p:anim calcmode="lin" valueType="num">
                                      <p:cBhvr>
                                        <p:cTn id="55" dur="500" fill="hold"/>
                                        <p:tgtEl>
                                          <p:spTgt spid="106505"/>
                                        </p:tgtEl>
                                        <p:attrNameLst>
                                          <p:attrName>ppt_w</p:attrName>
                                        </p:attrNameLst>
                                      </p:cBhvr>
                                      <p:tavLst>
                                        <p:tav tm="0">
                                          <p:val>
                                            <p:fltVal val="0"/>
                                          </p:val>
                                        </p:tav>
                                        <p:tav tm="100000">
                                          <p:val>
                                            <p:strVal val="#ppt_w"/>
                                          </p:val>
                                        </p:tav>
                                      </p:tavLst>
                                    </p:anim>
                                    <p:anim calcmode="lin" valueType="num">
                                      <p:cBhvr>
                                        <p:cTn id="56" dur="500" fill="hold"/>
                                        <p:tgtEl>
                                          <p:spTgt spid="106505"/>
                                        </p:tgtEl>
                                        <p:attrNameLst>
                                          <p:attrName>ppt_h</p:attrName>
                                        </p:attrNameLst>
                                      </p:cBhvr>
                                      <p:tavLst>
                                        <p:tav tm="0">
                                          <p:val>
                                            <p:fltVal val="0"/>
                                          </p:val>
                                        </p:tav>
                                        <p:tav tm="100000">
                                          <p:val>
                                            <p:strVal val="#ppt_h"/>
                                          </p:val>
                                        </p:tav>
                                      </p:tavLst>
                                    </p:anim>
                                    <p:anim calcmode="lin" valueType="num">
                                      <p:cBhvr>
                                        <p:cTn id="57" dur="500" fill="hold"/>
                                        <p:tgtEl>
                                          <p:spTgt spid="106505"/>
                                        </p:tgtEl>
                                        <p:attrNameLst>
                                          <p:attrName>ppt_x</p:attrName>
                                        </p:attrNameLst>
                                      </p:cBhvr>
                                      <p:tavLst>
                                        <p:tav tm="0">
                                          <p:val>
                                            <p:fltVal val="0.5"/>
                                          </p:val>
                                        </p:tav>
                                        <p:tav tm="100000">
                                          <p:val>
                                            <p:strVal val="#ppt_x"/>
                                          </p:val>
                                        </p:tav>
                                      </p:tavLst>
                                    </p:anim>
                                    <p:anim calcmode="lin" valueType="num">
                                      <p:cBhvr>
                                        <p:cTn id="58"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06519"/>
                                        </p:tgtEl>
                                        <p:attrNameLst>
                                          <p:attrName>style.visibility</p:attrName>
                                        </p:attrNameLst>
                                      </p:cBhvr>
                                      <p:to>
                                        <p:strVal val="visible"/>
                                      </p:to>
                                    </p:set>
                                    <p:anim calcmode="lin" valueType="num">
                                      <p:cBhvr>
                                        <p:cTn id="63" dur="500" fill="hold"/>
                                        <p:tgtEl>
                                          <p:spTgt spid="106519"/>
                                        </p:tgtEl>
                                        <p:attrNameLst>
                                          <p:attrName>ppt_w</p:attrName>
                                        </p:attrNameLst>
                                      </p:cBhvr>
                                      <p:tavLst>
                                        <p:tav tm="0">
                                          <p:val>
                                            <p:fltVal val="0"/>
                                          </p:val>
                                        </p:tav>
                                        <p:tav tm="100000">
                                          <p:val>
                                            <p:strVal val="#ppt_w"/>
                                          </p:val>
                                        </p:tav>
                                      </p:tavLst>
                                    </p:anim>
                                    <p:anim calcmode="lin" valueType="num">
                                      <p:cBhvr>
                                        <p:cTn id="64" dur="500" fill="hold"/>
                                        <p:tgtEl>
                                          <p:spTgt spid="106519"/>
                                        </p:tgtEl>
                                        <p:attrNameLst>
                                          <p:attrName>ppt_h</p:attrName>
                                        </p:attrNameLst>
                                      </p:cBhvr>
                                      <p:tavLst>
                                        <p:tav tm="0">
                                          <p:val>
                                            <p:fltVal val="0"/>
                                          </p:val>
                                        </p:tav>
                                        <p:tav tm="100000">
                                          <p:val>
                                            <p:strVal val="#ppt_h"/>
                                          </p:val>
                                        </p:tav>
                                      </p:tavLst>
                                    </p:anim>
                                    <p:anim calcmode="lin" valueType="num">
                                      <p:cBhvr>
                                        <p:cTn id="65" dur="500" fill="hold"/>
                                        <p:tgtEl>
                                          <p:spTgt spid="106519"/>
                                        </p:tgtEl>
                                        <p:attrNameLst>
                                          <p:attrName>ppt_x</p:attrName>
                                        </p:attrNameLst>
                                      </p:cBhvr>
                                      <p:tavLst>
                                        <p:tav tm="0">
                                          <p:val>
                                            <p:fltVal val="0.5"/>
                                          </p:val>
                                        </p:tav>
                                        <p:tav tm="100000">
                                          <p:val>
                                            <p:strVal val="#ppt_x"/>
                                          </p:val>
                                        </p:tav>
                                      </p:tavLst>
                                    </p:anim>
                                    <p:anim calcmode="lin" valueType="num">
                                      <p:cBhvr>
                                        <p:cTn id="66" dur="500" fill="hold"/>
                                        <p:tgtEl>
                                          <p:spTgt spid="106519"/>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
                            </p:stCondLst>
                            <p:childTnLst>
                              <p:par>
                                <p:cTn id="68" presetID="23" presetClass="entr" presetSubtype="528" fill="hold" grpId="0" nodeType="afterEffect">
                                  <p:stCondLst>
                                    <p:cond delay="100"/>
                                  </p:stCondLst>
                                  <p:childTnLst>
                                    <p:set>
                                      <p:cBhvr>
                                        <p:cTn id="69" dur="1" fill="hold">
                                          <p:stCondLst>
                                            <p:cond delay="0"/>
                                          </p:stCondLst>
                                        </p:cTn>
                                        <p:tgtEl>
                                          <p:spTgt spid="106506"/>
                                        </p:tgtEl>
                                        <p:attrNameLst>
                                          <p:attrName>style.visibility</p:attrName>
                                        </p:attrNameLst>
                                      </p:cBhvr>
                                      <p:to>
                                        <p:strVal val="visible"/>
                                      </p:to>
                                    </p:set>
                                    <p:anim calcmode="lin" valueType="num">
                                      <p:cBhvr>
                                        <p:cTn id="70" dur="500" fill="hold"/>
                                        <p:tgtEl>
                                          <p:spTgt spid="106506"/>
                                        </p:tgtEl>
                                        <p:attrNameLst>
                                          <p:attrName>ppt_w</p:attrName>
                                        </p:attrNameLst>
                                      </p:cBhvr>
                                      <p:tavLst>
                                        <p:tav tm="0">
                                          <p:val>
                                            <p:fltVal val="0"/>
                                          </p:val>
                                        </p:tav>
                                        <p:tav tm="100000">
                                          <p:val>
                                            <p:strVal val="#ppt_w"/>
                                          </p:val>
                                        </p:tav>
                                      </p:tavLst>
                                    </p:anim>
                                    <p:anim calcmode="lin" valueType="num">
                                      <p:cBhvr>
                                        <p:cTn id="71" dur="500" fill="hold"/>
                                        <p:tgtEl>
                                          <p:spTgt spid="106506"/>
                                        </p:tgtEl>
                                        <p:attrNameLst>
                                          <p:attrName>ppt_h</p:attrName>
                                        </p:attrNameLst>
                                      </p:cBhvr>
                                      <p:tavLst>
                                        <p:tav tm="0">
                                          <p:val>
                                            <p:fltVal val="0"/>
                                          </p:val>
                                        </p:tav>
                                        <p:tav tm="100000">
                                          <p:val>
                                            <p:strVal val="#ppt_h"/>
                                          </p:val>
                                        </p:tav>
                                      </p:tavLst>
                                    </p:anim>
                                    <p:anim calcmode="lin" valueType="num">
                                      <p:cBhvr>
                                        <p:cTn id="72" dur="500" fill="hold"/>
                                        <p:tgtEl>
                                          <p:spTgt spid="106506"/>
                                        </p:tgtEl>
                                        <p:attrNameLst>
                                          <p:attrName>ppt_x</p:attrName>
                                        </p:attrNameLst>
                                      </p:cBhvr>
                                      <p:tavLst>
                                        <p:tav tm="0">
                                          <p:val>
                                            <p:fltVal val="0.5"/>
                                          </p:val>
                                        </p:tav>
                                        <p:tav tm="100000">
                                          <p:val>
                                            <p:strVal val="#ppt_x"/>
                                          </p:val>
                                        </p:tav>
                                      </p:tavLst>
                                    </p:anim>
                                    <p:anim calcmode="lin" valueType="num">
                                      <p:cBhvr>
                                        <p:cTn id="73"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528" fill="hold" grpId="0" nodeType="clickEffect">
                                  <p:stCondLst>
                                    <p:cond delay="0"/>
                                  </p:stCondLst>
                                  <p:childTnLst>
                                    <p:set>
                                      <p:cBhvr>
                                        <p:cTn id="77" dur="1" fill="hold">
                                          <p:stCondLst>
                                            <p:cond delay="0"/>
                                          </p:stCondLst>
                                        </p:cTn>
                                        <p:tgtEl>
                                          <p:spTgt spid="106518"/>
                                        </p:tgtEl>
                                        <p:attrNameLst>
                                          <p:attrName>style.visibility</p:attrName>
                                        </p:attrNameLst>
                                      </p:cBhvr>
                                      <p:to>
                                        <p:strVal val="visible"/>
                                      </p:to>
                                    </p:set>
                                    <p:anim calcmode="lin" valueType="num">
                                      <p:cBhvr>
                                        <p:cTn id="78" dur="500" fill="hold"/>
                                        <p:tgtEl>
                                          <p:spTgt spid="106518"/>
                                        </p:tgtEl>
                                        <p:attrNameLst>
                                          <p:attrName>ppt_w</p:attrName>
                                        </p:attrNameLst>
                                      </p:cBhvr>
                                      <p:tavLst>
                                        <p:tav tm="0">
                                          <p:val>
                                            <p:fltVal val="0"/>
                                          </p:val>
                                        </p:tav>
                                        <p:tav tm="100000">
                                          <p:val>
                                            <p:strVal val="#ppt_w"/>
                                          </p:val>
                                        </p:tav>
                                      </p:tavLst>
                                    </p:anim>
                                    <p:anim calcmode="lin" valueType="num">
                                      <p:cBhvr>
                                        <p:cTn id="79" dur="500" fill="hold"/>
                                        <p:tgtEl>
                                          <p:spTgt spid="106518"/>
                                        </p:tgtEl>
                                        <p:attrNameLst>
                                          <p:attrName>ppt_h</p:attrName>
                                        </p:attrNameLst>
                                      </p:cBhvr>
                                      <p:tavLst>
                                        <p:tav tm="0">
                                          <p:val>
                                            <p:fltVal val="0"/>
                                          </p:val>
                                        </p:tav>
                                        <p:tav tm="100000">
                                          <p:val>
                                            <p:strVal val="#ppt_h"/>
                                          </p:val>
                                        </p:tav>
                                      </p:tavLst>
                                    </p:anim>
                                    <p:anim calcmode="lin" valueType="num">
                                      <p:cBhvr>
                                        <p:cTn id="80" dur="500" fill="hold"/>
                                        <p:tgtEl>
                                          <p:spTgt spid="106518"/>
                                        </p:tgtEl>
                                        <p:attrNameLst>
                                          <p:attrName>ppt_x</p:attrName>
                                        </p:attrNameLst>
                                      </p:cBhvr>
                                      <p:tavLst>
                                        <p:tav tm="0">
                                          <p:val>
                                            <p:fltVal val="0.5"/>
                                          </p:val>
                                        </p:tav>
                                        <p:tav tm="100000">
                                          <p:val>
                                            <p:strVal val="#ppt_x"/>
                                          </p:val>
                                        </p:tav>
                                      </p:tavLst>
                                    </p:anim>
                                    <p:anim calcmode="lin" valueType="num">
                                      <p:cBhvr>
                                        <p:cTn id="81" dur="500" fill="hold"/>
                                        <p:tgtEl>
                                          <p:spTgt spid="106518"/>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500"/>
                            </p:stCondLst>
                            <p:childTnLst>
                              <p:par>
                                <p:cTn id="83" presetID="23" presetClass="entr" presetSubtype="528" fill="hold" grpId="0" nodeType="afterEffect">
                                  <p:stCondLst>
                                    <p:cond delay="100"/>
                                  </p:stCondLst>
                                  <p:childTnLst>
                                    <p:set>
                                      <p:cBhvr>
                                        <p:cTn id="84" dur="1" fill="hold">
                                          <p:stCondLst>
                                            <p:cond delay="0"/>
                                          </p:stCondLst>
                                        </p:cTn>
                                        <p:tgtEl>
                                          <p:spTgt spid="106507"/>
                                        </p:tgtEl>
                                        <p:attrNameLst>
                                          <p:attrName>style.visibility</p:attrName>
                                        </p:attrNameLst>
                                      </p:cBhvr>
                                      <p:to>
                                        <p:strVal val="visible"/>
                                      </p:to>
                                    </p:set>
                                    <p:anim calcmode="lin" valueType="num">
                                      <p:cBhvr>
                                        <p:cTn id="85" dur="500" fill="hold"/>
                                        <p:tgtEl>
                                          <p:spTgt spid="106507"/>
                                        </p:tgtEl>
                                        <p:attrNameLst>
                                          <p:attrName>ppt_w</p:attrName>
                                        </p:attrNameLst>
                                      </p:cBhvr>
                                      <p:tavLst>
                                        <p:tav tm="0">
                                          <p:val>
                                            <p:fltVal val="0"/>
                                          </p:val>
                                        </p:tav>
                                        <p:tav tm="100000">
                                          <p:val>
                                            <p:strVal val="#ppt_w"/>
                                          </p:val>
                                        </p:tav>
                                      </p:tavLst>
                                    </p:anim>
                                    <p:anim calcmode="lin" valueType="num">
                                      <p:cBhvr>
                                        <p:cTn id="86" dur="500" fill="hold"/>
                                        <p:tgtEl>
                                          <p:spTgt spid="106507"/>
                                        </p:tgtEl>
                                        <p:attrNameLst>
                                          <p:attrName>ppt_h</p:attrName>
                                        </p:attrNameLst>
                                      </p:cBhvr>
                                      <p:tavLst>
                                        <p:tav tm="0">
                                          <p:val>
                                            <p:fltVal val="0"/>
                                          </p:val>
                                        </p:tav>
                                        <p:tav tm="100000">
                                          <p:val>
                                            <p:strVal val="#ppt_h"/>
                                          </p:val>
                                        </p:tav>
                                      </p:tavLst>
                                    </p:anim>
                                    <p:anim calcmode="lin" valueType="num">
                                      <p:cBhvr>
                                        <p:cTn id="87" dur="500" fill="hold"/>
                                        <p:tgtEl>
                                          <p:spTgt spid="106507"/>
                                        </p:tgtEl>
                                        <p:attrNameLst>
                                          <p:attrName>ppt_x</p:attrName>
                                        </p:attrNameLst>
                                      </p:cBhvr>
                                      <p:tavLst>
                                        <p:tav tm="0">
                                          <p:val>
                                            <p:fltVal val="0.5"/>
                                          </p:val>
                                        </p:tav>
                                        <p:tav tm="100000">
                                          <p:val>
                                            <p:strVal val="#ppt_x"/>
                                          </p:val>
                                        </p:tav>
                                      </p:tavLst>
                                    </p:anim>
                                    <p:anim calcmode="lin" valueType="num">
                                      <p:cBhvr>
                                        <p:cTn id="88" dur="500" fill="hold"/>
                                        <p:tgtEl>
                                          <p:spTgt spid="106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nimBg="1" autoUpdateAnimBg="0"/>
      <p:bldP spid="106504" grpId="0" animBg="1" autoUpdateAnimBg="0"/>
      <p:bldP spid="106505" grpId="0" animBg="1"/>
      <p:bldP spid="106506" grpId="0" animBg="1"/>
      <p:bldP spid="106507" grpId="0" animBg="1"/>
      <p:bldP spid="106518" grpId="0" autoUpdateAnimBg="0"/>
      <p:bldP spid="106519" grpId="0" autoUpdateAnimBg="0"/>
      <p:bldP spid="106520" grpId="0" autoUpdateAnimBg="0"/>
      <p:bldP spid="106521"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37891" name="Line 3"/>
          <p:cNvSpPr>
            <a:spLocks noChangeShapeType="1"/>
          </p:cNvSpPr>
          <p:nvPr/>
        </p:nvSpPr>
        <p:spPr bwMode="auto">
          <a:xfrm>
            <a:off x="889000" y="8509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7892" name="Rectangle 4"/>
          <p:cNvSpPr>
            <a:spLocks noChangeArrowheads="1"/>
          </p:cNvSpPr>
          <p:nvPr/>
        </p:nvSpPr>
        <p:spPr bwMode="auto">
          <a:xfrm>
            <a:off x="2266950" y="958850"/>
            <a:ext cx="4557713" cy="5121275"/>
          </a:xfrm>
          <a:prstGeom prst="rect">
            <a:avLst/>
          </a:prstGeom>
          <a:noFill/>
          <a:ln w="12700">
            <a:noFill/>
            <a:miter lim="800000"/>
            <a:headEnd/>
            <a:tailEnd/>
          </a:ln>
          <a:effectLst/>
        </p:spPr>
        <p:txBody>
          <a:bodyPr wrap="none" lIns="90487" tIns="44450" rIns="90487" bIns="44450">
            <a:spAutoFit/>
          </a:bodyPr>
          <a:lstStyle/>
          <a:p>
            <a:pPr algn="l">
              <a:defRPr/>
            </a:pPr>
            <a:r>
              <a:rPr lang="en-US" sz="6600" b="1" dirty="0">
                <a:solidFill>
                  <a:srgbClr val="F6FE0A"/>
                </a:solidFill>
                <a:effectLst>
                  <a:outerShdw dist="63500" dir="2700000" algn="tl" rotWithShape="0">
                    <a:srgbClr val="000000"/>
                  </a:outerShdw>
                </a:effectLst>
              </a:rPr>
              <a:t>C</a:t>
            </a:r>
            <a:r>
              <a:rPr lang="en-US" sz="6600" b="1" dirty="0">
                <a:solidFill>
                  <a:schemeClr val="tx1"/>
                </a:solidFill>
                <a:effectLst>
                  <a:outerShdw dist="63500" dir="2700000" algn="tl" rotWithShape="0">
                    <a:srgbClr val="000000"/>
                  </a:outerShdw>
                </a:effectLst>
              </a:rPr>
              <a:t>REATION</a:t>
            </a:r>
          </a:p>
          <a:p>
            <a:pPr algn="l">
              <a:defRPr/>
            </a:pPr>
            <a:r>
              <a:rPr lang="en-US" sz="6600" b="1" dirty="0">
                <a:solidFill>
                  <a:srgbClr val="FFFF00"/>
                </a:solidFill>
                <a:effectLst>
                  <a:outerShdw dist="63500" dir="2700000" algn="tl" rotWithShape="0">
                    <a:srgbClr val="000000"/>
                  </a:outerShdw>
                </a:effectLst>
              </a:rPr>
              <a:t>A</a:t>
            </a:r>
            <a:r>
              <a:rPr lang="en-US" sz="6600" b="1" dirty="0">
                <a:solidFill>
                  <a:srgbClr val="FFFFFF"/>
                </a:solidFill>
                <a:effectLst>
                  <a:outerShdw dist="63500" dir="2700000" algn="tl" rotWithShape="0">
                    <a:srgbClr val="000000"/>
                  </a:outerShdw>
                </a:effectLst>
              </a:rPr>
              <a:t>BRAHAM</a:t>
            </a:r>
          </a:p>
          <a:p>
            <a:pPr algn="l">
              <a:defRPr/>
            </a:pPr>
            <a:r>
              <a:rPr lang="en-US" sz="6600" b="1" dirty="0">
                <a:solidFill>
                  <a:srgbClr val="FFFF00"/>
                </a:solidFill>
                <a:effectLst>
                  <a:outerShdw dist="63500" dir="2700000" algn="tl" rotWithShape="0">
                    <a:srgbClr val="000000"/>
                  </a:outerShdw>
                </a:effectLst>
              </a:rPr>
              <a:t>J</a:t>
            </a:r>
            <a:r>
              <a:rPr lang="en-US" sz="6600" b="1" dirty="0">
                <a:solidFill>
                  <a:srgbClr val="FFFFFF"/>
                </a:solidFill>
                <a:effectLst>
                  <a:outerShdw dist="63500" dir="2700000" algn="tl" rotWithShape="0">
                    <a:srgbClr val="000000"/>
                  </a:outerShdw>
                </a:effectLst>
              </a:rPr>
              <a:t>OSEPH</a:t>
            </a:r>
          </a:p>
          <a:p>
            <a:pPr algn="l">
              <a:defRPr/>
            </a:pPr>
            <a:r>
              <a:rPr lang="en-US" sz="6600" b="1" dirty="0">
                <a:solidFill>
                  <a:srgbClr val="FFFF00"/>
                </a:solidFill>
                <a:effectLst>
                  <a:outerShdw dist="63500" dir="2700000" algn="tl" rotWithShape="0">
                    <a:srgbClr val="000000"/>
                  </a:outerShdw>
                </a:effectLst>
              </a:rPr>
              <a:t>M</a:t>
            </a:r>
            <a:r>
              <a:rPr lang="en-US" sz="6600" b="1" dirty="0">
                <a:solidFill>
                  <a:srgbClr val="FFFFFF"/>
                </a:solidFill>
                <a:effectLst>
                  <a:outerShdw dist="63500" dir="2700000" algn="tl" rotWithShape="0">
                    <a:srgbClr val="000000"/>
                  </a:outerShdw>
                </a:effectLst>
              </a:rPr>
              <a:t>OSES</a:t>
            </a:r>
          </a:p>
          <a:p>
            <a:pPr algn="l">
              <a:defRPr/>
            </a:pPr>
            <a:r>
              <a:rPr lang="en-US" sz="6600" b="1" dirty="0">
                <a:solidFill>
                  <a:srgbClr val="FFFF00"/>
                </a:solidFill>
                <a:effectLst>
                  <a:outerShdw dist="63500" dir="2700000" algn="tl" rotWithShape="0">
                    <a:srgbClr val="000000"/>
                  </a:outerShdw>
                </a:effectLst>
              </a:rPr>
              <a:t>J</a:t>
            </a:r>
            <a:r>
              <a:rPr lang="en-US" sz="6600" b="1" dirty="0">
                <a:solidFill>
                  <a:srgbClr val="FFFFFF"/>
                </a:solidFill>
                <a:effectLst>
                  <a:outerShdw dist="63500" dir="2700000" algn="tl" rotWithShape="0">
                    <a:srgbClr val="000000"/>
                  </a:outerShdw>
                </a:effectLst>
              </a:rPr>
              <a:t>OSHUA</a:t>
            </a:r>
          </a:p>
        </p:txBody>
      </p:sp>
      <p:sp>
        <p:nvSpPr>
          <p:cNvPr id="107524"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7525" name="Text Box 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7526" name="Text Box 1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07527" name="Text Box 11"/>
          <p:cNvSpPr txBox="1">
            <a:spLocks noChangeArrowheads="1"/>
          </p:cNvSpPr>
          <p:nvPr/>
        </p:nvSpPr>
        <p:spPr bwMode="auto">
          <a:xfrm>
            <a:off x="8085138" y="6510338"/>
            <a:ext cx="328612"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51</a:t>
            </a:r>
          </a:p>
        </p:txBody>
      </p:sp>
      <p:sp>
        <p:nvSpPr>
          <p:cNvPr id="107528" name="Text Box 12"/>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7529"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2" name="Title 1"/>
          <p:cNvSpPr>
            <a:spLocks noGrp="1"/>
          </p:cNvSpPr>
          <p:nvPr>
            <p:ph type="title" idx="4294967295"/>
          </p:nvPr>
        </p:nvSpPr>
        <p:spPr>
          <a:xfrm>
            <a:off x="9144000" y="1184275"/>
            <a:ext cx="2239963" cy="3346450"/>
          </a:xfrm>
          <a:prstGeom prst="rect">
            <a:avLst/>
          </a:prstGeom>
        </p:spPr>
        <p:txBody>
          <a:bodyPr/>
          <a:lstStyle/>
          <a:p>
            <a:pPr>
              <a:defRPr/>
            </a:pPr>
            <a:r>
              <a:rPr lang="en-US" dirty="0">
                <a:latin typeface="Arial" panose="020B0604020202020204" pitchFamily="34" charset="0"/>
              </a:rPr>
              <a:t>Creation to Joshua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1119188" y="428625"/>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dirty="0">
                <a:solidFill>
                  <a:srgbClr val="FAFD00"/>
                </a:solidFill>
                <a:ea typeface="ＭＳ Ｐゴシック" charset="0"/>
                <a:cs typeface="ＭＳ Ｐゴシック" charset="0"/>
              </a:rPr>
              <a:t>5 Key Words or Phrases:</a:t>
            </a:r>
          </a:p>
        </p:txBody>
      </p:sp>
      <p:sp>
        <p:nvSpPr>
          <p:cNvPr id="132099" name="Rectangle 3"/>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132100" name="Line 4"/>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9572" name="Text Box 2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9573" name="Text Box 2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109574" name="Text Box 25"/>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09575" name="Text Box 2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52</a:t>
            </a:r>
          </a:p>
        </p:txBody>
      </p:sp>
      <p:sp>
        <p:nvSpPr>
          <p:cNvPr id="109576" name="Text Box 2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109577" name="Group 30"/>
          <p:cNvGrpSpPr>
            <a:grpSpLocks/>
          </p:cNvGrpSpPr>
          <p:nvPr/>
        </p:nvGrpSpPr>
        <p:grpSpPr bwMode="auto">
          <a:xfrm>
            <a:off x="2171700" y="5046663"/>
            <a:ext cx="6972300" cy="1006475"/>
            <a:chOff x="1368" y="3179"/>
            <a:chExt cx="4392" cy="634"/>
          </a:xfrm>
        </p:grpSpPr>
        <p:sp>
          <p:nvSpPr>
            <p:cNvPr id="132127" name="Text Box 31"/>
            <p:cNvSpPr txBox="1">
              <a:spLocks noChangeArrowheads="1"/>
            </p:cNvSpPr>
            <p:nvPr/>
          </p:nvSpPr>
          <p:spPr bwMode="auto">
            <a:xfrm>
              <a:off x="1808" y="3179"/>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chemeClr val="tx1"/>
                  </a:solidFill>
                  <a:effectLst>
                    <a:outerShdw blurRad="38100" dist="38100" dir="2700000" algn="tl">
                      <a:srgbClr val="000000"/>
                    </a:outerShdw>
                  </a:effectLst>
                </a:rPr>
                <a:t>J</a:t>
              </a:r>
              <a:r>
                <a:rPr lang="en-US" sz="4800" b="1" dirty="0">
                  <a:solidFill>
                    <a:schemeClr val="tx1"/>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JESUS</a:t>
              </a:r>
              <a:endParaRPr lang="en-US" sz="4800" b="1" dirty="0">
                <a:effectLst>
                  <a:outerShdw blurRad="38100" dist="38100" dir="2700000" algn="tl">
                    <a:srgbClr val="000000"/>
                  </a:outerShdw>
                </a:effectLst>
              </a:endParaRPr>
            </a:p>
          </p:txBody>
        </p:sp>
        <p:sp>
          <p:nvSpPr>
            <p:cNvPr id="132128" name="AutoShape 32"/>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78" name="Group 33"/>
          <p:cNvGrpSpPr>
            <a:grpSpLocks/>
          </p:cNvGrpSpPr>
          <p:nvPr/>
        </p:nvGrpSpPr>
        <p:grpSpPr bwMode="auto">
          <a:xfrm>
            <a:off x="2147888" y="4081463"/>
            <a:ext cx="6996112" cy="1006475"/>
            <a:chOff x="1353" y="2571"/>
            <a:chExt cx="4407" cy="634"/>
          </a:xfrm>
        </p:grpSpPr>
        <p:sp>
          <p:nvSpPr>
            <p:cNvPr id="132130" name="Text Box 34"/>
            <p:cNvSpPr txBox="1">
              <a:spLocks noChangeArrowheads="1"/>
            </p:cNvSpPr>
            <p:nvPr/>
          </p:nvSpPr>
          <p:spPr bwMode="auto">
            <a:xfrm>
              <a:off x="1765" y="2571"/>
              <a:ext cx="399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chemeClr val="accent1"/>
                  </a:solidFill>
                  <a:effectLst>
                    <a:outerShdw blurRad="38100" dist="38100" dir="2700000" algn="tl">
                      <a:srgbClr val="000000"/>
                    </a:outerShdw>
                  </a:effectLst>
                </a:rPr>
                <a:t>S</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SILENCE</a:t>
              </a:r>
              <a:endParaRPr lang="en-US" sz="4800" b="1" dirty="0">
                <a:effectLst>
                  <a:outerShdw blurRad="38100" dist="38100" dir="2700000" algn="tl">
                    <a:srgbClr val="000000"/>
                  </a:outerShdw>
                </a:effectLst>
              </a:endParaRPr>
            </a:p>
          </p:txBody>
        </p:sp>
        <p:sp>
          <p:nvSpPr>
            <p:cNvPr id="132131" name="AutoShape 35"/>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79" name="Group 36"/>
          <p:cNvGrpSpPr>
            <a:grpSpLocks/>
          </p:cNvGrpSpPr>
          <p:nvPr/>
        </p:nvGrpSpPr>
        <p:grpSpPr bwMode="auto">
          <a:xfrm>
            <a:off x="2184400" y="3190875"/>
            <a:ext cx="6959600" cy="1006475"/>
            <a:chOff x="1376" y="2010"/>
            <a:chExt cx="4384" cy="634"/>
          </a:xfrm>
        </p:grpSpPr>
        <p:sp>
          <p:nvSpPr>
            <p:cNvPr id="132133" name="Text Box 37"/>
            <p:cNvSpPr txBox="1">
              <a:spLocks noChangeArrowheads="1"/>
            </p:cNvSpPr>
            <p:nvPr/>
          </p:nvSpPr>
          <p:spPr bwMode="auto">
            <a:xfrm>
              <a:off x="1813" y="2010"/>
              <a:ext cx="3947"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rgbClr val="07DD3A"/>
                  </a:solidFill>
                  <a:effectLst>
                    <a:outerShdw blurRad="38100" dist="38100" dir="2700000" algn="tl">
                      <a:srgbClr val="000000"/>
                    </a:outerShdw>
                  </a:effectLst>
                </a:rPr>
                <a:t>3</a:t>
              </a:r>
              <a:r>
                <a:rPr lang="en-US" sz="4800" b="1" dirty="0">
                  <a:solidFill>
                    <a:srgbClr val="07DD3A"/>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SOCIETIES</a:t>
              </a:r>
              <a:endParaRPr lang="en-US" sz="4800" b="1" dirty="0">
                <a:effectLst>
                  <a:outerShdw blurRad="38100" dist="38100" dir="2700000" algn="tl">
                    <a:srgbClr val="000000"/>
                  </a:outerShdw>
                </a:effectLst>
              </a:endParaRPr>
            </a:p>
          </p:txBody>
        </p:sp>
        <p:sp>
          <p:nvSpPr>
            <p:cNvPr id="132134" name="AutoShape 38"/>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80" name="Group 39"/>
          <p:cNvGrpSpPr>
            <a:grpSpLocks/>
          </p:cNvGrpSpPr>
          <p:nvPr/>
        </p:nvGrpSpPr>
        <p:grpSpPr bwMode="auto">
          <a:xfrm>
            <a:off x="2184400" y="2332038"/>
            <a:ext cx="6959600" cy="1006475"/>
            <a:chOff x="1376" y="1469"/>
            <a:chExt cx="4384" cy="634"/>
          </a:xfrm>
        </p:grpSpPr>
        <p:sp>
          <p:nvSpPr>
            <p:cNvPr id="132136" name="Text Box 40"/>
            <p:cNvSpPr txBox="1">
              <a:spLocks noChangeArrowheads="1"/>
            </p:cNvSpPr>
            <p:nvPr/>
          </p:nvSpPr>
          <p:spPr bwMode="auto">
            <a:xfrm>
              <a:off x="1818" y="1469"/>
              <a:ext cx="3942"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a:solidFill>
                    <a:srgbClr val="EA304F"/>
                  </a:solidFill>
                  <a:effectLst>
                    <a:outerShdw blurRad="38100" dist="38100" dir="2700000" algn="tl">
                      <a:srgbClr val="000000"/>
                    </a:outerShdw>
                  </a:effectLst>
                </a:rPr>
                <a:t>4</a:t>
              </a:r>
              <a:r>
                <a:rPr lang="en-US" sz="4800" b="1" dirty="0">
                  <a:solidFill>
                    <a:srgbClr val="EA304F"/>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PEOPLE</a:t>
              </a:r>
              <a:endParaRPr lang="en-US" sz="4800" b="1" dirty="0">
                <a:effectLst>
                  <a:outerShdw blurRad="38100" dist="38100" dir="2700000" algn="tl">
                    <a:srgbClr val="000000"/>
                  </a:outerShdw>
                </a:effectLst>
              </a:endParaRPr>
            </a:p>
          </p:txBody>
        </p:sp>
        <p:sp>
          <p:nvSpPr>
            <p:cNvPr id="132137" name="AutoShape 41"/>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81" name="Group 42"/>
          <p:cNvGrpSpPr>
            <a:grpSpLocks/>
          </p:cNvGrpSpPr>
          <p:nvPr/>
        </p:nvGrpSpPr>
        <p:grpSpPr bwMode="auto">
          <a:xfrm>
            <a:off x="2159000" y="1484313"/>
            <a:ext cx="6891338" cy="923925"/>
            <a:chOff x="1360" y="935"/>
            <a:chExt cx="4341" cy="582"/>
          </a:xfrm>
        </p:grpSpPr>
        <p:sp>
          <p:nvSpPr>
            <p:cNvPr id="132139" name="Text Box 43"/>
            <p:cNvSpPr txBox="1">
              <a:spLocks noChangeArrowheads="1"/>
            </p:cNvSpPr>
            <p:nvPr/>
          </p:nvSpPr>
          <p:spPr bwMode="auto">
            <a:xfrm>
              <a:off x="1772" y="935"/>
              <a:ext cx="3929"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dirty="0">
                  <a:solidFill>
                    <a:srgbClr val="EDF636"/>
                  </a:solidFill>
                  <a:effectLst>
                    <a:outerShdw blurRad="38100" dist="38100" dir="2700000" algn="tl">
                      <a:srgbClr val="000000"/>
                    </a:outerShdw>
                  </a:effectLst>
                </a:rPr>
                <a:t>C</a:t>
              </a:r>
              <a:r>
                <a:rPr lang="en-US" sz="4800" b="1" dirty="0">
                  <a:solidFill>
                    <a:srgbClr val="EDF636"/>
                  </a:solidFill>
                  <a:effectLst>
                    <a:outerShdw blurRad="38100" dist="38100" dir="2700000" algn="tl">
                      <a:srgbClr val="000000"/>
                    </a:outerShdw>
                  </a:effectLst>
                </a:rPr>
                <a:t> </a:t>
              </a:r>
              <a:r>
                <a:rPr lang="en-US" sz="4800" b="1" dirty="0">
                  <a:effectLst>
                    <a:outerShdw blurRad="38100" dist="38100" dir="2700000" algn="tl">
                      <a:srgbClr val="000000"/>
                    </a:outerShdw>
                  </a:effectLst>
                </a:rPr>
                <a:t> </a:t>
              </a:r>
              <a:r>
                <a:rPr lang="en-US" sz="4800" b="1" dirty="0">
                  <a:solidFill>
                    <a:srgbClr val="EDF636"/>
                  </a:solidFill>
                  <a:effectLst>
                    <a:outerShdw blurRad="38100" dist="38100" dir="2700000" algn="tl">
                      <a:srgbClr val="000000"/>
                    </a:outerShdw>
                  </a:effectLst>
                </a:rPr>
                <a:t>=  CREATION</a:t>
              </a:r>
              <a:endParaRPr lang="en-US" sz="4800" b="1" dirty="0">
                <a:effectLst>
                  <a:outerShdw blurRad="38100" dist="38100" dir="2700000" algn="tl">
                    <a:srgbClr val="000000"/>
                  </a:outerShdw>
                </a:effectLst>
              </a:endParaRPr>
            </a:p>
          </p:txBody>
        </p:sp>
        <p:sp>
          <p:nvSpPr>
            <p:cNvPr id="132140"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32125" name="Oval 29"/>
          <p:cNvSpPr>
            <a:spLocks noChangeArrowheads="1"/>
          </p:cNvSpPr>
          <p:nvPr/>
        </p:nvSpPr>
        <p:spPr bwMode="auto">
          <a:xfrm>
            <a:off x="1760538" y="3155950"/>
            <a:ext cx="6311900" cy="1127125"/>
          </a:xfrm>
          <a:prstGeom prst="ellipse">
            <a:avLst/>
          </a:prstGeom>
          <a:noFill/>
          <a:ln w="76200">
            <a:solidFill>
              <a:srgbClr val="FFFFFF"/>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2125"/>
                                        </p:tgtEl>
                                        <p:attrNameLst>
                                          <p:attrName>style.visibility</p:attrName>
                                        </p:attrNameLst>
                                      </p:cBhvr>
                                      <p:to>
                                        <p:strVal val="visible"/>
                                      </p:to>
                                    </p:set>
                                    <p:animEffect transition="in" filter="fade">
                                      <p:cBhvr>
                                        <p:cTn id="7" dur="1000"/>
                                        <p:tgtEl>
                                          <p:spTgt spid="132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Freeform 3"/>
          <p:cNvSpPr>
            <a:spLocks/>
          </p:cNvSpPr>
          <p:nvPr/>
        </p:nvSpPr>
        <p:spPr bwMode="auto">
          <a:xfrm>
            <a:off x="4648200" y="1066800"/>
            <a:ext cx="1373188" cy="801688"/>
          </a:xfrm>
          <a:custGeom>
            <a:avLst/>
            <a:gdLst>
              <a:gd name="T0" fmla="*/ 2147483647 w 865"/>
              <a:gd name="T1" fmla="*/ 0 h 505"/>
              <a:gd name="T2" fmla="*/ 2147483647 w 865"/>
              <a:gd name="T3" fmla="*/ 2147483647 h 505"/>
              <a:gd name="T4" fmla="*/ 2147483647 w 865"/>
              <a:gd name="T5" fmla="*/ 2147483647 h 505"/>
              <a:gd name="T6" fmla="*/ 2147483647 w 865"/>
              <a:gd name="T7" fmla="*/ 2147483647 h 505"/>
              <a:gd name="T8" fmla="*/ 2147483647 w 865"/>
              <a:gd name="T9" fmla="*/ 2147483647 h 505"/>
              <a:gd name="T10" fmla="*/ 2147483647 w 865"/>
              <a:gd name="T11" fmla="*/ 2147483647 h 505"/>
              <a:gd name="T12" fmla="*/ 2147483647 w 865"/>
              <a:gd name="T13" fmla="*/ 2147483647 h 505"/>
              <a:gd name="T14" fmla="*/ 2147483647 w 865"/>
              <a:gd name="T15" fmla="*/ 2147483647 h 505"/>
              <a:gd name="T16" fmla="*/ 2147483647 w 865"/>
              <a:gd name="T17" fmla="*/ 2147483647 h 505"/>
              <a:gd name="T18" fmla="*/ 2147483647 w 865"/>
              <a:gd name="T19" fmla="*/ 2147483647 h 505"/>
              <a:gd name="T20" fmla="*/ 2147483647 w 865"/>
              <a:gd name="T21" fmla="*/ 2147483647 h 505"/>
              <a:gd name="T22" fmla="*/ 2147483647 w 865"/>
              <a:gd name="T23" fmla="*/ 2147483647 h 505"/>
              <a:gd name="T24" fmla="*/ 2147483647 w 865"/>
              <a:gd name="T25" fmla="*/ 2147483647 h 505"/>
              <a:gd name="T26" fmla="*/ 2147483647 w 865"/>
              <a:gd name="T27" fmla="*/ 2147483647 h 505"/>
              <a:gd name="T28" fmla="*/ 2147483647 w 865"/>
              <a:gd name="T29" fmla="*/ 2147483647 h 505"/>
              <a:gd name="T30" fmla="*/ 2147483647 w 865"/>
              <a:gd name="T31" fmla="*/ 2147483647 h 505"/>
              <a:gd name="T32" fmla="*/ 2147483647 w 865"/>
              <a:gd name="T33" fmla="*/ 2147483647 h 505"/>
              <a:gd name="T34" fmla="*/ 2147483647 w 865"/>
              <a:gd name="T35" fmla="*/ 2147483647 h 505"/>
              <a:gd name="T36" fmla="*/ 2147483647 w 865"/>
              <a:gd name="T37" fmla="*/ 2147483647 h 505"/>
              <a:gd name="T38" fmla="*/ 2147483647 w 865"/>
              <a:gd name="T39" fmla="*/ 2147483647 h 505"/>
              <a:gd name="T40" fmla="*/ 2147483647 w 865"/>
              <a:gd name="T41" fmla="*/ 2147483647 h 505"/>
              <a:gd name="T42" fmla="*/ 2147483647 w 865"/>
              <a:gd name="T43" fmla="*/ 2147483647 h 505"/>
              <a:gd name="T44" fmla="*/ 2147483647 w 865"/>
              <a:gd name="T45" fmla="*/ 2147483647 h 505"/>
              <a:gd name="T46" fmla="*/ 2147483647 w 865"/>
              <a:gd name="T47" fmla="*/ 2147483647 h 505"/>
              <a:gd name="T48" fmla="*/ 2147483647 w 865"/>
              <a:gd name="T49" fmla="*/ 2147483647 h 505"/>
              <a:gd name="T50" fmla="*/ 2147483647 w 865"/>
              <a:gd name="T51" fmla="*/ 2147483647 h 505"/>
              <a:gd name="T52" fmla="*/ 2147483647 w 865"/>
              <a:gd name="T53" fmla="*/ 2147483647 h 505"/>
              <a:gd name="T54" fmla="*/ 2147483647 w 865"/>
              <a:gd name="T55" fmla="*/ 2147483647 h 505"/>
              <a:gd name="T56" fmla="*/ 2147483647 w 865"/>
              <a:gd name="T57" fmla="*/ 2147483647 h 505"/>
              <a:gd name="T58" fmla="*/ 2147483647 w 865"/>
              <a:gd name="T59" fmla="*/ 2147483647 h 505"/>
              <a:gd name="T60" fmla="*/ 2147483647 w 865"/>
              <a:gd name="T61" fmla="*/ 2147483647 h 505"/>
              <a:gd name="T62" fmla="*/ 2147483647 w 865"/>
              <a:gd name="T63" fmla="*/ 2147483647 h 505"/>
              <a:gd name="T64" fmla="*/ 2147483647 w 865"/>
              <a:gd name="T65" fmla="*/ 2147483647 h 505"/>
              <a:gd name="T66" fmla="*/ 2147483647 w 865"/>
              <a:gd name="T67" fmla="*/ 2147483647 h 505"/>
              <a:gd name="T68" fmla="*/ 2147483647 w 865"/>
              <a:gd name="T69" fmla="*/ 2147483647 h 505"/>
              <a:gd name="T70" fmla="*/ 2147483647 w 865"/>
              <a:gd name="T71" fmla="*/ 2147483647 h 505"/>
              <a:gd name="T72" fmla="*/ 2147483647 w 865"/>
              <a:gd name="T73" fmla="*/ 2147483647 h 505"/>
              <a:gd name="T74" fmla="*/ 2147483647 w 865"/>
              <a:gd name="T75" fmla="*/ 2147483647 h 505"/>
              <a:gd name="T76" fmla="*/ 2147483647 w 865"/>
              <a:gd name="T77" fmla="*/ 2147483647 h 505"/>
              <a:gd name="T78" fmla="*/ 2147483647 w 865"/>
              <a:gd name="T79" fmla="*/ 2147483647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05"/>
              <a:gd name="T122" fmla="*/ 865 w 86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11618" name="Freeform 4"/>
          <p:cNvSpPr>
            <a:spLocks/>
          </p:cNvSpPr>
          <p:nvPr/>
        </p:nvSpPr>
        <p:spPr bwMode="auto">
          <a:xfrm>
            <a:off x="3276600" y="533400"/>
            <a:ext cx="1773238" cy="515938"/>
          </a:xfrm>
          <a:custGeom>
            <a:avLst/>
            <a:gdLst>
              <a:gd name="T0" fmla="*/ 2147483647 w 1117"/>
              <a:gd name="T1" fmla="*/ 2147483647 h 325"/>
              <a:gd name="T2" fmla="*/ 2147483647 w 1117"/>
              <a:gd name="T3" fmla="*/ 2147483647 h 325"/>
              <a:gd name="T4" fmla="*/ 2147483647 w 1117"/>
              <a:gd name="T5" fmla="*/ 2147483647 h 325"/>
              <a:gd name="T6" fmla="*/ 2147483647 w 1117"/>
              <a:gd name="T7" fmla="*/ 2147483647 h 325"/>
              <a:gd name="T8" fmla="*/ 2147483647 w 1117"/>
              <a:gd name="T9" fmla="*/ 2147483647 h 325"/>
              <a:gd name="T10" fmla="*/ 2147483647 w 1117"/>
              <a:gd name="T11" fmla="*/ 2147483647 h 325"/>
              <a:gd name="T12" fmla="*/ 2147483647 w 1117"/>
              <a:gd name="T13" fmla="*/ 2147483647 h 325"/>
              <a:gd name="T14" fmla="*/ 2147483647 w 1117"/>
              <a:gd name="T15" fmla="*/ 2147483647 h 325"/>
              <a:gd name="T16" fmla="*/ 2147483647 w 1117"/>
              <a:gd name="T17" fmla="*/ 2147483647 h 325"/>
              <a:gd name="T18" fmla="*/ 2147483647 w 1117"/>
              <a:gd name="T19" fmla="*/ 2147483647 h 325"/>
              <a:gd name="T20" fmla="*/ 2147483647 w 1117"/>
              <a:gd name="T21" fmla="*/ 2147483647 h 325"/>
              <a:gd name="T22" fmla="*/ 2147483647 w 1117"/>
              <a:gd name="T23" fmla="*/ 2147483647 h 325"/>
              <a:gd name="T24" fmla="*/ 2147483647 w 1117"/>
              <a:gd name="T25" fmla="*/ 2147483647 h 325"/>
              <a:gd name="T26" fmla="*/ 2147483647 w 1117"/>
              <a:gd name="T27" fmla="*/ 2147483647 h 325"/>
              <a:gd name="T28" fmla="*/ 2147483647 w 1117"/>
              <a:gd name="T29" fmla="*/ 2147483647 h 325"/>
              <a:gd name="T30" fmla="*/ 2147483647 w 1117"/>
              <a:gd name="T31" fmla="*/ 2147483647 h 325"/>
              <a:gd name="T32" fmla="*/ 2147483647 w 1117"/>
              <a:gd name="T33" fmla="*/ 2147483647 h 325"/>
              <a:gd name="T34" fmla="*/ 2147483647 w 1117"/>
              <a:gd name="T35" fmla="*/ 0 h 325"/>
              <a:gd name="T36" fmla="*/ 2147483647 w 1117"/>
              <a:gd name="T37" fmla="*/ 0 h 325"/>
              <a:gd name="T38" fmla="*/ 2147483647 w 1117"/>
              <a:gd name="T39" fmla="*/ 0 h 325"/>
              <a:gd name="T40" fmla="*/ 2147483647 w 1117"/>
              <a:gd name="T41" fmla="*/ 0 h 325"/>
              <a:gd name="T42" fmla="*/ 0 w 1117"/>
              <a:gd name="T43" fmla="*/ 2147483647 h 325"/>
              <a:gd name="T44" fmla="*/ 2147483647 w 1117"/>
              <a:gd name="T45" fmla="*/ 2147483647 h 325"/>
              <a:gd name="T46" fmla="*/ 2147483647 w 1117"/>
              <a:gd name="T47" fmla="*/ 2147483647 h 325"/>
              <a:gd name="T48" fmla="*/ 2147483647 w 1117"/>
              <a:gd name="T49" fmla="*/ 2147483647 h 325"/>
              <a:gd name="T50" fmla="*/ 2147483647 w 1117"/>
              <a:gd name="T51" fmla="*/ 2147483647 h 325"/>
              <a:gd name="T52" fmla="*/ 2147483647 w 1117"/>
              <a:gd name="T53" fmla="*/ 2147483647 h 325"/>
              <a:gd name="T54" fmla="*/ 2147483647 w 1117"/>
              <a:gd name="T55" fmla="*/ 2147483647 h 325"/>
              <a:gd name="T56" fmla="*/ 2147483647 w 1117"/>
              <a:gd name="T57" fmla="*/ 2147483647 h 325"/>
              <a:gd name="T58" fmla="*/ 2147483647 w 1117"/>
              <a:gd name="T59" fmla="*/ 2147483647 h 325"/>
              <a:gd name="T60" fmla="*/ 2147483647 w 1117"/>
              <a:gd name="T61" fmla="*/ 2147483647 h 325"/>
              <a:gd name="T62" fmla="*/ 2147483647 w 1117"/>
              <a:gd name="T63" fmla="*/ 2147483647 h 325"/>
              <a:gd name="T64" fmla="*/ 2147483647 w 1117"/>
              <a:gd name="T65" fmla="*/ 2147483647 h 325"/>
              <a:gd name="T66" fmla="*/ 2147483647 w 1117"/>
              <a:gd name="T67" fmla="*/ 2147483647 h 325"/>
              <a:gd name="T68" fmla="*/ 2147483647 w 1117"/>
              <a:gd name="T69" fmla="*/ 2147483647 h 325"/>
              <a:gd name="T70" fmla="*/ 2147483647 w 1117"/>
              <a:gd name="T71" fmla="*/ 2147483647 h 325"/>
              <a:gd name="T72" fmla="*/ 2147483647 w 1117"/>
              <a:gd name="T73" fmla="*/ 2147483647 h 325"/>
              <a:gd name="T74" fmla="*/ 2147483647 w 1117"/>
              <a:gd name="T75" fmla="*/ 2147483647 h 325"/>
              <a:gd name="T76" fmla="*/ 2147483647 w 1117"/>
              <a:gd name="T77" fmla="*/ 2147483647 h 325"/>
              <a:gd name="T78" fmla="*/ 2147483647 w 1117"/>
              <a:gd name="T79" fmla="*/ 2147483647 h 325"/>
              <a:gd name="T80" fmla="*/ 2147483647 w 1117"/>
              <a:gd name="T81" fmla="*/ 2147483647 h 325"/>
              <a:gd name="T82" fmla="*/ 2147483647 w 1117"/>
              <a:gd name="T83" fmla="*/ 2147483647 h 325"/>
              <a:gd name="T84" fmla="*/ 2147483647 w 1117"/>
              <a:gd name="T85" fmla="*/ 2147483647 h 325"/>
              <a:gd name="T86" fmla="*/ 2147483647 w 1117"/>
              <a:gd name="T87" fmla="*/ 2147483647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7"/>
              <a:gd name="T133" fmla="*/ 0 h 325"/>
              <a:gd name="T134" fmla="*/ 1117 w 1117"/>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11619" name="Freeform 7"/>
          <p:cNvSpPr>
            <a:spLocks/>
          </p:cNvSpPr>
          <p:nvPr/>
        </p:nvSpPr>
        <p:spPr bwMode="auto">
          <a:xfrm>
            <a:off x="3530600" y="2647950"/>
            <a:ext cx="1125538" cy="515938"/>
          </a:xfrm>
          <a:custGeom>
            <a:avLst/>
            <a:gdLst>
              <a:gd name="T0" fmla="*/ 2147483647 w 709"/>
              <a:gd name="T1" fmla="*/ 2147483647 h 325"/>
              <a:gd name="T2" fmla="*/ 2147483647 w 709"/>
              <a:gd name="T3" fmla="*/ 2147483647 h 325"/>
              <a:gd name="T4" fmla="*/ 2147483647 w 709"/>
              <a:gd name="T5" fmla="*/ 2147483647 h 325"/>
              <a:gd name="T6" fmla="*/ 2147483647 w 709"/>
              <a:gd name="T7" fmla="*/ 2147483647 h 325"/>
              <a:gd name="T8" fmla="*/ 2147483647 w 709"/>
              <a:gd name="T9" fmla="*/ 2147483647 h 325"/>
              <a:gd name="T10" fmla="*/ 2147483647 w 709"/>
              <a:gd name="T11" fmla="*/ 2147483647 h 325"/>
              <a:gd name="T12" fmla="*/ 2147483647 w 709"/>
              <a:gd name="T13" fmla="*/ 2147483647 h 325"/>
              <a:gd name="T14" fmla="*/ 2147483647 w 709"/>
              <a:gd name="T15" fmla="*/ 2147483647 h 325"/>
              <a:gd name="T16" fmla="*/ 2147483647 w 709"/>
              <a:gd name="T17" fmla="*/ 2147483647 h 325"/>
              <a:gd name="T18" fmla="*/ 2147483647 w 709"/>
              <a:gd name="T19" fmla="*/ 2147483647 h 325"/>
              <a:gd name="T20" fmla="*/ 2147483647 w 709"/>
              <a:gd name="T21" fmla="*/ 2147483647 h 325"/>
              <a:gd name="T22" fmla="*/ 2147483647 w 709"/>
              <a:gd name="T23" fmla="*/ 2147483647 h 325"/>
              <a:gd name="T24" fmla="*/ 2147483647 w 709"/>
              <a:gd name="T25" fmla="*/ 2147483647 h 325"/>
              <a:gd name="T26" fmla="*/ 2147483647 w 709"/>
              <a:gd name="T27" fmla="*/ 2147483647 h 325"/>
              <a:gd name="T28" fmla="*/ 2147483647 w 709"/>
              <a:gd name="T29" fmla="*/ 2147483647 h 325"/>
              <a:gd name="T30" fmla="*/ 2147483647 w 709"/>
              <a:gd name="T31" fmla="*/ 2147483647 h 325"/>
              <a:gd name="T32" fmla="*/ 2147483647 w 709"/>
              <a:gd name="T33" fmla="*/ 2147483647 h 325"/>
              <a:gd name="T34" fmla="*/ 2147483647 w 709"/>
              <a:gd name="T35" fmla="*/ 2147483647 h 325"/>
              <a:gd name="T36" fmla="*/ 2147483647 w 709"/>
              <a:gd name="T37" fmla="*/ 2147483647 h 325"/>
              <a:gd name="T38" fmla="*/ 2147483647 w 709"/>
              <a:gd name="T39" fmla="*/ 2147483647 h 325"/>
              <a:gd name="T40" fmla="*/ 2147483647 w 709"/>
              <a:gd name="T41" fmla="*/ 2147483647 h 325"/>
              <a:gd name="T42" fmla="*/ 2147483647 w 709"/>
              <a:gd name="T43" fmla="*/ 2147483647 h 325"/>
              <a:gd name="T44" fmla="*/ 2147483647 w 709"/>
              <a:gd name="T45" fmla="*/ 2147483647 h 325"/>
              <a:gd name="T46" fmla="*/ 2147483647 w 709"/>
              <a:gd name="T47" fmla="*/ 2147483647 h 325"/>
              <a:gd name="T48" fmla="*/ 2147483647 w 709"/>
              <a:gd name="T49" fmla="*/ 2147483647 h 325"/>
              <a:gd name="T50" fmla="*/ 2147483647 w 709"/>
              <a:gd name="T51" fmla="*/ 2147483647 h 325"/>
              <a:gd name="T52" fmla="*/ 2147483647 w 709"/>
              <a:gd name="T53" fmla="*/ 2147483647 h 325"/>
              <a:gd name="T54" fmla="*/ 2147483647 w 709"/>
              <a:gd name="T55" fmla="*/ 2147483647 h 325"/>
              <a:gd name="T56" fmla="*/ 2147483647 w 709"/>
              <a:gd name="T57" fmla="*/ 2147483647 h 325"/>
              <a:gd name="T58" fmla="*/ 2147483647 w 709"/>
              <a:gd name="T59" fmla="*/ 2147483647 h 325"/>
              <a:gd name="T60" fmla="*/ 2147483647 w 709"/>
              <a:gd name="T61" fmla="*/ 2147483647 h 325"/>
              <a:gd name="T62" fmla="*/ 0 w 709"/>
              <a:gd name="T63" fmla="*/ 2147483647 h 325"/>
              <a:gd name="T64" fmla="*/ 2147483647 w 709"/>
              <a:gd name="T65" fmla="*/ 2147483647 h 325"/>
              <a:gd name="T66" fmla="*/ 2147483647 w 709"/>
              <a:gd name="T67" fmla="*/ 2147483647 h 325"/>
              <a:gd name="T68" fmla="*/ 2147483647 w 709"/>
              <a:gd name="T69" fmla="*/ 2147483647 h 325"/>
              <a:gd name="T70" fmla="*/ 2147483647 w 709"/>
              <a:gd name="T71" fmla="*/ 2147483647 h 325"/>
              <a:gd name="T72" fmla="*/ 2147483647 w 709"/>
              <a:gd name="T73" fmla="*/ 2147483647 h 325"/>
              <a:gd name="T74" fmla="*/ 0 w 709"/>
              <a:gd name="T75" fmla="*/ 2147483647 h 325"/>
              <a:gd name="T76" fmla="*/ 2147483647 w 709"/>
              <a:gd name="T77" fmla="*/ 2147483647 h 325"/>
              <a:gd name="T78" fmla="*/ 2147483647 w 709"/>
              <a:gd name="T79" fmla="*/ 2147483647 h 325"/>
              <a:gd name="T80" fmla="*/ 2147483647 w 709"/>
              <a:gd name="T81" fmla="*/ 2147483647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325"/>
              <a:gd name="T125" fmla="*/ 709 w 709"/>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0969" name="Rectangle 9"/>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40970" name="Line 10"/>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1622" name="Freeform 6"/>
          <p:cNvSpPr>
            <a:spLocks/>
          </p:cNvSpPr>
          <p:nvPr/>
        </p:nvSpPr>
        <p:spPr bwMode="auto">
          <a:xfrm>
            <a:off x="3409950" y="1955800"/>
            <a:ext cx="1754188" cy="1982788"/>
          </a:xfrm>
          <a:custGeom>
            <a:avLst/>
            <a:gdLst>
              <a:gd name="T0" fmla="*/ 2147483647 w 1105"/>
              <a:gd name="T1" fmla="*/ 2147483647 h 1249"/>
              <a:gd name="T2" fmla="*/ 2147483647 w 1105"/>
              <a:gd name="T3" fmla="*/ 2147483647 h 1249"/>
              <a:gd name="T4" fmla="*/ 2147483647 w 1105"/>
              <a:gd name="T5" fmla="*/ 2147483647 h 1249"/>
              <a:gd name="T6" fmla="*/ 2147483647 w 1105"/>
              <a:gd name="T7" fmla="*/ 2147483647 h 1249"/>
              <a:gd name="T8" fmla="*/ 2147483647 w 1105"/>
              <a:gd name="T9" fmla="*/ 2147483647 h 1249"/>
              <a:gd name="T10" fmla="*/ 2147483647 w 1105"/>
              <a:gd name="T11" fmla="*/ 2147483647 h 1249"/>
              <a:gd name="T12" fmla="*/ 2147483647 w 1105"/>
              <a:gd name="T13" fmla="*/ 2147483647 h 1249"/>
              <a:gd name="T14" fmla="*/ 2147483647 w 1105"/>
              <a:gd name="T15" fmla="*/ 2147483647 h 1249"/>
              <a:gd name="T16" fmla="*/ 2147483647 w 1105"/>
              <a:gd name="T17" fmla="*/ 2147483647 h 1249"/>
              <a:gd name="T18" fmla="*/ 2147483647 w 1105"/>
              <a:gd name="T19" fmla="*/ 2147483647 h 1249"/>
              <a:gd name="T20" fmla="*/ 2147483647 w 1105"/>
              <a:gd name="T21" fmla="*/ 2147483647 h 1249"/>
              <a:gd name="T22" fmla="*/ 2147483647 w 1105"/>
              <a:gd name="T23" fmla="*/ 2147483647 h 1249"/>
              <a:gd name="T24" fmla="*/ 2147483647 w 1105"/>
              <a:gd name="T25" fmla="*/ 2147483647 h 1249"/>
              <a:gd name="T26" fmla="*/ 2147483647 w 1105"/>
              <a:gd name="T27" fmla="*/ 2147483647 h 1249"/>
              <a:gd name="T28" fmla="*/ 2147483647 w 1105"/>
              <a:gd name="T29" fmla="*/ 2147483647 h 1249"/>
              <a:gd name="T30" fmla="*/ 2147483647 w 1105"/>
              <a:gd name="T31" fmla="*/ 2147483647 h 1249"/>
              <a:gd name="T32" fmla="*/ 2147483647 w 1105"/>
              <a:gd name="T33" fmla="*/ 2147483647 h 1249"/>
              <a:gd name="T34" fmla="*/ 2147483647 w 1105"/>
              <a:gd name="T35" fmla="*/ 2147483647 h 1249"/>
              <a:gd name="T36" fmla="*/ 2147483647 w 1105"/>
              <a:gd name="T37" fmla="*/ 2147483647 h 1249"/>
              <a:gd name="T38" fmla="*/ 2147483647 w 1105"/>
              <a:gd name="T39" fmla="*/ 2147483647 h 1249"/>
              <a:gd name="T40" fmla="*/ 2147483647 w 1105"/>
              <a:gd name="T41" fmla="*/ 2147483647 h 1249"/>
              <a:gd name="T42" fmla="*/ 2147483647 w 1105"/>
              <a:gd name="T43" fmla="*/ 2147483647 h 1249"/>
              <a:gd name="T44" fmla="*/ 2147483647 w 1105"/>
              <a:gd name="T45" fmla="*/ 2147483647 h 1249"/>
              <a:gd name="T46" fmla="*/ 2147483647 w 1105"/>
              <a:gd name="T47" fmla="*/ 2147483647 h 1249"/>
              <a:gd name="T48" fmla="*/ 2147483647 w 1105"/>
              <a:gd name="T49" fmla="*/ 2147483647 h 1249"/>
              <a:gd name="T50" fmla="*/ 2147483647 w 1105"/>
              <a:gd name="T51" fmla="*/ 2147483647 h 1249"/>
              <a:gd name="T52" fmla="*/ 2147483647 w 1105"/>
              <a:gd name="T53" fmla="*/ 2147483647 h 1249"/>
              <a:gd name="T54" fmla="*/ 2147483647 w 1105"/>
              <a:gd name="T55" fmla="*/ 2147483647 h 1249"/>
              <a:gd name="T56" fmla="*/ 2147483647 w 1105"/>
              <a:gd name="T57" fmla="*/ 2147483647 h 1249"/>
              <a:gd name="T58" fmla="*/ 2147483647 w 1105"/>
              <a:gd name="T59" fmla="*/ 2147483647 h 1249"/>
              <a:gd name="T60" fmla="*/ 2147483647 w 1105"/>
              <a:gd name="T61" fmla="*/ 2147483647 h 1249"/>
              <a:gd name="T62" fmla="*/ 2147483647 w 1105"/>
              <a:gd name="T63" fmla="*/ 2147483647 h 1249"/>
              <a:gd name="T64" fmla="*/ 2147483647 w 1105"/>
              <a:gd name="T65" fmla="*/ 0 h 1249"/>
              <a:gd name="T66" fmla="*/ 2147483647 w 1105"/>
              <a:gd name="T67" fmla="*/ 2147483647 h 1249"/>
              <a:gd name="T68" fmla="*/ 0 w 1105"/>
              <a:gd name="T69" fmla="*/ 2147483647 h 1249"/>
              <a:gd name="T70" fmla="*/ 2147483647 w 1105"/>
              <a:gd name="T71" fmla="*/ 2147483647 h 1249"/>
              <a:gd name="T72" fmla="*/ 2147483647 w 1105"/>
              <a:gd name="T73" fmla="*/ 2147483647 h 1249"/>
              <a:gd name="T74" fmla="*/ 2147483647 w 1105"/>
              <a:gd name="T75" fmla="*/ 2147483647 h 1249"/>
              <a:gd name="T76" fmla="*/ 2147483647 w 1105"/>
              <a:gd name="T77" fmla="*/ 2147483647 h 1249"/>
              <a:gd name="T78" fmla="*/ 2147483647 w 1105"/>
              <a:gd name="T79" fmla="*/ 2147483647 h 1249"/>
              <a:gd name="T80" fmla="*/ 2147483647 w 1105"/>
              <a:gd name="T81" fmla="*/ 2147483647 h 1249"/>
              <a:gd name="T82" fmla="*/ 2147483647 w 1105"/>
              <a:gd name="T83" fmla="*/ 2147483647 h 1249"/>
              <a:gd name="T84" fmla="*/ 2147483647 w 1105"/>
              <a:gd name="T85" fmla="*/ 2147483647 h 1249"/>
              <a:gd name="T86" fmla="*/ 2147483647 w 1105"/>
              <a:gd name="T87" fmla="*/ 2147483647 h 1249"/>
              <a:gd name="T88" fmla="*/ 2147483647 w 1105"/>
              <a:gd name="T89" fmla="*/ 2147483647 h 1249"/>
              <a:gd name="T90" fmla="*/ 2147483647 w 1105"/>
              <a:gd name="T91" fmla="*/ 2147483647 h 1249"/>
              <a:gd name="T92" fmla="*/ 2147483647 w 1105"/>
              <a:gd name="T93" fmla="*/ 2147483647 h 1249"/>
              <a:gd name="T94" fmla="*/ 2147483647 w 1105"/>
              <a:gd name="T95" fmla="*/ 2147483647 h 1249"/>
              <a:gd name="T96" fmla="*/ 2147483647 w 1105"/>
              <a:gd name="T97" fmla="*/ 2147483647 h 1249"/>
              <a:gd name="T98" fmla="*/ 2147483647 w 1105"/>
              <a:gd name="T99" fmla="*/ 2147483647 h 1249"/>
              <a:gd name="T100" fmla="*/ 2147483647 w 1105"/>
              <a:gd name="T101" fmla="*/ 2147483647 h 1249"/>
              <a:gd name="T102" fmla="*/ 2147483647 w 1105"/>
              <a:gd name="T103" fmla="*/ 2147483647 h 1249"/>
              <a:gd name="T104" fmla="*/ 2147483647 w 1105"/>
              <a:gd name="T105" fmla="*/ 2147483647 h 1249"/>
              <a:gd name="T106" fmla="*/ 2147483647 w 1105"/>
              <a:gd name="T107" fmla="*/ 2147483647 h 1249"/>
              <a:gd name="T108" fmla="*/ 2147483647 w 1105"/>
              <a:gd name="T109" fmla="*/ 2147483647 h 1249"/>
              <a:gd name="T110" fmla="*/ 2147483647 w 1105"/>
              <a:gd name="T111" fmla="*/ 2147483647 h 1249"/>
              <a:gd name="T112" fmla="*/ 2147483647 w 1105"/>
              <a:gd name="T113" fmla="*/ 2147483647 h 1249"/>
              <a:gd name="T114" fmla="*/ 2147483647 w 1105"/>
              <a:gd name="T115" fmla="*/ 2147483647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5"/>
              <a:gd name="T175" fmla="*/ 0 h 1249"/>
              <a:gd name="T176" fmla="*/ 1105 w 1105"/>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11623"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1624"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111625" name="Text Box 2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11626" name="Text Box 30"/>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53</a:t>
            </a:r>
          </a:p>
        </p:txBody>
      </p:sp>
      <p:sp>
        <p:nvSpPr>
          <p:cNvPr id="111627"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111628" name="Text Box 33"/>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40962" name="Oval 2"/>
          <p:cNvSpPr>
            <a:spLocks noChangeArrowheads="1"/>
          </p:cNvSpPr>
          <p:nvPr/>
        </p:nvSpPr>
        <p:spPr bwMode="auto">
          <a:xfrm>
            <a:off x="2032000" y="1092200"/>
            <a:ext cx="5054600" cy="4902200"/>
          </a:xfrm>
          <a:prstGeom prst="ellipse">
            <a:avLst/>
          </a:prstGeom>
          <a:noFill/>
          <a:ln w="1016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1630" name="Freeform 19"/>
          <p:cNvSpPr>
            <a:spLocks/>
          </p:cNvSpPr>
          <p:nvPr/>
        </p:nvSpPr>
        <p:spPr bwMode="auto">
          <a:xfrm>
            <a:off x="4808538" y="990600"/>
            <a:ext cx="2709862" cy="2684463"/>
          </a:xfrm>
          <a:custGeom>
            <a:avLst/>
            <a:gdLst>
              <a:gd name="T0" fmla="*/ 2147483647 w 1707"/>
              <a:gd name="T1" fmla="*/ 2147483647 h 1691"/>
              <a:gd name="T2" fmla="*/ 2147483647 w 1707"/>
              <a:gd name="T3" fmla="*/ 2147483647 h 1691"/>
              <a:gd name="T4" fmla="*/ 2147483647 w 1707"/>
              <a:gd name="T5" fmla="*/ 2147483647 h 1691"/>
              <a:gd name="T6" fmla="*/ 2147483647 w 1707"/>
              <a:gd name="T7" fmla="*/ 2147483647 h 1691"/>
              <a:gd name="T8" fmla="*/ 2147483647 w 1707"/>
              <a:gd name="T9" fmla="*/ 2147483647 h 1691"/>
              <a:gd name="T10" fmla="*/ 2147483647 w 1707"/>
              <a:gd name="T11" fmla="*/ 2147483647 h 1691"/>
              <a:gd name="T12" fmla="*/ 2147483647 w 1707"/>
              <a:gd name="T13" fmla="*/ 2147483647 h 1691"/>
              <a:gd name="T14" fmla="*/ 2147483647 w 1707"/>
              <a:gd name="T15" fmla="*/ 2147483647 h 1691"/>
              <a:gd name="T16" fmla="*/ 2147483647 w 1707"/>
              <a:gd name="T17" fmla="*/ 2147483647 h 1691"/>
              <a:gd name="T18" fmla="*/ 2147483647 w 1707"/>
              <a:gd name="T19" fmla="*/ 2147483647 h 1691"/>
              <a:gd name="T20" fmla="*/ 2147483647 w 1707"/>
              <a:gd name="T21" fmla="*/ 2147483647 h 1691"/>
              <a:gd name="T22" fmla="*/ 2147483647 w 1707"/>
              <a:gd name="T23" fmla="*/ 2147483647 h 1691"/>
              <a:gd name="T24" fmla="*/ 2147483647 w 1707"/>
              <a:gd name="T25" fmla="*/ 2147483647 h 1691"/>
              <a:gd name="T26" fmla="*/ 2147483647 w 1707"/>
              <a:gd name="T27" fmla="*/ 2147483647 h 1691"/>
              <a:gd name="T28" fmla="*/ 2147483647 w 1707"/>
              <a:gd name="T29" fmla="*/ 2147483647 h 1691"/>
              <a:gd name="T30" fmla="*/ 2147483647 w 1707"/>
              <a:gd name="T31" fmla="*/ 2147483647 h 1691"/>
              <a:gd name="T32" fmla="*/ 2147483647 w 1707"/>
              <a:gd name="T33" fmla="*/ 2147483647 h 1691"/>
              <a:gd name="T34" fmla="*/ 2147483647 w 1707"/>
              <a:gd name="T35" fmla="*/ 2147483647 h 1691"/>
              <a:gd name="T36" fmla="*/ 2147483647 w 1707"/>
              <a:gd name="T37" fmla="*/ 2147483647 h 1691"/>
              <a:gd name="T38" fmla="*/ 2147483647 w 1707"/>
              <a:gd name="T39" fmla="*/ 2147483647 h 1691"/>
              <a:gd name="T40" fmla="*/ 2147483647 w 1707"/>
              <a:gd name="T41" fmla="*/ 2147483647 h 1691"/>
              <a:gd name="T42" fmla="*/ 2147483647 w 1707"/>
              <a:gd name="T43" fmla="*/ 2147483647 h 1691"/>
              <a:gd name="T44" fmla="*/ 2147483647 w 1707"/>
              <a:gd name="T45" fmla="*/ 2147483647 h 1691"/>
              <a:gd name="T46" fmla="*/ 2147483647 w 1707"/>
              <a:gd name="T47" fmla="*/ 2147483647 h 1691"/>
              <a:gd name="T48" fmla="*/ 2147483647 w 1707"/>
              <a:gd name="T49" fmla="*/ 2147483647 h 1691"/>
              <a:gd name="T50" fmla="*/ 2147483647 w 1707"/>
              <a:gd name="T51" fmla="*/ 2147483647 h 1691"/>
              <a:gd name="T52" fmla="*/ 2147483647 w 1707"/>
              <a:gd name="T53" fmla="*/ 2147483647 h 1691"/>
              <a:gd name="T54" fmla="*/ 2147483647 w 1707"/>
              <a:gd name="T55" fmla="*/ 2147483647 h 1691"/>
              <a:gd name="T56" fmla="*/ 2147483647 w 1707"/>
              <a:gd name="T57" fmla="*/ 2147483647 h 1691"/>
              <a:gd name="T58" fmla="*/ 2147483647 w 1707"/>
              <a:gd name="T59" fmla="*/ 2147483647 h 1691"/>
              <a:gd name="T60" fmla="*/ 2147483647 w 1707"/>
              <a:gd name="T61" fmla="*/ 2147483647 h 1691"/>
              <a:gd name="T62" fmla="*/ 2147483647 w 1707"/>
              <a:gd name="T63" fmla="*/ 2147483647 h 1691"/>
              <a:gd name="T64" fmla="*/ 2147483647 w 1707"/>
              <a:gd name="T65" fmla="*/ 2147483647 h 1691"/>
              <a:gd name="T66" fmla="*/ 2147483647 w 1707"/>
              <a:gd name="T67" fmla="*/ 2147483647 h 1691"/>
              <a:gd name="T68" fmla="*/ 2147483647 w 1707"/>
              <a:gd name="T69" fmla="*/ 2147483647 h 1691"/>
              <a:gd name="T70" fmla="*/ 2147483647 w 1707"/>
              <a:gd name="T71" fmla="*/ 2147483647 h 1691"/>
              <a:gd name="T72" fmla="*/ 2147483647 w 1707"/>
              <a:gd name="T73" fmla="*/ 2147483647 h 1691"/>
              <a:gd name="T74" fmla="*/ 2147483647 w 1707"/>
              <a:gd name="T75" fmla="*/ 2147483647 h 1691"/>
              <a:gd name="T76" fmla="*/ 2147483647 w 1707"/>
              <a:gd name="T77" fmla="*/ 2147483647 h 1691"/>
              <a:gd name="T78" fmla="*/ 2147483647 w 1707"/>
              <a:gd name="T79" fmla="*/ 2147483647 h 1691"/>
              <a:gd name="T80" fmla="*/ 2147483647 w 1707"/>
              <a:gd name="T81" fmla="*/ 2147483647 h 1691"/>
              <a:gd name="T82" fmla="*/ 2147483647 w 1707"/>
              <a:gd name="T83" fmla="*/ 2147483647 h 1691"/>
              <a:gd name="T84" fmla="*/ 2147483647 w 1707"/>
              <a:gd name="T85" fmla="*/ 2147483647 h 1691"/>
              <a:gd name="T86" fmla="*/ 2147483647 w 1707"/>
              <a:gd name="T87" fmla="*/ 0 h 1691"/>
              <a:gd name="T88" fmla="*/ 2147483647 w 1707"/>
              <a:gd name="T89" fmla="*/ 2147483647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7"/>
              <a:gd name="T136" fmla="*/ 0 h 1691"/>
              <a:gd name="T137" fmla="*/ 1707 w 1707"/>
              <a:gd name="T138" fmla="*/ 1691 h 16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1631" name="Freeform 22"/>
          <p:cNvSpPr>
            <a:spLocks/>
          </p:cNvSpPr>
          <p:nvPr/>
        </p:nvSpPr>
        <p:spPr bwMode="auto">
          <a:xfrm rot="284981">
            <a:off x="6680200" y="24622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1632" name="Freeform 34"/>
          <p:cNvSpPr>
            <a:spLocks/>
          </p:cNvSpPr>
          <p:nvPr/>
        </p:nvSpPr>
        <p:spPr bwMode="auto">
          <a:xfrm rot="-922482">
            <a:off x="4557713" y="527050"/>
            <a:ext cx="1441450" cy="1411288"/>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1633" name="Freeform 35"/>
          <p:cNvSpPr>
            <a:spLocks/>
          </p:cNvSpPr>
          <p:nvPr/>
        </p:nvSpPr>
        <p:spPr bwMode="auto">
          <a:xfrm>
            <a:off x="5618163" y="1136650"/>
            <a:ext cx="1103312"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1634" name="Freeform 36"/>
          <p:cNvSpPr>
            <a:spLocks/>
          </p:cNvSpPr>
          <p:nvPr/>
        </p:nvSpPr>
        <p:spPr bwMode="auto">
          <a:xfrm>
            <a:off x="6143625" y="18018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1635" name="Freeform 38"/>
          <p:cNvSpPr>
            <a:spLocks/>
          </p:cNvSpPr>
          <p:nvPr/>
        </p:nvSpPr>
        <p:spPr bwMode="auto">
          <a:xfrm>
            <a:off x="5410200" y="1403350"/>
            <a:ext cx="2251075" cy="1222375"/>
          </a:xfrm>
          <a:custGeom>
            <a:avLst/>
            <a:gdLst>
              <a:gd name="T0" fmla="*/ 2147483647 w 1418"/>
              <a:gd name="T1" fmla="*/ 2147483647 h 770"/>
              <a:gd name="T2" fmla="*/ 2147483647 w 1418"/>
              <a:gd name="T3" fmla="*/ 2147483647 h 770"/>
              <a:gd name="T4" fmla="*/ 2147483647 w 1418"/>
              <a:gd name="T5" fmla="*/ 2147483647 h 770"/>
              <a:gd name="T6" fmla="*/ 2147483647 w 1418"/>
              <a:gd name="T7" fmla="*/ 2147483647 h 770"/>
              <a:gd name="T8" fmla="*/ 2147483647 w 1418"/>
              <a:gd name="T9" fmla="*/ 2147483647 h 770"/>
              <a:gd name="T10" fmla="*/ 2147483647 w 1418"/>
              <a:gd name="T11" fmla="*/ 0 h 770"/>
              <a:gd name="T12" fmla="*/ 2147483647 w 1418"/>
              <a:gd name="T13" fmla="*/ 2147483647 h 770"/>
              <a:gd name="T14" fmla="*/ 2147483647 w 1418"/>
              <a:gd name="T15" fmla="*/ 2147483647 h 770"/>
              <a:gd name="T16" fmla="*/ 2147483647 w 1418"/>
              <a:gd name="T17" fmla="*/ 2147483647 h 770"/>
              <a:gd name="T18" fmla="*/ 2147483647 w 1418"/>
              <a:gd name="T19" fmla="*/ 2147483647 h 770"/>
              <a:gd name="T20" fmla="*/ 2147483647 w 1418"/>
              <a:gd name="T21" fmla="*/ 2147483647 h 770"/>
              <a:gd name="T22" fmla="*/ 2147483647 w 1418"/>
              <a:gd name="T23" fmla="*/ 2147483647 h 770"/>
              <a:gd name="T24" fmla="*/ 2147483647 w 1418"/>
              <a:gd name="T25" fmla="*/ 2147483647 h 770"/>
              <a:gd name="T26" fmla="*/ 2147483647 w 1418"/>
              <a:gd name="T27" fmla="*/ 2147483647 h 770"/>
              <a:gd name="T28" fmla="*/ 2147483647 w 1418"/>
              <a:gd name="T29" fmla="*/ 2147483647 h 770"/>
              <a:gd name="T30" fmla="*/ 2147483647 w 1418"/>
              <a:gd name="T31" fmla="*/ 2147483647 h 770"/>
              <a:gd name="T32" fmla="*/ 2147483647 w 1418"/>
              <a:gd name="T33" fmla="*/ 2147483647 h 770"/>
              <a:gd name="T34" fmla="*/ 2147483647 w 1418"/>
              <a:gd name="T35" fmla="*/ 2147483647 h 770"/>
              <a:gd name="T36" fmla="*/ 2147483647 w 1418"/>
              <a:gd name="T37" fmla="*/ 2147483647 h 770"/>
              <a:gd name="T38" fmla="*/ 2147483647 w 1418"/>
              <a:gd name="T39" fmla="*/ 2147483647 h 770"/>
              <a:gd name="T40" fmla="*/ 2147483647 w 1418"/>
              <a:gd name="T41" fmla="*/ 2147483647 h 770"/>
              <a:gd name="T42" fmla="*/ 2147483647 w 1418"/>
              <a:gd name="T43" fmla="*/ 2147483647 h 770"/>
              <a:gd name="T44" fmla="*/ 2147483647 w 1418"/>
              <a:gd name="T45" fmla="*/ 2147483647 h 770"/>
              <a:gd name="T46" fmla="*/ 2147483647 w 1418"/>
              <a:gd name="T47" fmla="*/ 2147483647 h 770"/>
              <a:gd name="T48" fmla="*/ 2147483647 w 1418"/>
              <a:gd name="T49" fmla="*/ 2147483647 h 770"/>
              <a:gd name="T50" fmla="*/ 2147483647 w 1418"/>
              <a:gd name="T51" fmla="*/ 2147483647 h 770"/>
              <a:gd name="T52" fmla="*/ 2147483647 w 1418"/>
              <a:gd name="T53" fmla="*/ 2147483647 h 770"/>
              <a:gd name="T54" fmla="*/ 2147483647 w 1418"/>
              <a:gd name="T55" fmla="*/ 2147483647 h 770"/>
              <a:gd name="T56" fmla="*/ 2147483647 w 1418"/>
              <a:gd name="T57" fmla="*/ 2147483647 h 770"/>
              <a:gd name="T58" fmla="*/ 2147483647 w 1418"/>
              <a:gd name="T59" fmla="*/ 2147483647 h 770"/>
              <a:gd name="T60" fmla="*/ 2147483647 w 1418"/>
              <a:gd name="T61" fmla="*/ 2147483647 h 770"/>
              <a:gd name="T62" fmla="*/ 2147483647 w 1418"/>
              <a:gd name="T63" fmla="*/ 2147483647 h 770"/>
              <a:gd name="T64" fmla="*/ 2147483647 w 1418"/>
              <a:gd name="T65" fmla="*/ 2147483647 h 770"/>
              <a:gd name="T66" fmla="*/ 2147483647 w 1418"/>
              <a:gd name="T67" fmla="*/ 2147483647 h 770"/>
              <a:gd name="T68" fmla="*/ 2147483647 w 1418"/>
              <a:gd name="T69" fmla="*/ 2147483647 h 770"/>
              <a:gd name="T70" fmla="*/ 2147483647 w 1418"/>
              <a:gd name="T71" fmla="*/ 2147483647 h 770"/>
              <a:gd name="T72" fmla="*/ 2147483647 w 1418"/>
              <a:gd name="T73" fmla="*/ 2147483647 h 770"/>
              <a:gd name="T74" fmla="*/ 2147483647 w 1418"/>
              <a:gd name="T75" fmla="*/ 2147483647 h 7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8"/>
              <a:gd name="T115" fmla="*/ 0 h 770"/>
              <a:gd name="T116" fmla="*/ 1418 w 1418"/>
              <a:gd name="T117" fmla="*/ 770 h 7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8" h="770">
                <a:moveTo>
                  <a:pt x="111" y="165"/>
                </a:moveTo>
                <a:cubicBezTo>
                  <a:pt x="159" y="151"/>
                  <a:pt x="187" y="102"/>
                  <a:pt x="237" y="87"/>
                </a:cubicBezTo>
                <a:cubicBezTo>
                  <a:pt x="275" y="62"/>
                  <a:pt x="252" y="74"/>
                  <a:pt x="308" y="55"/>
                </a:cubicBezTo>
                <a:cubicBezTo>
                  <a:pt x="326" y="49"/>
                  <a:pt x="338" y="29"/>
                  <a:pt x="356" y="23"/>
                </a:cubicBezTo>
                <a:cubicBezTo>
                  <a:pt x="372" y="18"/>
                  <a:pt x="387" y="13"/>
                  <a:pt x="403" y="8"/>
                </a:cubicBezTo>
                <a:cubicBezTo>
                  <a:pt x="411" y="5"/>
                  <a:pt x="427" y="0"/>
                  <a:pt x="427" y="0"/>
                </a:cubicBezTo>
                <a:cubicBezTo>
                  <a:pt x="472" y="3"/>
                  <a:pt x="517" y="2"/>
                  <a:pt x="561" y="8"/>
                </a:cubicBezTo>
                <a:cubicBezTo>
                  <a:pt x="577" y="10"/>
                  <a:pt x="608" y="23"/>
                  <a:pt x="608" y="23"/>
                </a:cubicBezTo>
                <a:cubicBezTo>
                  <a:pt x="647" y="49"/>
                  <a:pt x="687" y="49"/>
                  <a:pt x="734" y="55"/>
                </a:cubicBezTo>
                <a:cubicBezTo>
                  <a:pt x="821" y="84"/>
                  <a:pt x="727" y="55"/>
                  <a:pt x="948" y="71"/>
                </a:cubicBezTo>
                <a:cubicBezTo>
                  <a:pt x="984" y="74"/>
                  <a:pt x="1022" y="93"/>
                  <a:pt x="1058" y="102"/>
                </a:cubicBezTo>
                <a:cubicBezTo>
                  <a:pt x="1066" y="107"/>
                  <a:pt x="1075" y="111"/>
                  <a:pt x="1082" y="118"/>
                </a:cubicBezTo>
                <a:cubicBezTo>
                  <a:pt x="1089" y="125"/>
                  <a:pt x="1090" y="136"/>
                  <a:pt x="1097" y="142"/>
                </a:cubicBezTo>
                <a:cubicBezTo>
                  <a:pt x="1111" y="155"/>
                  <a:pt x="1145" y="173"/>
                  <a:pt x="1145" y="173"/>
                </a:cubicBezTo>
                <a:cubicBezTo>
                  <a:pt x="1165" y="223"/>
                  <a:pt x="1180" y="224"/>
                  <a:pt x="1216" y="260"/>
                </a:cubicBezTo>
                <a:cubicBezTo>
                  <a:pt x="1239" y="330"/>
                  <a:pt x="1312" y="327"/>
                  <a:pt x="1366" y="363"/>
                </a:cubicBezTo>
                <a:cubicBezTo>
                  <a:pt x="1381" y="387"/>
                  <a:pt x="1389" y="410"/>
                  <a:pt x="1405" y="434"/>
                </a:cubicBezTo>
                <a:cubicBezTo>
                  <a:pt x="1397" y="500"/>
                  <a:pt x="1405" y="532"/>
                  <a:pt x="1413" y="599"/>
                </a:cubicBezTo>
                <a:cubicBezTo>
                  <a:pt x="1410" y="623"/>
                  <a:pt x="1418" y="650"/>
                  <a:pt x="1405" y="670"/>
                </a:cubicBezTo>
                <a:cubicBezTo>
                  <a:pt x="1396" y="684"/>
                  <a:pt x="1358" y="686"/>
                  <a:pt x="1358" y="686"/>
                </a:cubicBezTo>
                <a:cubicBezTo>
                  <a:pt x="1345" y="726"/>
                  <a:pt x="1316" y="729"/>
                  <a:pt x="1279" y="741"/>
                </a:cubicBezTo>
                <a:cubicBezTo>
                  <a:pt x="1263" y="746"/>
                  <a:pt x="1232" y="757"/>
                  <a:pt x="1232" y="757"/>
                </a:cubicBezTo>
                <a:cubicBezTo>
                  <a:pt x="1148" y="754"/>
                  <a:pt x="1058" y="770"/>
                  <a:pt x="979" y="741"/>
                </a:cubicBezTo>
                <a:cubicBezTo>
                  <a:pt x="921" y="720"/>
                  <a:pt x="885" y="658"/>
                  <a:pt x="829" y="639"/>
                </a:cubicBezTo>
                <a:cubicBezTo>
                  <a:pt x="753" y="614"/>
                  <a:pt x="671" y="613"/>
                  <a:pt x="592" y="607"/>
                </a:cubicBezTo>
                <a:cubicBezTo>
                  <a:pt x="521" y="595"/>
                  <a:pt x="447" y="607"/>
                  <a:pt x="379" y="584"/>
                </a:cubicBezTo>
                <a:cubicBezTo>
                  <a:pt x="371" y="579"/>
                  <a:pt x="364" y="572"/>
                  <a:pt x="356" y="568"/>
                </a:cubicBezTo>
                <a:cubicBezTo>
                  <a:pt x="348" y="564"/>
                  <a:pt x="338" y="566"/>
                  <a:pt x="332" y="560"/>
                </a:cubicBezTo>
                <a:cubicBezTo>
                  <a:pt x="318" y="547"/>
                  <a:pt x="300" y="513"/>
                  <a:pt x="300" y="513"/>
                </a:cubicBezTo>
                <a:cubicBezTo>
                  <a:pt x="298" y="502"/>
                  <a:pt x="299" y="490"/>
                  <a:pt x="293" y="481"/>
                </a:cubicBezTo>
                <a:cubicBezTo>
                  <a:pt x="286" y="470"/>
                  <a:pt x="235" y="435"/>
                  <a:pt x="222" y="426"/>
                </a:cubicBezTo>
                <a:cubicBezTo>
                  <a:pt x="211" y="393"/>
                  <a:pt x="178" y="354"/>
                  <a:pt x="151" y="331"/>
                </a:cubicBezTo>
                <a:cubicBezTo>
                  <a:pt x="131" y="314"/>
                  <a:pt x="80" y="300"/>
                  <a:pt x="80" y="300"/>
                </a:cubicBezTo>
                <a:cubicBezTo>
                  <a:pt x="54" y="283"/>
                  <a:pt x="42" y="261"/>
                  <a:pt x="16" y="244"/>
                </a:cubicBezTo>
                <a:cubicBezTo>
                  <a:pt x="7" y="214"/>
                  <a:pt x="0" y="162"/>
                  <a:pt x="32" y="142"/>
                </a:cubicBezTo>
                <a:cubicBezTo>
                  <a:pt x="46" y="133"/>
                  <a:pt x="80" y="126"/>
                  <a:pt x="80" y="126"/>
                </a:cubicBezTo>
                <a:cubicBezTo>
                  <a:pt x="104" y="129"/>
                  <a:pt x="128" y="128"/>
                  <a:pt x="151" y="134"/>
                </a:cubicBezTo>
                <a:cubicBezTo>
                  <a:pt x="186" y="143"/>
                  <a:pt x="164" y="160"/>
                  <a:pt x="182" y="142"/>
                </a:cubicBezTo>
              </a:path>
            </a:pathLst>
          </a:custGeom>
          <a:solidFill>
            <a:srgbClr val="5F5F5F"/>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0983" name="Arc 23"/>
          <p:cNvSpPr>
            <a:spLocks/>
          </p:cNvSpPr>
          <p:nvPr/>
        </p:nvSpPr>
        <p:spPr bwMode="auto">
          <a:xfrm rot="-257025">
            <a:off x="4411663" y="1012825"/>
            <a:ext cx="2600325" cy="2566988"/>
          </a:xfrm>
          <a:custGeom>
            <a:avLst/>
            <a:gdLst>
              <a:gd name="G0" fmla="+- 0 0 0"/>
              <a:gd name="G1" fmla="+- 21469 0 0"/>
              <a:gd name="G2" fmla="+- 21600 0 0"/>
              <a:gd name="T0" fmla="*/ 2372 w 21600"/>
              <a:gd name="T1" fmla="*/ 0 h 24271"/>
              <a:gd name="T2" fmla="*/ 21417 w 21600"/>
              <a:gd name="T3" fmla="*/ 24271 h 24271"/>
              <a:gd name="T4" fmla="*/ 0 w 21600"/>
              <a:gd name="T5" fmla="*/ 21469 h 24271"/>
            </a:gdLst>
            <a:ahLst/>
            <a:cxnLst>
              <a:cxn ang="0">
                <a:pos x="T0" y="T1"/>
              </a:cxn>
              <a:cxn ang="0">
                <a:pos x="T2" y="T3"/>
              </a:cxn>
              <a:cxn ang="0">
                <a:pos x="T4" y="T5"/>
              </a:cxn>
            </a:cxnLst>
            <a:rect l="0" t="0" r="r" b="b"/>
            <a:pathLst>
              <a:path w="21600" h="24271" fill="none" extrusionOk="0">
                <a:moveTo>
                  <a:pt x="2372" y="-1"/>
                </a:moveTo>
                <a:cubicBezTo>
                  <a:pt x="13316" y="1208"/>
                  <a:pt x="21600" y="10457"/>
                  <a:pt x="21600" y="21469"/>
                </a:cubicBezTo>
                <a:cubicBezTo>
                  <a:pt x="21600" y="22405"/>
                  <a:pt x="21539" y="23341"/>
                  <a:pt x="21417" y="24271"/>
                </a:cubicBezTo>
              </a:path>
              <a:path w="21600" h="24271" stroke="0" extrusionOk="0">
                <a:moveTo>
                  <a:pt x="2372" y="-1"/>
                </a:moveTo>
                <a:cubicBezTo>
                  <a:pt x="13316" y="1208"/>
                  <a:pt x="21600" y="10457"/>
                  <a:pt x="21600" y="21469"/>
                </a:cubicBezTo>
                <a:cubicBezTo>
                  <a:pt x="21600" y="22405"/>
                  <a:pt x="21539" y="23341"/>
                  <a:pt x="21417" y="24271"/>
                </a:cubicBezTo>
                <a:lnTo>
                  <a:pt x="0" y="21469"/>
                </a:lnTo>
                <a:close/>
              </a:path>
            </a:pathLst>
          </a:custGeom>
          <a:noFill/>
          <a:ln w="101600">
            <a:solidFill>
              <a:srgbClr val="FC0128"/>
            </a:solidFill>
            <a:prstDash val="sysDot"/>
            <a:round/>
            <a:headEnd/>
            <a:tailEnd/>
          </a:ln>
          <a:effectLst>
            <a:outerShdw blurRad="63500" dist="74053" dir="3542175" algn="ctr" rotWithShape="0">
              <a:schemeClr val="bg2">
                <a:alpha val="74998"/>
              </a:schemeClr>
            </a:outerShdw>
          </a:effectLst>
        </p:spPr>
        <p:txBody>
          <a:bodyPr wrap="none" anchor="ctr"/>
          <a:lstStyle/>
          <a:p>
            <a:pPr>
              <a:defRPr/>
            </a:pPr>
            <a:endParaRPr lang="en-US" sz="2000">
              <a:latin typeface="Times New Roman" pitchFamily="-107" charset="0"/>
              <a:ea typeface="+mn-ea"/>
              <a:cs typeface="+mn-cs"/>
            </a:endParaRPr>
          </a:p>
        </p:txBody>
      </p:sp>
      <p:sp>
        <p:nvSpPr>
          <p:cNvPr id="2" name="Title 1"/>
          <p:cNvSpPr>
            <a:spLocks noGrp="1"/>
          </p:cNvSpPr>
          <p:nvPr>
            <p:ph type="ctrTitle"/>
          </p:nvPr>
        </p:nvSpPr>
        <p:spPr>
          <a:xfrm>
            <a:off x="3068638" y="1300163"/>
            <a:ext cx="5434012" cy="2489200"/>
          </a:xfrm>
          <a:ln w="12700">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5600" kern="1200" dirty="0">
                <a:solidFill>
                  <a:srgbClr val="51DC00"/>
                </a:solidFill>
                <a:latin typeface="Arial" pitchFamily="-107" charset="0"/>
                <a:ea typeface="+mn-ea"/>
                <a:cs typeface="+mn-cs"/>
              </a:rPr>
              <a:t>A R 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0983"/>
                                        </p:tgtEl>
                                        <p:attrNameLst>
                                          <p:attrName>style.visibility</p:attrName>
                                        </p:attrNameLst>
                                      </p:cBhvr>
                                      <p:to>
                                        <p:strVal val="visible"/>
                                      </p:to>
                                    </p:set>
                                    <p:animEffect transition="in" filter="wipe(down)">
                                      <p:cBhvr>
                                        <p:cTn id="7" dur="2000"/>
                                        <p:tgtEl>
                                          <p:spTgt spid="409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5" name="Freeform 11"/>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 name="Rectangle 3"/>
          <p:cNvSpPr txBox="1">
            <a:spLocks noChangeArrowheads="1"/>
          </p:cNvSpPr>
          <p:nvPr/>
        </p:nvSpPr>
        <p:spPr bwMode="auto">
          <a:xfrm>
            <a:off x="650875" y="2451100"/>
            <a:ext cx="7778750" cy="4114800"/>
          </a:xfrm>
          <a:prstGeom prst="rect">
            <a:avLst/>
          </a:prstGeom>
          <a:ln w="12700">
            <a:miter lim="800000"/>
            <a:headEnd/>
            <a:tailEnd/>
          </a:ln>
        </p:spPr>
        <p:txBody>
          <a:bodyPr lIns="90487" tIns="44450" rIns="90487" bIns="44450"/>
          <a:lstStyle>
            <a:lvl1pPr marL="0" indent="0" algn="ctr" rtl="0" eaLnBrk="0" fontAlgn="base" hangingPunct="0">
              <a:spcBef>
                <a:spcPct val="20000"/>
              </a:spcBef>
              <a:spcAft>
                <a:spcPct val="0"/>
              </a:spcAft>
              <a:buClr>
                <a:schemeClr val="accent2"/>
              </a:buClr>
              <a:buSzPct val="75000"/>
              <a:buFont typeface="Monotype Sorts" charset="0"/>
              <a:buNone/>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457200" indent="0" algn="ctr" rtl="0" eaLnBrk="0" fontAlgn="base" hangingPunct="0">
              <a:spcBef>
                <a:spcPct val="20000"/>
              </a:spcBef>
              <a:spcAft>
                <a:spcPct val="0"/>
              </a:spcAft>
              <a:buClr>
                <a:schemeClr val="tx2"/>
              </a:buClr>
              <a:buSzPct val="100000"/>
              <a:buNone/>
              <a:defRPr sz="2800">
                <a:solidFill>
                  <a:schemeClr val="tx1"/>
                </a:solidFill>
                <a:effectLst>
                  <a:outerShdw blurRad="38100" dist="38100" dir="2700000" algn="tl">
                    <a:srgbClr val="000000"/>
                  </a:outerShdw>
                </a:effectLst>
                <a:latin typeface="+mn-lt"/>
                <a:ea typeface="ＭＳ Ｐゴシック" pitchFamily="-107" charset="-128"/>
              </a:defRPr>
            </a:lvl2pPr>
            <a:lvl3pPr marL="914400" indent="0" algn="ctr" rtl="0" eaLnBrk="0" fontAlgn="base" hangingPunct="0">
              <a:spcBef>
                <a:spcPct val="20000"/>
              </a:spcBef>
              <a:spcAft>
                <a:spcPct val="0"/>
              </a:spcAft>
              <a:buClr>
                <a:schemeClr val="tx2"/>
              </a:buClr>
              <a:buSzPct val="100000"/>
              <a:buNone/>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3716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Geneva" charset="-128"/>
                <a:cs typeface="Geneva" charset="0"/>
              </a:defRPr>
            </a:lvl4pPr>
            <a:lvl5pPr marL="18288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2860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6pPr>
            <a:lvl7pPr marL="27432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7pPr>
            <a:lvl8pPr marL="32004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8pPr>
            <a:lvl9pPr marL="36576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9pPr>
          </a:lstStyle>
          <a:p>
            <a:pPr marL="2179638" indent="-866775" algn="l" defTabSz="1033463">
              <a:buFont typeface="Monotype Sorts" charset="0"/>
              <a:buChar char=""/>
              <a:defRPr/>
            </a:pPr>
            <a:r>
              <a:rPr lang="en-US" sz="7200" b="1" dirty="0">
                <a:solidFill>
                  <a:srgbClr val="F6FE0A"/>
                </a:solidFill>
                <a:effectLst>
                  <a:outerShdw dist="63500" dir="2700000" algn="tl" rotWithShape="0">
                    <a:srgbClr val="000000">
                      <a:alpha val="77000"/>
                    </a:srgbClr>
                  </a:outerShdw>
                </a:effectLst>
                <a:latin typeface="Arial" charset="0"/>
                <a:ea typeface="ＭＳ Ｐゴシック" charset="0"/>
                <a:cs typeface="ＭＳ Ｐゴシック" charset="0"/>
              </a:rPr>
              <a:t>A</a:t>
            </a:r>
            <a:r>
              <a:rPr lang="en-US" sz="7200" b="1" dirty="0">
                <a:solidFill>
                  <a:srgbClr val="00FF00"/>
                </a:solidFill>
                <a:effectLst>
                  <a:outerShdw dist="63500" dir="2700000" algn="tl" rotWithShape="0">
                    <a:srgbClr val="000000">
                      <a:alpha val="77000"/>
                    </a:srgbClr>
                  </a:outerShdw>
                </a:effectLst>
                <a:latin typeface="Arial" charset="0"/>
                <a:ea typeface="ＭＳ Ｐゴシック" charset="0"/>
                <a:cs typeface="ＭＳ Ｐゴシック" charset="0"/>
              </a:rPr>
              <a:t>NARCHY</a:t>
            </a:r>
          </a:p>
          <a:p>
            <a:pPr marL="2179638" indent="-866775" algn="l" defTabSz="1033463">
              <a:buFont typeface="Monotype Sorts" charset="0"/>
              <a:buChar char=""/>
              <a:defRPr/>
            </a:pPr>
            <a:r>
              <a:rPr lang="en-US" sz="7200" b="1" dirty="0">
                <a:solidFill>
                  <a:srgbClr val="F6FE0A"/>
                </a:solidFill>
                <a:effectLst>
                  <a:outerShdw dist="63500" dir="2700000" algn="tl" rotWithShape="0">
                    <a:srgbClr val="000000">
                      <a:alpha val="77000"/>
                    </a:srgbClr>
                  </a:outerShdw>
                </a:effectLst>
                <a:latin typeface="Arial" charset="0"/>
                <a:ea typeface="ＭＳ Ｐゴシック" charset="0"/>
                <a:cs typeface="ＭＳ Ｐゴシック" charset="0"/>
              </a:rPr>
              <a:t>R</a:t>
            </a:r>
            <a:r>
              <a:rPr lang="en-US" sz="7200" b="1" dirty="0">
                <a:solidFill>
                  <a:srgbClr val="00FF00"/>
                </a:solidFill>
                <a:effectLst>
                  <a:outerShdw dist="63500" dir="2700000" algn="tl" rotWithShape="0">
                    <a:srgbClr val="000000">
                      <a:alpha val="77000"/>
                    </a:srgbClr>
                  </a:outerShdw>
                </a:effectLst>
                <a:latin typeface="Arial" charset="0"/>
                <a:ea typeface="ＭＳ Ｐゴシック" charset="0"/>
                <a:cs typeface="ＭＳ Ｐゴシック" charset="0"/>
              </a:rPr>
              <a:t>OYALTY</a:t>
            </a:r>
          </a:p>
          <a:p>
            <a:pPr marL="2179638" indent="-866775" algn="l" defTabSz="1033463">
              <a:buFont typeface="Monotype Sorts" charset="0"/>
              <a:buChar char=""/>
              <a:defRPr/>
            </a:pPr>
            <a:r>
              <a:rPr lang="en-US" sz="7200" b="1" dirty="0">
                <a:solidFill>
                  <a:srgbClr val="F6FE0A"/>
                </a:solidFill>
                <a:effectLst>
                  <a:outerShdw dist="63500" dir="2700000" algn="tl" rotWithShape="0">
                    <a:srgbClr val="000000">
                      <a:alpha val="77000"/>
                    </a:srgbClr>
                  </a:outerShdw>
                </a:effectLst>
                <a:latin typeface="Arial" charset="0"/>
                <a:ea typeface="ＭＳ Ｐゴシック" charset="0"/>
                <a:cs typeface="ＭＳ Ｐゴシック" charset="0"/>
              </a:rPr>
              <a:t>C</a:t>
            </a:r>
            <a:r>
              <a:rPr lang="en-US" sz="7200" b="1" dirty="0">
                <a:solidFill>
                  <a:srgbClr val="00FF00"/>
                </a:solidFill>
                <a:effectLst>
                  <a:outerShdw dist="63500" dir="2700000" algn="tl" rotWithShape="0">
                    <a:srgbClr val="000000">
                      <a:alpha val="77000"/>
                    </a:srgbClr>
                  </a:outerShdw>
                </a:effectLst>
                <a:latin typeface="Arial" charset="0"/>
                <a:ea typeface="ＭＳ Ｐゴシック" charset="0"/>
                <a:cs typeface="ＭＳ Ｐゴシック" charset="0"/>
              </a:rPr>
              <a:t>APTIVITY</a:t>
            </a:r>
          </a:p>
        </p:txBody>
      </p:sp>
      <p:sp>
        <p:nvSpPr>
          <p:cNvPr id="38914" name="Rectangle 2"/>
          <p:cNvSpPr>
            <a:spLocks noGrp="1" noChangeArrowheads="1"/>
          </p:cNvSpPr>
          <p:nvPr>
            <p:ph type="ctrTitle"/>
          </p:nvPr>
        </p:nvSpPr>
        <p:spPr bwMode="auto">
          <a:xfrm>
            <a:off x="679450" y="12954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dirty="0">
                <a:solidFill>
                  <a:srgbClr val="FAFD00"/>
                </a:solidFill>
                <a:ea typeface="ＭＳ Ｐゴシック" charset="0"/>
                <a:cs typeface="ＭＳ Ｐゴシック" charset="0"/>
              </a:rPr>
              <a:t>THE</a:t>
            </a:r>
            <a:r>
              <a:rPr lang="en-US" sz="4800" dirty="0">
                <a:solidFill>
                  <a:srgbClr val="00FF00"/>
                </a:solidFill>
                <a:ea typeface="ＭＳ Ｐゴシック" charset="0"/>
                <a:cs typeface="ＭＳ Ｐゴシック" charset="0"/>
              </a:rPr>
              <a:t> 3 SOCIETIES </a:t>
            </a:r>
            <a:r>
              <a:rPr lang="en-US" sz="4800" dirty="0">
                <a:solidFill>
                  <a:srgbClr val="FAFD00"/>
                </a:solidFill>
                <a:ea typeface="ＭＳ Ｐゴシック" charset="0"/>
                <a:cs typeface="ＭＳ Ｐゴシック" charset="0"/>
              </a:rPr>
              <a:t>ARE:</a:t>
            </a:r>
          </a:p>
        </p:txBody>
      </p:sp>
      <p:sp>
        <p:nvSpPr>
          <p:cNvPr id="38916" name="Rectangle 4"/>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19" name="Rectangle 7"/>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38920" name="Line 8"/>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3671"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3672" name="Text Box 1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3673" name="Text Box 18"/>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13674" name="Text Box 19"/>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54</a:t>
            </a:r>
          </a:p>
        </p:txBody>
      </p:sp>
      <p:sp>
        <p:nvSpPr>
          <p:cNvPr id="113675" name="Text Box 20"/>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6</a:t>
            </a:r>
          </a:p>
        </p:txBody>
      </p:sp>
      <p:sp>
        <p:nvSpPr>
          <p:cNvPr id="113676" name="Text Box 2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8925" name="Oval 13"/>
          <p:cNvSpPr>
            <a:spLocks noChangeArrowheads="1"/>
          </p:cNvSpPr>
          <p:nvPr/>
        </p:nvSpPr>
        <p:spPr bwMode="auto">
          <a:xfrm>
            <a:off x="2605088" y="3884613"/>
            <a:ext cx="1189037" cy="11033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6" name="Oval 14"/>
          <p:cNvSpPr>
            <a:spLocks noChangeArrowheads="1"/>
          </p:cNvSpPr>
          <p:nvPr/>
        </p:nvSpPr>
        <p:spPr bwMode="auto">
          <a:xfrm>
            <a:off x="2608263" y="5172075"/>
            <a:ext cx="1187450"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4" name="Oval 12"/>
          <p:cNvSpPr>
            <a:spLocks noChangeArrowheads="1"/>
          </p:cNvSpPr>
          <p:nvPr/>
        </p:nvSpPr>
        <p:spPr bwMode="auto">
          <a:xfrm>
            <a:off x="2601913" y="2584450"/>
            <a:ext cx="1190625"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ox(out)">
                                      <p:cBhvr>
                                        <p:cTn id="13" dur="500"/>
                                        <p:tgtEl>
                                          <p:spTgt spid="1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box(out)">
                                      <p:cBhvr>
                                        <p:cTn id="18" dur="500"/>
                                        <p:tgtEl>
                                          <p:spTgt spid="1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box(out)">
                                      <p:cBhvr>
                                        <p:cTn id="23" dur="500"/>
                                        <p:tgtEl>
                                          <p:spTgt spid="1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8924"/>
                                        </p:tgtEl>
                                        <p:attrNameLst>
                                          <p:attrName>style.visibility</p:attrName>
                                        </p:attrNameLst>
                                      </p:cBhvr>
                                      <p:to>
                                        <p:strVal val="visible"/>
                                      </p:to>
                                    </p:set>
                                    <p:anim calcmode="lin" valueType="num">
                                      <p:cBhvr>
                                        <p:cTn id="28" dur="500" fill="hold"/>
                                        <p:tgtEl>
                                          <p:spTgt spid="38924"/>
                                        </p:tgtEl>
                                        <p:attrNameLst>
                                          <p:attrName>ppt_w</p:attrName>
                                        </p:attrNameLst>
                                      </p:cBhvr>
                                      <p:tavLst>
                                        <p:tav tm="0">
                                          <p:val>
                                            <p:fltVal val="0"/>
                                          </p:val>
                                        </p:tav>
                                        <p:tav tm="100000">
                                          <p:val>
                                            <p:strVal val="#ppt_w"/>
                                          </p:val>
                                        </p:tav>
                                      </p:tavLst>
                                    </p:anim>
                                    <p:anim calcmode="lin" valueType="num">
                                      <p:cBhvr>
                                        <p:cTn id="29" dur="500" fill="hold"/>
                                        <p:tgtEl>
                                          <p:spTgt spid="38924"/>
                                        </p:tgtEl>
                                        <p:attrNameLst>
                                          <p:attrName>ppt_h</p:attrName>
                                        </p:attrNameLst>
                                      </p:cBhvr>
                                      <p:tavLst>
                                        <p:tav tm="0">
                                          <p:val>
                                            <p:fltVal val="0"/>
                                          </p:val>
                                        </p:tav>
                                        <p:tav tm="100000">
                                          <p:val>
                                            <p:strVal val="#ppt_h"/>
                                          </p:val>
                                        </p:tav>
                                      </p:tavLst>
                                    </p:anim>
                                    <p:anim calcmode="lin" valueType="num">
                                      <p:cBhvr>
                                        <p:cTn id="30" dur="500" fill="hold"/>
                                        <p:tgtEl>
                                          <p:spTgt spid="38924"/>
                                        </p:tgtEl>
                                        <p:attrNameLst>
                                          <p:attrName>ppt_x</p:attrName>
                                        </p:attrNameLst>
                                      </p:cBhvr>
                                      <p:tavLst>
                                        <p:tav tm="0">
                                          <p:val>
                                            <p:fltVal val="0.5"/>
                                          </p:val>
                                        </p:tav>
                                        <p:tav tm="100000">
                                          <p:val>
                                            <p:strVal val="#ppt_x"/>
                                          </p:val>
                                        </p:tav>
                                      </p:tavLst>
                                    </p:anim>
                                    <p:anim calcmode="lin" valueType="num">
                                      <p:cBhvr>
                                        <p:cTn id="31" dur="500" fill="hold"/>
                                        <p:tgtEl>
                                          <p:spTgt spid="3892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8925"/>
                                        </p:tgtEl>
                                        <p:attrNameLst>
                                          <p:attrName>style.visibility</p:attrName>
                                        </p:attrNameLst>
                                      </p:cBhvr>
                                      <p:to>
                                        <p:strVal val="visible"/>
                                      </p:to>
                                    </p:set>
                                    <p:anim calcmode="lin" valueType="num">
                                      <p:cBhvr>
                                        <p:cTn id="36" dur="500" fill="hold"/>
                                        <p:tgtEl>
                                          <p:spTgt spid="38925"/>
                                        </p:tgtEl>
                                        <p:attrNameLst>
                                          <p:attrName>ppt_w</p:attrName>
                                        </p:attrNameLst>
                                      </p:cBhvr>
                                      <p:tavLst>
                                        <p:tav tm="0">
                                          <p:val>
                                            <p:fltVal val="0"/>
                                          </p:val>
                                        </p:tav>
                                        <p:tav tm="100000">
                                          <p:val>
                                            <p:strVal val="#ppt_w"/>
                                          </p:val>
                                        </p:tav>
                                      </p:tavLst>
                                    </p:anim>
                                    <p:anim calcmode="lin" valueType="num">
                                      <p:cBhvr>
                                        <p:cTn id="37" dur="500" fill="hold"/>
                                        <p:tgtEl>
                                          <p:spTgt spid="38925"/>
                                        </p:tgtEl>
                                        <p:attrNameLst>
                                          <p:attrName>ppt_h</p:attrName>
                                        </p:attrNameLst>
                                      </p:cBhvr>
                                      <p:tavLst>
                                        <p:tav tm="0">
                                          <p:val>
                                            <p:fltVal val="0"/>
                                          </p:val>
                                        </p:tav>
                                        <p:tav tm="100000">
                                          <p:val>
                                            <p:strVal val="#ppt_h"/>
                                          </p:val>
                                        </p:tav>
                                      </p:tavLst>
                                    </p:anim>
                                    <p:anim calcmode="lin" valueType="num">
                                      <p:cBhvr>
                                        <p:cTn id="38" dur="500" fill="hold"/>
                                        <p:tgtEl>
                                          <p:spTgt spid="38925"/>
                                        </p:tgtEl>
                                        <p:attrNameLst>
                                          <p:attrName>ppt_x</p:attrName>
                                        </p:attrNameLst>
                                      </p:cBhvr>
                                      <p:tavLst>
                                        <p:tav tm="0">
                                          <p:val>
                                            <p:fltVal val="0.5"/>
                                          </p:val>
                                        </p:tav>
                                        <p:tav tm="100000">
                                          <p:val>
                                            <p:strVal val="#ppt_x"/>
                                          </p:val>
                                        </p:tav>
                                      </p:tavLst>
                                    </p:anim>
                                    <p:anim calcmode="lin" valueType="num">
                                      <p:cBhvr>
                                        <p:cTn id="39" dur="500" fill="hold"/>
                                        <p:tgtEl>
                                          <p:spTgt spid="38925"/>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38926"/>
                                        </p:tgtEl>
                                        <p:attrNameLst>
                                          <p:attrName>style.visibility</p:attrName>
                                        </p:attrNameLst>
                                      </p:cBhvr>
                                      <p:to>
                                        <p:strVal val="visible"/>
                                      </p:to>
                                    </p:set>
                                    <p:anim calcmode="lin" valueType="num">
                                      <p:cBhvr>
                                        <p:cTn id="44" dur="500" fill="hold"/>
                                        <p:tgtEl>
                                          <p:spTgt spid="38926"/>
                                        </p:tgtEl>
                                        <p:attrNameLst>
                                          <p:attrName>ppt_w</p:attrName>
                                        </p:attrNameLst>
                                      </p:cBhvr>
                                      <p:tavLst>
                                        <p:tav tm="0">
                                          <p:val>
                                            <p:fltVal val="0"/>
                                          </p:val>
                                        </p:tav>
                                        <p:tav tm="100000">
                                          <p:val>
                                            <p:strVal val="#ppt_w"/>
                                          </p:val>
                                        </p:tav>
                                      </p:tavLst>
                                    </p:anim>
                                    <p:anim calcmode="lin" valueType="num">
                                      <p:cBhvr>
                                        <p:cTn id="45" dur="500" fill="hold"/>
                                        <p:tgtEl>
                                          <p:spTgt spid="38926"/>
                                        </p:tgtEl>
                                        <p:attrNameLst>
                                          <p:attrName>ppt_h</p:attrName>
                                        </p:attrNameLst>
                                      </p:cBhvr>
                                      <p:tavLst>
                                        <p:tav tm="0">
                                          <p:val>
                                            <p:fltVal val="0"/>
                                          </p:val>
                                        </p:tav>
                                        <p:tav tm="100000">
                                          <p:val>
                                            <p:strVal val="#ppt_h"/>
                                          </p:val>
                                        </p:tav>
                                      </p:tavLst>
                                    </p:anim>
                                    <p:anim calcmode="lin" valueType="num">
                                      <p:cBhvr>
                                        <p:cTn id="46" dur="500" fill="hold"/>
                                        <p:tgtEl>
                                          <p:spTgt spid="38926"/>
                                        </p:tgtEl>
                                        <p:attrNameLst>
                                          <p:attrName>ppt_x</p:attrName>
                                        </p:attrNameLst>
                                      </p:cBhvr>
                                      <p:tavLst>
                                        <p:tav tm="0">
                                          <p:val>
                                            <p:fltVal val="0.5"/>
                                          </p:val>
                                        </p:tav>
                                        <p:tav tm="100000">
                                          <p:val>
                                            <p:strVal val="#ppt_x"/>
                                          </p:val>
                                        </p:tav>
                                      </p:tavLst>
                                    </p:anim>
                                    <p:anim calcmode="lin" valueType="num">
                                      <p:cBhvr>
                                        <p:cTn id="47" dur="500" fill="hold"/>
                                        <p:tgtEl>
                                          <p:spTgt spid="38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utoUpdateAnimBg="0"/>
      <p:bldP spid="38914" grpId="0" animBg="1" autoUpdateAnimBg="0"/>
      <p:bldP spid="38925" grpId="0" animBg="1"/>
      <p:bldP spid="38926" grpId="0" animBg="1"/>
      <p:bldP spid="38924"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43012" name="Line 4"/>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5715"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5716"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5717" name="Text Box 13"/>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55</a:t>
            </a:r>
          </a:p>
        </p:txBody>
      </p:sp>
      <p:sp>
        <p:nvSpPr>
          <p:cNvPr id="115718" name="Text Box 1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9" name="Rectangle 2"/>
          <p:cNvSpPr txBox="1">
            <a:spLocks noChangeArrowheads="1"/>
          </p:cNvSpPr>
          <p:nvPr/>
        </p:nvSpPr>
        <p:spPr bwMode="auto">
          <a:xfrm>
            <a:off x="560388" y="250825"/>
            <a:ext cx="7772400" cy="6219825"/>
          </a:xfrm>
          <a:prstGeom prst="rect">
            <a:avLst/>
          </a:prstGeom>
          <a:ln w="12700">
            <a:miter lim="800000"/>
            <a:headEnd/>
            <a:tailEnd/>
          </a:ln>
          <a:effectLst>
            <a:outerShdw blurRad="63500" dist="107763" dir="2700000" algn="ctr" rotWithShape="0">
              <a:schemeClr val="bg2"/>
            </a:outerShdw>
          </a:effectLst>
        </p:spPr>
        <p:txBody>
          <a:bodyPr lIns="90487" tIns="44450" rIns="90487" bIns="44450"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a:lstStyle>
          <a:p>
            <a:pPr algn="ctr">
              <a:lnSpc>
                <a:spcPct val="45000"/>
              </a:lnSpc>
              <a:defRPr/>
            </a:pPr>
            <a:br>
              <a:rPr lang="en-US" dirty="0">
                <a:latin typeface="Arial" panose="020B0604020202020204" pitchFamily="34" charset="0"/>
                <a:ea typeface="ＭＳ Ｐゴシック" charset="0"/>
                <a:cs typeface="ＭＳ Ｐゴシック" charset="0"/>
              </a:rPr>
            </a:br>
            <a:br>
              <a:rPr lang="en-US" dirty="0">
                <a:solidFill>
                  <a:srgbClr val="FFFF00"/>
                </a:solidFill>
                <a:latin typeface="Arial" panose="020B0604020202020204" pitchFamily="34" charset="0"/>
                <a:ea typeface="ＭＳ Ｐゴシック" charset="0"/>
                <a:cs typeface="ＭＳ Ｐゴシック" charset="0"/>
              </a:rPr>
            </a:br>
            <a:r>
              <a:rPr lang="en-US" sz="4800" b="1" dirty="0">
                <a:solidFill>
                  <a:srgbClr val="FFFF00"/>
                </a:solidFill>
                <a:latin typeface="Arial" charset="0"/>
                <a:ea typeface="ＭＳ Ｐゴシック" charset="0"/>
                <a:cs typeface="ＭＳ Ｐゴシック" charset="0"/>
              </a:rPr>
              <a:t>CREATION</a:t>
            </a:r>
            <a:br>
              <a:rPr lang="en-US" sz="4800" b="1" dirty="0">
                <a:solidFill>
                  <a:srgbClr val="FAFD00"/>
                </a:solidFill>
                <a:latin typeface="Arial" charset="0"/>
                <a:ea typeface="ＭＳ Ｐゴシック" charset="0"/>
                <a:cs typeface="ＭＳ Ｐゴシック" charset="0"/>
              </a:rPr>
            </a:br>
            <a:br>
              <a:rPr lang="en-US" sz="4800" b="1" dirty="0">
                <a:solidFill>
                  <a:schemeClr val="tx1"/>
                </a:solidFill>
                <a:latin typeface="Arial" charset="0"/>
                <a:ea typeface="ＭＳ Ｐゴシック" charset="0"/>
                <a:cs typeface="ＭＳ Ｐゴシック" charset="0"/>
              </a:rPr>
            </a:br>
            <a:r>
              <a:rPr lang="en-US" sz="4800" b="1" dirty="0">
                <a:solidFill>
                  <a:schemeClr val="tx1"/>
                </a:solidFill>
                <a:latin typeface="Arial" charset="0"/>
                <a:ea typeface="ＭＳ Ｐゴシック" charset="0"/>
                <a:cs typeface="ＭＳ Ｐゴシック" charset="0"/>
              </a:rPr>
              <a:t>ABRAHAM</a:t>
            </a:r>
            <a:br>
              <a:rPr lang="en-US" sz="4800" b="1" dirty="0">
                <a:solidFill>
                  <a:schemeClr val="tx1"/>
                </a:solidFill>
                <a:latin typeface="Arial" charset="0"/>
                <a:ea typeface="ＭＳ Ｐゴシック" charset="0"/>
                <a:cs typeface="ＭＳ Ｐゴシック" charset="0"/>
              </a:rPr>
            </a:br>
            <a:br>
              <a:rPr lang="en-US" sz="4800" b="1" dirty="0">
                <a:solidFill>
                  <a:schemeClr val="tx1"/>
                </a:solidFill>
                <a:latin typeface="Arial" charset="0"/>
                <a:ea typeface="ＭＳ Ｐゴシック" charset="0"/>
                <a:cs typeface="ＭＳ Ｐゴシック" charset="0"/>
              </a:rPr>
            </a:br>
            <a:r>
              <a:rPr lang="en-US" sz="4800" b="1" dirty="0">
                <a:solidFill>
                  <a:schemeClr val="tx1"/>
                </a:solidFill>
                <a:latin typeface="Arial" charset="0"/>
                <a:ea typeface="ＭＳ Ｐゴシック" charset="0"/>
                <a:cs typeface="ＭＳ Ｐゴシック" charset="0"/>
              </a:rPr>
              <a:t>JOSEPH</a:t>
            </a:r>
            <a:br>
              <a:rPr lang="en-US" sz="4800" b="1" dirty="0">
                <a:solidFill>
                  <a:schemeClr val="tx1"/>
                </a:solidFill>
                <a:latin typeface="Arial" charset="0"/>
                <a:ea typeface="ＭＳ Ｐゴシック" charset="0"/>
                <a:cs typeface="ＭＳ Ｐゴシック" charset="0"/>
              </a:rPr>
            </a:br>
            <a:br>
              <a:rPr lang="en-US" sz="4800" b="1" dirty="0">
                <a:solidFill>
                  <a:schemeClr val="tx1"/>
                </a:solidFill>
                <a:latin typeface="Arial" charset="0"/>
                <a:ea typeface="ＭＳ Ｐゴシック" charset="0"/>
                <a:cs typeface="ＭＳ Ｐゴシック" charset="0"/>
              </a:rPr>
            </a:br>
            <a:r>
              <a:rPr lang="en-US" sz="4800" b="1" dirty="0">
                <a:solidFill>
                  <a:schemeClr val="tx1"/>
                </a:solidFill>
                <a:latin typeface="Arial" charset="0"/>
                <a:ea typeface="ＭＳ Ｐゴシック" charset="0"/>
                <a:cs typeface="ＭＳ Ｐゴシック" charset="0"/>
              </a:rPr>
              <a:t>MOSES</a:t>
            </a:r>
            <a:br>
              <a:rPr lang="en-US" sz="4800" b="1" dirty="0">
                <a:solidFill>
                  <a:schemeClr val="tx1"/>
                </a:solidFill>
                <a:latin typeface="Arial" charset="0"/>
                <a:ea typeface="ＭＳ Ｐゴシック" charset="0"/>
                <a:cs typeface="ＭＳ Ｐゴシック" charset="0"/>
              </a:rPr>
            </a:br>
            <a:br>
              <a:rPr lang="en-US" sz="4800" b="1" dirty="0">
                <a:solidFill>
                  <a:schemeClr val="tx1"/>
                </a:solidFill>
                <a:latin typeface="Arial" charset="0"/>
                <a:ea typeface="ＭＳ Ｐゴシック" charset="0"/>
                <a:cs typeface="ＭＳ Ｐゴシック" charset="0"/>
              </a:rPr>
            </a:br>
            <a:r>
              <a:rPr lang="en-US" sz="4800" b="1" dirty="0">
                <a:solidFill>
                  <a:schemeClr val="tx1"/>
                </a:solidFill>
                <a:latin typeface="Arial" charset="0"/>
                <a:ea typeface="ＭＳ Ｐゴシック" charset="0"/>
                <a:cs typeface="ＭＳ Ｐゴシック" charset="0"/>
              </a:rPr>
              <a:t>JOSHUA</a:t>
            </a:r>
            <a:br>
              <a:rPr lang="en-US" sz="4800" b="1" dirty="0">
                <a:solidFill>
                  <a:schemeClr val="tx1"/>
                </a:solidFill>
                <a:latin typeface="Arial" charset="0"/>
                <a:ea typeface="ＭＳ Ｐゴシック" charset="0"/>
                <a:cs typeface="ＭＳ Ｐゴシック" charset="0"/>
              </a:rPr>
            </a:br>
            <a:br>
              <a:rPr lang="en-US" sz="4800" b="1" dirty="0">
                <a:solidFill>
                  <a:srgbClr val="1FCC16"/>
                </a:solidFill>
                <a:latin typeface="Arial" charset="0"/>
                <a:ea typeface="ＭＳ Ｐゴシック" charset="0"/>
                <a:cs typeface="ＭＳ Ｐゴシック" charset="0"/>
              </a:rPr>
            </a:br>
            <a:r>
              <a:rPr lang="en-US" sz="4800" b="1" dirty="0">
                <a:solidFill>
                  <a:srgbClr val="1FCC16"/>
                </a:solidFill>
                <a:latin typeface="Arial" charset="0"/>
                <a:ea typeface="ＭＳ Ｐゴシック" charset="0"/>
                <a:cs typeface="ＭＳ Ｐゴシック" charset="0"/>
              </a:rPr>
              <a:t>ANARCHY</a:t>
            </a:r>
            <a:br>
              <a:rPr lang="en-US" sz="4800" b="1" dirty="0">
                <a:solidFill>
                  <a:srgbClr val="1FCC16"/>
                </a:solidFill>
                <a:latin typeface="Arial" charset="0"/>
                <a:ea typeface="ＭＳ Ｐゴシック" charset="0"/>
                <a:cs typeface="ＭＳ Ｐゴシック" charset="0"/>
              </a:rPr>
            </a:br>
            <a:br>
              <a:rPr lang="en-US" sz="4800" b="1" dirty="0">
                <a:solidFill>
                  <a:srgbClr val="1FCC16"/>
                </a:solidFill>
                <a:latin typeface="Arial" charset="0"/>
                <a:ea typeface="ＭＳ Ｐゴシック" charset="0"/>
                <a:cs typeface="ＭＳ Ｐゴシック" charset="0"/>
              </a:rPr>
            </a:br>
            <a:r>
              <a:rPr lang="en-US" sz="4800" b="1" dirty="0">
                <a:solidFill>
                  <a:srgbClr val="1FCC16"/>
                </a:solidFill>
                <a:latin typeface="Arial" charset="0"/>
                <a:ea typeface="ＭＳ Ｐゴシック" charset="0"/>
                <a:cs typeface="ＭＳ Ｐゴシック" charset="0"/>
              </a:rPr>
              <a:t>ROYALTY</a:t>
            </a:r>
            <a:br>
              <a:rPr lang="en-US" sz="4800" b="1" dirty="0">
                <a:solidFill>
                  <a:srgbClr val="1FCC16"/>
                </a:solidFill>
                <a:latin typeface="Arial" charset="0"/>
                <a:ea typeface="ＭＳ Ｐゴシック" charset="0"/>
                <a:cs typeface="ＭＳ Ｐゴシック" charset="0"/>
              </a:rPr>
            </a:br>
            <a:br>
              <a:rPr lang="en-US" sz="4800" b="1" dirty="0">
                <a:solidFill>
                  <a:srgbClr val="1FCC16"/>
                </a:solidFill>
                <a:latin typeface="Arial" charset="0"/>
                <a:ea typeface="ＭＳ Ｐゴシック" charset="0"/>
                <a:cs typeface="ＭＳ Ｐゴシック" charset="0"/>
              </a:rPr>
            </a:br>
            <a:r>
              <a:rPr lang="en-US" sz="4800" b="1" dirty="0">
                <a:solidFill>
                  <a:srgbClr val="1FCC16"/>
                </a:solidFill>
                <a:latin typeface="Arial" charset="0"/>
                <a:ea typeface="ＭＳ Ｐゴシック" charset="0"/>
                <a:cs typeface="ＭＳ Ｐゴシック" charset="0"/>
              </a:rPr>
              <a:t>CAPTIVITY</a:t>
            </a:r>
            <a:r>
              <a:rPr lang="en-US" sz="4800" dirty="0">
                <a:solidFill>
                  <a:srgbClr val="1FCC16"/>
                </a:solidFill>
                <a:latin typeface="Arial" panose="020B0604020202020204" pitchFamily="34" charset="0"/>
                <a:ea typeface="ＭＳ Ｐゴシック" charset="0"/>
                <a:cs typeface="ＭＳ Ｐゴシック" charset="0"/>
              </a:rPr>
              <a:t> </a:t>
            </a:r>
          </a:p>
        </p:txBody>
      </p:sp>
      <p:sp>
        <p:nvSpPr>
          <p:cNvPr id="2" name="Title 1"/>
          <p:cNvSpPr>
            <a:spLocks noGrp="1"/>
          </p:cNvSpPr>
          <p:nvPr>
            <p:ph type="ctrTitle"/>
          </p:nvPr>
        </p:nvSpPr>
        <p:spPr>
          <a:xfrm>
            <a:off x="9144000" y="2882900"/>
            <a:ext cx="1885950" cy="2541588"/>
          </a:xfrm>
        </p:spPr>
        <p:txBody>
          <a:bodyPr/>
          <a:lstStyle/>
          <a:p>
            <a:pPr>
              <a:defRPr/>
            </a:pPr>
            <a:r>
              <a:rPr lang="en-US" dirty="0"/>
              <a:t>OT Review</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1"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5122" name="Group 3"/>
          <p:cNvGrpSpPr>
            <a:grpSpLocks/>
          </p:cNvGrpSpPr>
          <p:nvPr/>
        </p:nvGrpSpPr>
        <p:grpSpPr bwMode="auto">
          <a:xfrm>
            <a:off x="76200" y="5435600"/>
            <a:ext cx="8596313" cy="1346200"/>
            <a:chOff x="48" y="3424"/>
            <a:chExt cx="5415" cy="848"/>
          </a:xfrm>
        </p:grpSpPr>
        <p:sp>
          <p:nvSpPr>
            <p:cNvPr id="338948"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07" charset="0"/>
                <a:ea typeface="+mn-ea"/>
                <a:cs typeface="+mn-cs"/>
              </a:endParaRPr>
            </a:p>
          </p:txBody>
        </p:sp>
        <p:sp>
          <p:nvSpPr>
            <p:cNvPr id="338949" name="Text Box 5"/>
            <p:cNvSpPr txBox="1">
              <a:spLocks noChangeArrowheads="1"/>
            </p:cNvSpPr>
            <p:nvPr/>
          </p:nvSpPr>
          <p:spPr bwMode="auto">
            <a:xfrm>
              <a:off x="409" y="3424"/>
              <a:ext cx="5054" cy="54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dirty="0">
                  <a:solidFill>
                    <a:srgbClr val="FAFD00"/>
                  </a:solidFill>
                  <a:latin typeface="Times New Roman" charset="0"/>
                </a:rPr>
                <a:t>A Presentation of The Bible…Basically Ministries International Inc.</a:t>
              </a:r>
            </a:p>
            <a:p>
              <a:pPr>
                <a:spcBef>
                  <a:spcPct val="50000"/>
                </a:spcBef>
                <a:defRPr/>
              </a:pPr>
              <a:r>
                <a:rPr lang="en-US" sz="2000" b="1" i="1" dirty="0">
                  <a:solidFill>
                    <a:srgbClr val="FAFD00"/>
                  </a:solidFill>
                  <a:latin typeface="Times New Roman" charset="0"/>
                </a:rPr>
                <a:t>Fort Worth, Texas</a:t>
              </a:r>
              <a:endParaRPr lang="en-US" sz="1800" b="1" dirty="0">
                <a:solidFill>
                  <a:srgbClr val="FAFD00"/>
                </a:solidFill>
                <a:latin typeface="Times New Roman" charset="0"/>
              </a:endParaRPr>
            </a:p>
          </p:txBody>
        </p:sp>
      </p:grpSp>
      <p:sp>
        <p:nvSpPr>
          <p:cNvPr id="5123"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38955"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dirty="0">
                <a:solidFill>
                  <a:srgbClr val="FFFF00"/>
                </a:solidFill>
                <a:latin typeface="Arial" pitchFamily="-107" charset="0"/>
                <a:ea typeface="+mn-ea"/>
                <a:cs typeface="+mn-cs"/>
              </a:rPr>
              <a:t>VERSION 9.65</a:t>
            </a:r>
          </a:p>
        </p:txBody>
      </p:sp>
      <p:sp>
        <p:nvSpPr>
          <p:cNvPr id="11"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2" name="Rectangle 31"/>
          <p:cNvSpPr>
            <a:spLocks noChangeArrowheads="1"/>
          </p:cNvSpPr>
          <p:nvPr/>
        </p:nvSpPr>
        <p:spPr bwMode="auto">
          <a:xfrm>
            <a:off x="8128846" y="6523752"/>
            <a:ext cx="341209" cy="246221"/>
          </a:xfrm>
          <a:prstGeom prst="rect">
            <a:avLst/>
          </a:prstGeom>
          <a:noFill/>
          <a:ln w="12700">
            <a:noFill/>
            <a:miter lim="800000"/>
            <a:headEnd/>
            <a:tailEnd/>
          </a:ln>
          <a:effectLst/>
        </p:spPr>
        <p:txBody>
          <a:bodyPr wrap="none" anchor="ctr">
            <a:spAutoFit/>
          </a:bodyPr>
          <a:lstStyle/>
          <a:p>
            <a:pPr>
              <a:defRPr/>
            </a:pPr>
            <a:r>
              <a:rPr lang="en-US" sz="1000" b="1" dirty="0">
                <a:solidFill>
                  <a:schemeClr val="tx1"/>
                </a:solidFill>
                <a:effectLst>
                  <a:outerShdw blurRad="38100" dist="38100" dir="2700000" algn="tl">
                    <a:srgbClr val="000000"/>
                  </a:outerShdw>
                </a:effectLst>
                <a:latin typeface="Comic Sans MS" charset="0"/>
              </a:rPr>
              <a:t>05</a:t>
            </a:r>
          </a:p>
        </p:txBody>
      </p:sp>
      <p:pic>
        <p:nvPicPr>
          <p:cNvPr id="5127" name="Picture 2" descr="BACKGR~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20200" y="-1428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 Box 11"/>
          <p:cNvSpPr txBox="1">
            <a:spLocks noChangeArrowheads="1"/>
          </p:cNvSpPr>
          <p:nvPr/>
        </p:nvSpPr>
        <p:spPr bwMode="auto">
          <a:xfrm rot="21121774">
            <a:off x="9144000" y="1289037"/>
            <a:ext cx="9144000" cy="4339650"/>
          </a:xfrm>
          <a:prstGeom prst="rect">
            <a:avLst/>
          </a:prstGeom>
          <a:noFill/>
          <a:ln w="9525">
            <a:noFill/>
            <a:miter lim="800000"/>
            <a:headEnd/>
            <a:tailEnd/>
          </a:ln>
          <a:effectLst>
            <a:outerShdw dist="35921" dir="2700000" algn="ctr" rotWithShape="0">
              <a:srgbClr val="808080">
                <a:alpha val="74997"/>
              </a:srgbClr>
            </a:outerShdw>
          </a:effectLst>
        </p:spPr>
        <p:txBody>
          <a:bodyPr>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3800" b="1" dirty="0">
                <a:solidFill>
                  <a:srgbClr val="FFFF00"/>
                </a:solidFill>
                <a:effectLst>
                  <a:outerShdw blurRad="50800" dist="101600" dir="2700000" algn="tl" rotWithShape="0">
                    <a:srgbClr val="000000"/>
                  </a:outerShdw>
                </a:effectLst>
                <a:latin typeface="Kosher-Normal" charset="0"/>
              </a:rPr>
              <a:t>THE BIBLE... BASICALLY</a:t>
            </a:r>
          </a:p>
        </p:txBody>
      </p:sp>
    </p:spTree>
    <p:extLst>
      <p:ext uri="{BB962C8B-B14F-4D97-AF65-F5344CB8AC3E}">
        <p14:creationId xmlns:p14="http://schemas.microsoft.com/office/powerpoint/2010/main" val="3937375735"/>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3"/>
          <p:cNvSpPr>
            <a:spLocks noChangeArrowheads="1"/>
          </p:cNvSpPr>
          <p:nvPr/>
        </p:nvSpPr>
        <p:spPr bwMode="auto">
          <a:xfrm>
            <a:off x="2570163" y="828675"/>
            <a:ext cx="4587875" cy="682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5061" name="Rectangle 5"/>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45062" name="Line 6"/>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7765" name="Freeform 10"/>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nvGrpSpPr>
          <p:cNvPr id="2" name="Group 24"/>
          <p:cNvGrpSpPr>
            <a:grpSpLocks/>
          </p:cNvGrpSpPr>
          <p:nvPr/>
        </p:nvGrpSpPr>
        <p:grpSpPr bwMode="auto">
          <a:xfrm>
            <a:off x="452438" y="3578225"/>
            <a:ext cx="8329612" cy="3073400"/>
            <a:chOff x="203" y="1990"/>
            <a:chExt cx="5251" cy="1936"/>
          </a:xfrm>
        </p:grpSpPr>
        <p:sp>
          <p:nvSpPr>
            <p:cNvPr id="45067" name="Rectangle 11"/>
            <p:cNvSpPr>
              <a:spLocks noChangeArrowheads="1"/>
            </p:cNvSpPr>
            <p:nvPr/>
          </p:nvSpPr>
          <p:spPr bwMode="auto">
            <a:xfrm>
              <a:off x="203" y="2372"/>
              <a:ext cx="5251" cy="1554"/>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sz="15600">
                  <a:solidFill>
                    <a:srgbClr val="F6FE0A"/>
                  </a:solidFill>
                  <a:effectLst>
                    <a:outerShdw blurRad="38100" dist="38100" dir="2700000" algn="tl">
                      <a:srgbClr val="000000"/>
                    </a:outerShdw>
                  </a:effectLst>
                </a:rPr>
                <a:t>C</a:t>
              </a:r>
              <a:r>
                <a:rPr lang="en-US" sz="15600">
                  <a:solidFill>
                    <a:srgbClr val="00FF00"/>
                  </a:solidFill>
                  <a:effectLst>
                    <a:outerShdw blurRad="38100" dist="38100" dir="2700000" algn="tl">
                      <a:srgbClr val="000000"/>
                    </a:outerShdw>
                  </a:effectLst>
                </a:rPr>
                <a:t> </a:t>
              </a:r>
              <a:r>
                <a:rPr lang="en-US" sz="15600">
                  <a:solidFill>
                    <a:srgbClr val="FF5008"/>
                  </a:solidFill>
                  <a:effectLst>
                    <a:outerShdw blurRad="38100" dist="38100" dir="2700000" algn="tl">
                      <a:srgbClr val="000000"/>
                    </a:outerShdw>
                  </a:effectLst>
                </a:rPr>
                <a:t>4</a:t>
              </a:r>
              <a:r>
                <a:rPr lang="en-US" sz="15600">
                  <a:solidFill>
                    <a:srgbClr val="00FF00"/>
                  </a:solidFill>
                  <a:effectLst>
                    <a:outerShdw blurRad="38100" dist="38100" dir="2700000" algn="tl">
                      <a:srgbClr val="000000"/>
                    </a:outerShdw>
                  </a:effectLst>
                </a:rPr>
                <a:t> 3 </a:t>
              </a:r>
              <a:r>
                <a:rPr lang="en-US" sz="15600">
                  <a:solidFill>
                    <a:schemeClr val="accent1"/>
                  </a:solidFill>
                  <a:effectLst>
                    <a:outerShdw blurRad="38100" dist="38100" dir="2700000" algn="tl">
                      <a:srgbClr val="000000"/>
                    </a:outerShdw>
                  </a:effectLst>
                </a:rPr>
                <a:t>S</a:t>
              </a:r>
              <a:r>
                <a:rPr lang="en-US" sz="15600">
                  <a:solidFill>
                    <a:srgbClr val="00FF00"/>
                  </a:solidFill>
                  <a:effectLst>
                    <a:outerShdw blurRad="38100" dist="38100" dir="2700000" algn="tl">
                      <a:srgbClr val="000000"/>
                    </a:outerShdw>
                  </a:effectLst>
                </a:rPr>
                <a:t> </a:t>
              </a:r>
              <a:r>
                <a:rPr lang="en-US" sz="15600">
                  <a:solidFill>
                    <a:schemeClr val="hlink"/>
                  </a:solidFill>
                  <a:effectLst>
                    <a:outerShdw blurRad="38100" dist="38100" dir="2700000" algn="tl">
                      <a:srgbClr val="000000"/>
                    </a:outerShdw>
                  </a:effectLst>
                </a:rPr>
                <a:t>J</a:t>
              </a:r>
            </a:p>
          </p:txBody>
        </p:sp>
        <p:sp>
          <p:nvSpPr>
            <p:cNvPr id="45078" name="AutoShape 22"/>
            <p:cNvSpPr>
              <a:spLocks noChangeArrowheads="1"/>
            </p:cNvSpPr>
            <p:nvPr/>
          </p:nvSpPr>
          <p:spPr bwMode="auto">
            <a:xfrm rot="6562349">
              <a:off x="2034" y="2128"/>
              <a:ext cx="605" cy="32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17767" name="Text Box 25"/>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17768" name="Text Box 2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7769" name="Text Box 29"/>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56</a:t>
            </a:r>
          </a:p>
        </p:txBody>
      </p:sp>
      <p:sp>
        <p:nvSpPr>
          <p:cNvPr id="117770" name="Text Box 30"/>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
        <p:nvSpPr>
          <p:cNvPr id="117771" name="Text Box 3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3" name="Group 37"/>
          <p:cNvGrpSpPr>
            <a:grpSpLocks/>
          </p:cNvGrpSpPr>
          <p:nvPr/>
        </p:nvGrpSpPr>
        <p:grpSpPr bwMode="auto">
          <a:xfrm>
            <a:off x="1370013" y="1254125"/>
            <a:ext cx="6677025" cy="2466975"/>
            <a:chOff x="863" y="790"/>
            <a:chExt cx="4206" cy="1554"/>
          </a:xfrm>
        </p:grpSpPr>
        <p:sp>
          <p:nvSpPr>
            <p:cNvPr id="45094" name="Rectangle 38"/>
            <p:cNvSpPr>
              <a:spLocks noChangeArrowheads="1"/>
            </p:cNvSpPr>
            <p:nvPr/>
          </p:nvSpPr>
          <p:spPr bwMode="auto">
            <a:xfrm>
              <a:off x="863" y="790"/>
              <a:ext cx="4206" cy="1554"/>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sz="15600">
                  <a:solidFill>
                    <a:srgbClr val="FAFD00"/>
                  </a:solidFill>
                  <a:effectLst>
                    <a:outerShdw blurRad="38100" dist="38100" dir="2700000" algn="tl">
                      <a:srgbClr val="000000"/>
                    </a:outerShdw>
                  </a:effectLst>
                </a:rPr>
                <a:t>C 7 S J</a:t>
              </a:r>
              <a:endParaRPr lang="en-US" sz="15600">
                <a:solidFill>
                  <a:schemeClr val="hlink"/>
                </a:solidFill>
                <a:effectLst>
                  <a:outerShdw blurRad="38100" dist="38100" dir="2700000" algn="tl">
                    <a:srgbClr val="000000"/>
                  </a:outerShdw>
                </a:effectLst>
              </a:endParaRPr>
            </a:p>
          </p:txBody>
        </p:sp>
        <p:sp>
          <p:nvSpPr>
            <p:cNvPr id="45095" name="Line 39"/>
            <p:cNvSpPr>
              <a:spLocks noChangeShapeType="1"/>
            </p:cNvSpPr>
            <p:nvPr/>
          </p:nvSpPr>
          <p:spPr bwMode="auto">
            <a:xfrm>
              <a:off x="2389" y="1482"/>
              <a:ext cx="324" cy="0"/>
            </a:xfrm>
            <a:prstGeom prst="line">
              <a:avLst/>
            </a:prstGeom>
            <a:noFill/>
            <a:ln w="101600">
              <a:solidFill>
                <a:srgbClr val="FAFD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34"/>
          <p:cNvGrpSpPr>
            <a:grpSpLocks/>
          </p:cNvGrpSpPr>
          <p:nvPr/>
        </p:nvGrpSpPr>
        <p:grpSpPr bwMode="auto">
          <a:xfrm>
            <a:off x="2901950" y="0"/>
            <a:ext cx="3348038" cy="6919913"/>
            <a:chOff x="1971" y="0"/>
            <a:chExt cx="2109" cy="4359"/>
          </a:xfrm>
        </p:grpSpPr>
        <p:sp>
          <p:nvSpPr>
            <p:cNvPr id="45091" name="Text Box 35"/>
            <p:cNvSpPr txBox="1">
              <a:spLocks noChangeArrowheads="1"/>
            </p:cNvSpPr>
            <p:nvPr/>
          </p:nvSpPr>
          <p:spPr bwMode="auto">
            <a:xfrm>
              <a:off x="1971" y="0"/>
              <a:ext cx="2109" cy="4359"/>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dirty="0">
                  <a:solidFill>
                    <a:srgbClr val="FFFF00"/>
                  </a:solidFill>
                  <a:effectLst>
                    <a:outerShdw blurRad="38100" dist="38100" dir="2700000" algn="tl">
                      <a:srgbClr val="000000"/>
                    </a:outerShdw>
                  </a:effectLst>
                </a:rPr>
                <a:t>7</a:t>
              </a:r>
            </a:p>
          </p:txBody>
        </p:sp>
        <p:sp>
          <p:nvSpPr>
            <p:cNvPr id="45092" name="Rectangle 36"/>
            <p:cNvSpPr>
              <a:spLocks noChangeArrowheads="1"/>
            </p:cNvSpPr>
            <p:nvPr/>
          </p:nvSpPr>
          <p:spPr bwMode="auto">
            <a:xfrm>
              <a:off x="2640" y="1968"/>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7" name="Title 6">
            <a:extLst>
              <a:ext uri="{FF2B5EF4-FFF2-40B4-BE49-F238E27FC236}">
                <a16:creationId xmlns:a16="http://schemas.microsoft.com/office/drawing/2014/main" id="{1F2D139B-6B9B-CEEB-25FA-70C833F4370E}"/>
              </a:ext>
            </a:extLst>
          </p:cNvPr>
          <p:cNvSpPr>
            <a:spLocks noGrp="1"/>
          </p:cNvSpPr>
          <p:nvPr>
            <p:ph type="ctrTitle"/>
          </p:nvPr>
        </p:nvSpPr>
        <p:spPr>
          <a:xfrm>
            <a:off x="3098896" y="570235"/>
            <a:ext cx="3591623" cy="705321"/>
          </a:xfr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r>
              <a:rPr lang="en-US" sz="4000" kern="1200" dirty="0">
                <a:solidFill>
                  <a:schemeClr val="tx1"/>
                </a:solidFill>
                <a:ea typeface="ＭＳ Ｐゴシック" charset="0"/>
              </a:rPr>
              <a:t>TO REVIEW...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ppt_x</p:attrName>
                                        </p:attrNameLst>
                                      </p:cBhvr>
                                      <p:tavLst>
                                        <p:tav tm="0">
                                          <p:val>
                                            <p:fltVal val="0.5"/>
                                          </p:val>
                                        </p:tav>
                                        <p:tav tm="100000">
                                          <p:val>
                                            <p:strVal val="#ppt_x"/>
                                          </p:val>
                                        </p:tav>
                                      </p:tavLst>
                                    </p:anim>
                                    <p:anim calcmode="lin" valueType="num">
                                      <p:cBhvr>
                                        <p:cTn id="2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47108" name="Line 4"/>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9811"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981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19813" name="Text Box 12"/>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57</a:t>
            </a:r>
          </a:p>
        </p:txBody>
      </p:sp>
      <p:sp>
        <p:nvSpPr>
          <p:cNvPr id="119814"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9" name="Rectangle 2"/>
          <p:cNvSpPr txBox="1">
            <a:spLocks noChangeArrowheads="1"/>
          </p:cNvSpPr>
          <p:nvPr/>
        </p:nvSpPr>
        <p:spPr bwMode="auto">
          <a:xfrm>
            <a:off x="1598613" y="234950"/>
            <a:ext cx="7196137" cy="6288088"/>
          </a:xfrm>
          <a:prstGeom prst="rect">
            <a:avLst/>
          </a:prstGeom>
          <a:ln w="12700">
            <a:miter lim="800000"/>
            <a:headEnd/>
            <a:tailEnd/>
          </a:ln>
          <a:effectLst>
            <a:outerShdw blurRad="63500" dist="107763" dir="2700000" algn="ctr" rotWithShape="0">
              <a:schemeClr val="bg2"/>
            </a:outerShdw>
          </a:effectLst>
        </p:spPr>
        <p:txBody>
          <a:bodyPr lIns="90487" tIns="44450" rIns="90487" bIns="44450"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a:lstStyle>
          <a:p>
            <a:pPr algn="ctr">
              <a:defRPr/>
            </a:pPr>
            <a:r>
              <a:rPr lang="en-US" sz="6000" b="1" dirty="0">
                <a:solidFill>
                  <a:srgbClr val="FAFD00"/>
                </a:solidFill>
                <a:latin typeface="Arial" charset="0"/>
                <a:ea typeface="ＭＳ Ｐゴシック" charset="0"/>
                <a:cs typeface="ＭＳ Ｐゴシック" charset="0"/>
              </a:rPr>
              <a:t>CREATION</a:t>
            </a:r>
            <a:br>
              <a:rPr lang="en-US" sz="6000" b="1" dirty="0">
                <a:solidFill>
                  <a:srgbClr val="FAFD00"/>
                </a:solidFill>
                <a:latin typeface="Arial" charset="0"/>
                <a:ea typeface="ＭＳ Ｐゴシック" charset="0"/>
                <a:cs typeface="ＭＳ Ｐゴシック" charset="0"/>
              </a:rPr>
            </a:br>
            <a:r>
              <a:rPr lang="en-US" sz="6000" b="1" dirty="0">
                <a:solidFill>
                  <a:schemeClr val="tx2">
                    <a:lumMod val="20000"/>
                    <a:lumOff val="80000"/>
                  </a:schemeClr>
                </a:solidFill>
                <a:latin typeface="Arial" charset="0"/>
                <a:ea typeface="ＭＳ Ｐゴシック" charset="0"/>
                <a:cs typeface="ＭＳ Ｐゴシック" charset="0"/>
              </a:rPr>
              <a:t>4  PEOPLE</a:t>
            </a:r>
            <a:br>
              <a:rPr lang="en-US" sz="6000" b="1" dirty="0">
                <a:solidFill>
                  <a:schemeClr val="tx2">
                    <a:lumMod val="20000"/>
                    <a:lumOff val="80000"/>
                  </a:schemeClr>
                </a:solidFill>
                <a:latin typeface="Arial" charset="0"/>
                <a:ea typeface="ＭＳ Ｐゴシック" charset="0"/>
                <a:cs typeface="ＭＳ Ｐゴシック" charset="0"/>
              </a:rPr>
            </a:br>
            <a:r>
              <a:rPr lang="en-US" sz="6000" b="1" dirty="0">
                <a:solidFill>
                  <a:srgbClr val="00FF00"/>
                </a:solidFill>
                <a:latin typeface="Arial" charset="0"/>
                <a:ea typeface="ＭＳ Ｐゴシック" charset="0"/>
                <a:cs typeface="ＭＳ Ｐゴシック" charset="0"/>
              </a:rPr>
              <a:t>3  SOCIETIES</a:t>
            </a:r>
            <a:br>
              <a:rPr lang="en-US" sz="6000" b="1" dirty="0">
                <a:latin typeface="Arial" charset="0"/>
                <a:ea typeface="ＭＳ Ｐゴシック" charset="0"/>
                <a:cs typeface="ＭＳ Ｐゴシック" charset="0"/>
              </a:rPr>
            </a:br>
            <a:r>
              <a:rPr lang="en-US" sz="6000" b="1" dirty="0">
                <a:solidFill>
                  <a:srgbClr val="E8EC39"/>
                </a:solidFill>
                <a:latin typeface="Arial" charset="0"/>
                <a:ea typeface="ＭＳ Ｐゴシック" charset="0"/>
                <a:cs typeface="ＭＳ Ｐゴシック" charset="0"/>
              </a:rPr>
              <a:t>SILENCE</a:t>
            </a:r>
            <a:br>
              <a:rPr lang="en-US" sz="6000" b="1" dirty="0">
                <a:solidFill>
                  <a:schemeClr val="accent1"/>
                </a:solidFill>
                <a:latin typeface="Arial" charset="0"/>
                <a:ea typeface="ＭＳ Ｐゴシック" charset="0"/>
                <a:cs typeface="ＭＳ Ｐゴシック" charset="0"/>
              </a:rPr>
            </a:br>
            <a:r>
              <a:rPr lang="en-US" sz="8000" b="1" i="1" dirty="0">
                <a:solidFill>
                  <a:schemeClr val="hlink"/>
                </a:solidFill>
                <a:latin typeface="Arial" charset="0"/>
                <a:ea typeface="ＭＳ Ｐゴシック" charset="0"/>
                <a:cs typeface="ＭＳ Ｐゴシック" charset="0"/>
              </a:rPr>
              <a:t>JESUS</a:t>
            </a:r>
            <a:endParaRPr lang="en-US" sz="8000" dirty="0">
              <a:solidFill>
                <a:schemeClr val="hlink"/>
              </a:solidFill>
              <a:latin typeface="Arial" panose="020B0604020202020204" pitchFamily="34" charset="0"/>
              <a:ea typeface="ＭＳ Ｐゴシック" charset="0"/>
              <a:cs typeface="ＭＳ Ｐゴシック" charset="0"/>
            </a:endParaRPr>
          </a:p>
        </p:txBody>
      </p:sp>
      <p:sp>
        <p:nvSpPr>
          <p:cNvPr id="2" name="Title 1"/>
          <p:cNvSpPr>
            <a:spLocks noGrp="1"/>
          </p:cNvSpPr>
          <p:nvPr>
            <p:ph type="ctrTitle"/>
          </p:nvPr>
        </p:nvSpPr>
        <p:spPr>
          <a:xfrm>
            <a:off x="9088438" y="2506663"/>
            <a:ext cx="2339975" cy="2762250"/>
          </a:xfrm>
        </p:spPr>
        <p:txBody>
          <a:bodyPr/>
          <a:lstStyle/>
          <a:p>
            <a:pPr>
              <a:defRPr/>
            </a:pPr>
            <a:r>
              <a:rPr lang="en-US" dirty="0"/>
              <a:t>The Basics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2208213" y="550863"/>
            <a:ext cx="4087812"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dirty="0">
                <a:solidFill>
                  <a:srgbClr val="F6FE0A"/>
                </a:solidFill>
                <a:latin typeface="Arial" pitchFamily="-107" charset="0"/>
                <a:ea typeface="+mn-ea"/>
                <a:cs typeface="+mn-cs"/>
              </a:rPr>
              <a:t>CREATION</a:t>
            </a:r>
          </a:p>
        </p:txBody>
      </p:sp>
      <p:sp>
        <p:nvSpPr>
          <p:cNvPr id="49156" name="Rectangle 4"/>
          <p:cNvSpPr>
            <a:spLocks noChangeArrowheads="1"/>
          </p:cNvSpPr>
          <p:nvPr/>
        </p:nvSpPr>
        <p:spPr bwMode="auto">
          <a:xfrm>
            <a:off x="2411413" y="1087438"/>
            <a:ext cx="41021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a:solidFill>
                  <a:srgbClr val="FFF6DB"/>
                </a:solidFill>
                <a:latin typeface="Arial" pitchFamily="-107" charset="0"/>
                <a:ea typeface="+mn-ea"/>
                <a:cs typeface="+mn-cs"/>
              </a:rPr>
              <a:t>ABRAHAM</a:t>
            </a:r>
          </a:p>
        </p:txBody>
      </p:sp>
      <p:sp>
        <p:nvSpPr>
          <p:cNvPr id="49157" name="Rectangle 5"/>
          <p:cNvSpPr>
            <a:spLocks noChangeArrowheads="1"/>
          </p:cNvSpPr>
          <p:nvPr/>
        </p:nvSpPr>
        <p:spPr bwMode="auto">
          <a:xfrm>
            <a:off x="2606675" y="1641475"/>
            <a:ext cx="33147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a:solidFill>
                  <a:srgbClr val="FFF6DB"/>
                </a:solidFill>
                <a:latin typeface="Arial" pitchFamily="-107" charset="0"/>
                <a:ea typeface="+mn-ea"/>
                <a:cs typeface="+mn-cs"/>
              </a:rPr>
              <a:t>JOSEPH</a:t>
            </a:r>
          </a:p>
        </p:txBody>
      </p:sp>
      <p:sp>
        <p:nvSpPr>
          <p:cNvPr id="49158" name="Rectangle 6"/>
          <p:cNvSpPr>
            <a:spLocks noChangeArrowheads="1"/>
          </p:cNvSpPr>
          <p:nvPr/>
        </p:nvSpPr>
        <p:spPr bwMode="auto">
          <a:xfrm>
            <a:off x="2957513" y="2197100"/>
            <a:ext cx="3225800"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a:solidFill>
                  <a:srgbClr val="FFF6DB"/>
                </a:solidFill>
                <a:latin typeface="Arial" pitchFamily="-107" charset="0"/>
                <a:ea typeface="+mn-ea"/>
                <a:cs typeface="+mn-cs"/>
              </a:rPr>
              <a:t>MOSES</a:t>
            </a:r>
          </a:p>
        </p:txBody>
      </p:sp>
      <p:sp>
        <p:nvSpPr>
          <p:cNvPr id="49159" name="Rectangle 7"/>
          <p:cNvSpPr>
            <a:spLocks noChangeArrowheads="1"/>
          </p:cNvSpPr>
          <p:nvPr/>
        </p:nvSpPr>
        <p:spPr bwMode="auto">
          <a:xfrm>
            <a:off x="3108325" y="2744788"/>
            <a:ext cx="3368675"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dirty="0">
                <a:solidFill>
                  <a:srgbClr val="FFF6DB"/>
                </a:solidFill>
                <a:latin typeface="Arial" pitchFamily="-107" charset="0"/>
                <a:ea typeface="+mn-ea"/>
                <a:cs typeface="+mn-cs"/>
              </a:rPr>
              <a:t>JOSHUA</a:t>
            </a:r>
          </a:p>
        </p:txBody>
      </p:sp>
      <p:sp>
        <p:nvSpPr>
          <p:cNvPr id="49160" name="Rectangle 8"/>
          <p:cNvSpPr>
            <a:spLocks noChangeArrowheads="1"/>
          </p:cNvSpPr>
          <p:nvPr/>
        </p:nvSpPr>
        <p:spPr bwMode="auto">
          <a:xfrm>
            <a:off x="3373438" y="3298825"/>
            <a:ext cx="3970337"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a:solidFill>
                  <a:srgbClr val="00FF00"/>
                </a:solidFill>
                <a:latin typeface="Arial" pitchFamily="-107" charset="0"/>
                <a:ea typeface="+mn-ea"/>
                <a:cs typeface="+mn-cs"/>
              </a:rPr>
              <a:t>ANARCHY</a:t>
            </a:r>
          </a:p>
        </p:txBody>
      </p:sp>
      <p:sp>
        <p:nvSpPr>
          <p:cNvPr id="49161" name="Rectangle 9"/>
          <p:cNvSpPr>
            <a:spLocks noChangeArrowheads="1"/>
          </p:cNvSpPr>
          <p:nvPr/>
        </p:nvSpPr>
        <p:spPr bwMode="auto">
          <a:xfrm>
            <a:off x="3579813" y="3852863"/>
            <a:ext cx="37084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a:solidFill>
                  <a:srgbClr val="00FF00"/>
                </a:solidFill>
                <a:latin typeface="Arial" pitchFamily="-107" charset="0"/>
                <a:ea typeface="+mn-ea"/>
                <a:cs typeface="+mn-cs"/>
              </a:rPr>
              <a:t>ROYALTY</a:t>
            </a:r>
          </a:p>
        </p:txBody>
      </p:sp>
      <p:sp>
        <p:nvSpPr>
          <p:cNvPr id="49162" name="Rectangle 10"/>
          <p:cNvSpPr>
            <a:spLocks noChangeArrowheads="1"/>
          </p:cNvSpPr>
          <p:nvPr/>
        </p:nvSpPr>
        <p:spPr bwMode="auto">
          <a:xfrm>
            <a:off x="3783013" y="4406900"/>
            <a:ext cx="41275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a:solidFill>
                  <a:srgbClr val="00FF00"/>
                </a:solidFill>
                <a:latin typeface="Arial" pitchFamily="-107" charset="0"/>
                <a:ea typeface="+mn-ea"/>
                <a:cs typeface="+mn-cs"/>
              </a:rPr>
              <a:t>CAPTIVITY</a:t>
            </a:r>
          </a:p>
        </p:txBody>
      </p:sp>
      <p:sp>
        <p:nvSpPr>
          <p:cNvPr id="49163" name="Rectangle 11"/>
          <p:cNvSpPr>
            <a:spLocks noChangeArrowheads="1"/>
          </p:cNvSpPr>
          <p:nvPr/>
        </p:nvSpPr>
        <p:spPr bwMode="auto">
          <a:xfrm>
            <a:off x="4040188" y="4960938"/>
            <a:ext cx="3513137"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a:solidFill>
                  <a:srgbClr val="E8EC39"/>
                </a:solidFill>
                <a:latin typeface="Arial" pitchFamily="-107" charset="0"/>
                <a:ea typeface="+mn-ea"/>
                <a:cs typeface="+mn-cs"/>
              </a:rPr>
              <a:t>SILENCE</a:t>
            </a:r>
          </a:p>
        </p:txBody>
      </p:sp>
      <p:sp>
        <p:nvSpPr>
          <p:cNvPr id="49164" name="Rectangle 12"/>
          <p:cNvSpPr>
            <a:spLocks noChangeArrowheads="1"/>
          </p:cNvSpPr>
          <p:nvPr/>
        </p:nvSpPr>
        <p:spPr bwMode="auto">
          <a:xfrm>
            <a:off x="4348163" y="5514975"/>
            <a:ext cx="3321050" cy="766763"/>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4400" b="1" i="1">
                <a:solidFill>
                  <a:schemeClr val="hlink"/>
                </a:solidFill>
                <a:latin typeface="Arial" pitchFamily="-107" charset="0"/>
                <a:ea typeface="+mn-ea"/>
                <a:cs typeface="+mn-cs"/>
              </a:rPr>
              <a:t>JESUS</a:t>
            </a:r>
          </a:p>
        </p:txBody>
      </p:sp>
      <p:sp>
        <p:nvSpPr>
          <p:cNvPr id="49165" name="Rectangle 13"/>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49166" name="Line 14"/>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21869" name="Freeform 1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1870" name="Text Box 20"/>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1871" name="Text Box 2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21872" name="Text Box 22"/>
          <p:cNvSpPr txBox="1">
            <a:spLocks noChangeArrowheads="1"/>
          </p:cNvSpPr>
          <p:nvPr/>
        </p:nvSpPr>
        <p:spPr bwMode="auto">
          <a:xfrm>
            <a:off x="8085138" y="651668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58</a:t>
            </a:r>
          </a:p>
        </p:txBody>
      </p:sp>
      <p:sp>
        <p:nvSpPr>
          <p:cNvPr id="121873" name="Text Box 23"/>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121874" name="Text Box 2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2" name="Title 1"/>
          <p:cNvSpPr>
            <a:spLocks noGrp="1"/>
          </p:cNvSpPr>
          <p:nvPr>
            <p:ph type="title"/>
          </p:nvPr>
        </p:nvSpPr>
        <p:spPr>
          <a:xfrm flipH="1">
            <a:off x="9144000" y="1498600"/>
            <a:ext cx="2033588" cy="4337050"/>
          </a:xfrm>
        </p:spPr>
        <p:txBody>
          <a:bodyPr/>
          <a:lstStyle/>
          <a:p>
            <a:pPr>
              <a:defRPr/>
            </a:pPr>
            <a:r>
              <a:rPr lang="en-US" dirty="0"/>
              <a:t>The Last Two Folders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Freeform 3"/>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pic>
        <p:nvPicPr>
          <p:cNvPr id="22630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l="14999" t="10115" r="12968" b="11848"/>
          <a:stretch>
            <a:fillRect/>
          </a:stretch>
        </p:blipFill>
        <p:spPr bwMode="auto">
          <a:xfrm>
            <a:off x="1363663"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p:spPr>
      </p:pic>
      <p:grpSp>
        <p:nvGrpSpPr>
          <p:cNvPr id="2" name="Group 5"/>
          <p:cNvGrpSpPr>
            <a:grpSpLocks/>
          </p:cNvGrpSpPr>
          <p:nvPr/>
        </p:nvGrpSpPr>
        <p:grpSpPr bwMode="auto">
          <a:xfrm>
            <a:off x="4460875" y="1428750"/>
            <a:ext cx="2200275" cy="1709738"/>
            <a:chOff x="1506" y="1397"/>
            <a:chExt cx="2754" cy="2267"/>
          </a:xfrm>
        </p:grpSpPr>
        <p:sp>
          <p:nvSpPr>
            <p:cNvPr id="123977" name="Rectangle 6"/>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226311" name="Rectangle 7"/>
            <p:cNvSpPr>
              <a:spLocks noChangeArrowheads="1"/>
            </p:cNvSpPr>
            <p:nvPr/>
          </p:nvSpPr>
          <p:spPr bwMode="auto">
            <a:xfrm>
              <a:off x="1633" y="1433"/>
              <a:ext cx="650" cy="162"/>
            </a:xfrm>
            <a:prstGeom prst="rect">
              <a:avLst/>
            </a:prstGeom>
            <a:noFill/>
            <a:ln w="9525">
              <a:noFill/>
              <a:miter lim="800000"/>
              <a:headEnd/>
              <a:tailEnd/>
            </a:ln>
          </p:spPr>
          <p:txBody>
            <a:bodyPr wrap="none" lIns="0" tIns="0" rIns="0" bIns="0">
              <a:spAutoFit/>
            </a:bodyPr>
            <a:lstStyle/>
            <a:p>
              <a:pPr>
                <a:defRPr/>
              </a:pPr>
              <a:r>
                <a:rPr lang="en-US" sz="800" dirty="0">
                  <a:solidFill>
                    <a:srgbClr val="790015"/>
                  </a:solidFill>
                  <a:latin typeface="Arial" panose="020B0604020202020204" pitchFamily="34" charset="0"/>
                </a:rPr>
                <a:t>ABRAHAM</a:t>
              </a:r>
              <a:endParaRPr lang="en-US" sz="800" dirty="0">
                <a:effectLst>
                  <a:outerShdw blurRad="38100" dist="38100" dir="2700000" algn="tl">
                    <a:srgbClr val="000000"/>
                  </a:outerShdw>
                </a:effectLst>
                <a:latin typeface="Arial" panose="020B0604020202020204" pitchFamily="34" charset="0"/>
              </a:endParaRPr>
            </a:p>
          </p:txBody>
        </p:sp>
        <p:sp>
          <p:nvSpPr>
            <p:cNvPr id="123979" name="Rectangle 8"/>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23980" name="AutoShape 9"/>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3981" name="Rectangle 10"/>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226315" name="Rectangle 11"/>
            <p:cNvSpPr>
              <a:spLocks noChangeArrowheads="1"/>
            </p:cNvSpPr>
            <p:nvPr/>
          </p:nvSpPr>
          <p:spPr bwMode="auto">
            <a:xfrm>
              <a:off x="1506" y="1399"/>
              <a:ext cx="735"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CREATION</a:t>
              </a:r>
              <a:endParaRPr lang="en-US" sz="800" b="1">
                <a:effectLst>
                  <a:outerShdw blurRad="38100" dist="38100" dir="2700000" algn="tl">
                    <a:srgbClr val="000000"/>
                  </a:outerShdw>
                </a:effectLst>
                <a:latin typeface="Helvetica" charset="0"/>
              </a:endParaRPr>
            </a:p>
          </p:txBody>
        </p:sp>
        <p:sp>
          <p:nvSpPr>
            <p:cNvPr id="123983" name="Line 12"/>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984" name="Line 13"/>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985" name="Rectangle 14"/>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226319" name="Rectangle 15"/>
            <p:cNvSpPr>
              <a:spLocks noChangeArrowheads="1"/>
            </p:cNvSpPr>
            <p:nvPr/>
          </p:nvSpPr>
          <p:spPr bwMode="auto">
            <a:xfrm>
              <a:off x="1776" y="1605"/>
              <a:ext cx="650" cy="162"/>
            </a:xfrm>
            <a:prstGeom prst="rect">
              <a:avLst/>
            </a:prstGeom>
            <a:noFill/>
            <a:ln w="9525">
              <a:noFill/>
              <a:miter lim="800000"/>
              <a:headEnd/>
              <a:tailEnd/>
            </a:ln>
          </p:spPr>
          <p:txBody>
            <a:bodyPr wrap="none" lIns="0" tIns="0" rIns="0" bIns="0">
              <a:spAutoFit/>
            </a:bodyPr>
            <a:lstStyle/>
            <a:p>
              <a:pPr>
                <a:defRPr/>
              </a:pPr>
              <a:r>
                <a:rPr lang="en-US" sz="800" dirty="0">
                  <a:solidFill>
                    <a:srgbClr val="790015"/>
                  </a:solidFill>
                  <a:latin typeface="Arial" panose="020B0604020202020204" pitchFamily="34" charset="0"/>
                </a:rPr>
                <a:t>ABRAHAM</a:t>
              </a:r>
              <a:endParaRPr lang="en-US" sz="800" dirty="0">
                <a:effectLst>
                  <a:outerShdw blurRad="38100" dist="38100" dir="2700000" algn="tl">
                    <a:srgbClr val="000000"/>
                  </a:outerShdw>
                </a:effectLst>
                <a:latin typeface="Arial" panose="020B0604020202020204" pitchFamily="34" charset="0"/>
              </a:endParaRPr>
            </a:p>
          </p:txBody>
        </p:sp>
        <p:sp>
          <p:nvSpPr>
            <p:cNvPr id="123987" name="Rectangle 16"/>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3988" name="AutoShape 17"/>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89" name="Rectangle 18"/>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23" name="Rectangle 19"/>
            <p:cNvSpPr>
              <a:spLocks noChangeArrowheads="1"/>
            </p:cNvSpPr>
            <p:nvPr/>
          </p:nvSpPr>
          <p:spPr bwMode="auto">
            <a:xfrm>
              <a:off x="1647" y="1563"/>
              <a:ext cx="727"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ABRAHAM</a:t>
              </a:r>
              <a:endParaRPr lang="en-US" sz="800" b="1">
                <a:effectLst>
                  <a:outerShdw blurRad="38100" dist="38100" dir="2700000" algn="tl">
                    <a:srgbClr val="000000"/>
                  </a:outerShdw>
                </a:effectLst>
                <a:latin typeface="Helvetica" charset="0"/>
              </a:endParaRPr>
            </a:p>
          </p:txBody>
        </p:sp>
        <p:sp>
          <p:nvSpPr>
            <p:cNvPr id="123991" name="Line 20"/>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992" name="Line 21"/>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993" name="Rectangle 22"/>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226327" name="Rectangle 23"/>
            <p:cNvSpPr>
              <a:spLocks noChangeArrowheads="1"/>
            </p:cNvSpPr>
            <p:nvPr/>
          </p:nvSpPr>
          <p:spPr bwMode="auto">
            <a:xfrm>
              <a:off x="1917" y="1765"/>
              <a:ext cx="650" cy="162"/>
            </a:xfrm>
            <a:prstGeom prst="rect">
              <a:avLst/>
            </a:prstGeom>
            <a:noFill/>
            <a:ln w="9525">
              <a:noFill/>
              <a:miter lim="800000"/>
              <a:headEnd/>
              <a:tailEnd/>
            </a:ln>
          </p:spPr>
          <p:txBody>
            <a:bodyPr wrap="none" lIns="0" tIns="0" rIns="0" bIns="0">
              <a:spAutoFit/>
            </a:bodyPr>
            <a:lstStyle/>
            <a:p>
              <a:pPr>
                <a:defRPr/>
              </a:pPr>
              <a:r>
                <a:rPr lang="en-US" sz="800" dirty="0">
                  <a:solidFill>
                    <a:srgbClr val="790015"/>
                  </a:solidFill>
                  <a:latin typeface="Arial" panose="020B0604020202020204" pitchFamily="34" charset="0"/>
                </a:rPr>
                <a:t>ABRAHAM</a:t>
              </a:r>
              <a:endParaRPr lang="en-US" sz="800" dirty="0">
                <a:effectLst>
                  <a:outerShdw blurRad="38100" dist="38100" dir="2700000" algn="tl">
                    <a:srgbClr val="000000"/>
                  </a:outerShdw>
                </a:effectLst>
                <a:latin typeface="Arial" panose="020B0604020202020204" pitchFamily="34" charset="0"/>
              </a:endParaRPr>
            </a:p>
          </p:txBody>
        </p:sp>
        <p:sp>
          <p:nvSpPr>
            <p:cNvPr id="123995" name="Rectangle 24"/>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23996" name="AutoShape 25"/>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3997" name="Rectangle 26"/>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226331" name="Rectangle 27"/>
            <p:cNvSpPr>
              <a:spLocks noChangeArrowheads="1"/>
            </p:cNvSpPr>
            <p:nvPr/>
          </p:nvSpPr>
          <p:spPr bwMode="auto">
            <a:xfrm>
              <a:off x="1832" y="1736"/>
              <a:ext cx="622"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JOSEPH</a:t>
              </a:r>
              <a:endParaRPr lang="en-US" sz="800" b="1">
                <a:effectLst>
                  <a:outerShdw blurRad="38100" dist="38100" dir="2700000" algn="tl">
                    <a:srgbClr val="000000"/>
                  </a:outerShdw>
                </a:effectLst>
                <a:latin typeface="Helvetica" charset="0"/>
              </a:endParaRPr>
            </a:p>
          </p:txBody>
        </p:sp>
        <p:sp>
          <p:nvSpPr>
            <p:cNvPr id="123999" name="Line 28"/>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00" name="Line 29"/>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01" name="Rectangle 30"/>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02" name="AutoShape 31"/>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03" name="Rectangle 32"/>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37" name="Rectangle 33"/>
            <p:cNvSpPr>
              <a:spLocks noChangeArrowheads="1"/>
            </p:cNvSpPr>
            <p:nvPr/>
          </p:nvSpPr>
          <p:spPr bwMode="auto">
            <a:xfrm>
              <a:off x="2050" y="1894"/>
              <a:ext cx="566"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MOSES</a:t>
              </a:r>
              <a:endParaRPr lang="en-US" sz="800" b="1">
                <a:effectLst>
                  <a:outerShdw blurRad="38100" dist="38100" dir="2700000" algn="tl">
                    <a:srgbClr val="000000"/>
                  </a:outerShdw>
                </a:effectLst>
                <a:latin typeface="Helvetica" charset="0"/>
              </a:endParaRPr>
            </a:p>
          </p:txBody>
        </p:sp>
        <p:sp>
          <p:nvSpPr>
            <p:cNvPr id="124005" name="Line 34"/>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06" name="Line 35"/>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07" name="Rectangle 36"/>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08" name="AutoShape 37"/>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09" name="Rectangle 38"/>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226343" name="Rectangle 39"/>
            <p:cNvSpPr>
              <a:spLocks noChangeArrowheads="1"/>
            </p:cNvSpPr>
            <p:nvPr/>
          </p:nvSpPr>
          <p:spPr bwMode="auto">
            <a:xfrm>
              <a:off x="2142" y="2071"/>
              <a:ext cx="636"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JOSHUA</a:t>
              </a:r>
              <a:endParaRPr lang="en-US" sz="800" b="1">
                <a:effectLst>
                  <a:outerShdw blurRad="38100" dist="38100" dir="2700000" algn="tl">
                    <a:srgbClr val="000000"/>
                  </a:outerShdw>
                </a:effectLst>
                <a:latin typeface="Helvetica" charset="0"/>
              </a:endParaRPr>
            </a:p>
          </p:txBody>
        </p:sp>
        <p:sp>
          <p:nvSpPr>
            <p:cNvPr id="124011" name="Line 40"/>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12" name="Rectangle 41"/>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13" name="AutoShape 42"/>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24014" name="Rectangle 43"/>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226348" name="Rectangle 44"/>
            <p:cNvSpPr>
              <a:spLocks noChangeArrowheads="1"/>
            </p:cNvSpPr>
            <p:nvPr/>
          </p:nvSpPr>
          <p:spPr bwMode="auto">
            <a:xfrm>
              <a:off x="2225" y="2235"/>
              <a:ext cx="741"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ANARCHY</a:t>
              </a:r>
              <a:endParaRPr lang="en-US" sz="800" b="1">
                <a:effectLst>
                  <a:outerShdw blurRad="38100" dist="38100" dir="2700000" algn="tl">
                    <a:srgbClr val="000000"/>
                  </a:outerShdw>
                </a:effectLst>
                <a:latin typeface="Helvetica" charset="0"/>
              </a:endParaRPr>
            </a:p>
          </p:txBody>
        </p:sp>
        <p:sp>
          <p:nvSpPr>
            <p:cNvPr id="124016" name="Line 45"/>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17" name="Rectangle 46"/>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24018" name="AutoShape 47"/>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19" name="Rectangle 48"/>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53" name="Rectangle 49"/>
            <p:cNvSpPr>
              <a:spLocks noChangeArrowheads="1"/>
            </p:cNvSpPr>
            <p:nvPr/>
          </p:nvSpPr>
          <p:spPr bwMode="auto">
            <a:xfrm>
              <a:off x="2398" y="2416"/>
              <a:ext cx="713"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ROYALTY</a:t>
              </a:r>
              <a:endParaRPr lang="en-US" sz="800" b="1">
                <a:effectLst>
                  <a:outerShdw blurRad="38100" dist="38100" dir="2700000" algn="tl">
                    <a:srgbClr val="000000"/>
                  </a:outerShdw>
                </a:effectLst>
                <a:latin typeface="Helvetica" charset="0"/>
              </a:endParaRPr>
            </a:p>
          </p:txBody>
        </p:sp>
        <p:sp>
          <p:nvSpPr>
            <p:cNvPr id="124021" name="Line 50"/>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22" name="Rectangle 51"/>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23" name="AutoShape 52"/>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4024" name="Rectangle 53"/>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58" name="Rectangle 54"/>
            <p:cNvSpPr>
              <a:spLocks noChangeArrowheads="1"/>
            </p:cNvSpPr>
            <p:nvPr/>
          </p:nvSpPr>
          <p:spPr bwMode="auto">
            <a:xfrm>
              <a:off x="2494" y="2590"/>
              <a:ext cx="771"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CAPTIVITY</a:t>
              </a:r>
              <a:endParaRPr lang="en-US" sz="800" b="1">
                <a:effectLst>
                  <a:outerShdw blurRad="38100" dist="38100" dir="2700000" algn="tl">
                    <a:srgbClr val="000000"/>
                  </a:outerShdw>
                </a:effectLst>
                <a:latin typeface="Helvetica" charset="0"/>
              </a:endParaRPr>
            </a:p>
          </p:txBody>
        </p:sp>
        <p:sp>
          <p:nvSpPr>
            <p:cNvPr id="124026" name="Line 55"/>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27" name="Line 56"/>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28" name="Rectangle 57"/>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24029" name="AutoShape 58"/>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30" name="Rectangle 59"/>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226364" name="Rectangle 60"/>
            <p:cNvSpPr>
              <a:spLocks noChangeArrowheads="1"/>
            </p:cNvSpPr>
            <p:nvPr/>
          </p:nvSpPr>
          <p:spPr bwMode="auto">
            <a:xfrm>
              <a:off x="2726" y="2778"/>
              <a:ext cx="658"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SILENCE</a:t>
              </a:r>
              <a:endParaRPr lang="en-US" sz="800" b="1">
                <a:effectLst>
                  <a:outerShdw blurRad="38100" dist="38100" dir="2700000" algn="tl">
                    <a:srgbClr val="000000"/>
                  </a:outerShdw>
                </a:effectLst>
                <a:latin typeface="Helvetica" charset="0"/>
              </a:endParaRPr>
            </a:p>
          </p:txBody>
        </p:sp>
        <p:sp>
          <p:nvSpPr>
            <p:cNvPr id="124032" name="Line 61"/>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33" name="Line 62"/>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34" name="Rectangle 63"/>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24035" name="AutoShape 64"/>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36" name="Rectangle 65"/>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24037" name="Group 66"/>
            <p:cNvGrpSpPr>
              <a:grpSpLocks/>
            </p:cNvGrpSpPr>
            <p:nvPr/>
          </p:nvGrpSpPr>
          <p:grpSpPr bwMode="auto">
            <a:xfrm>
              <a:off x="3016" y="2963"/>
              <a:ext cx="485" cy="175"/>
              <a:chOff x="3104" y="3099"/>
              <a:chExt cx="485" cy="175"/>
            </a:xfrm>
          </p:grpSpPr>
          <p:sp>
            <p:nvSpPr>
              <p:cNvPr id="226371" name="Rectangle 67"/>
              <p:cNvSpPr>
                <a:spLocks noChangeArrowheads="1"/>
              </p:cNvSpPr>
              <p:nvPr/>
            </p:nvSpPr>
            <p:spPr bwMode="auto">
              <a:xfrm>
                <a:off x="3104" y="3112"/>
                <a:ext cx="105" cy="162"/>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latin typeface="Helvetica" charset="0"/>
                  </a:rPr>
                  <a:t>   </a:t>
                </a:r>
                <a:endParaRPr lang="en-US" sz="800" b="1">
                  <a:solidFill>
                    <a:schemeClr val="accent1"/>
                  </a:solidFill>
                  <a:effectLst>
                    <a:outerShdw blurRad="38100" dist="38100" dir="2700000" algn="tl">
                      <a:srgbClr val="000000"/>
                    </a:outerShdw>
                  </a:effectLst>
                  <a:latin typeface="Helvetica" charset="0"/>
                </a:endParaRPr>
              </a:p>
            </p:txBody>
          </p:sp>
          <p:sp>
            <p:nvSpPr>
              <p:cNvPr id="226372" name="Rectangle 68"/>
              <p:cNvSpPr>
                <a:spLocks noChangeArrowheads="1"/>
              </p:cNvSpPr>
              <p:nvPr/>
            </p:nvSpPr>
            <p:spPr bwMode="auto">
              <a:xfrm>
                <a:off x="3172" y="3099"/>
                <a:ext cx="417" cy="162"/>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latin typeface="Helvetica" charset="0"/>
                  </a:rPr>
                  <a:t>JESUS</a:t>
                </a:r>
                <a:endParaRPr lang="en-US" sz="800" b="1">
                  <a:solidFill>
                    <a:schemeClr val="accent1"/>
                  </a:solidFill>
                  <a:effectLst>
                    <a:outerShdw blurRad="38100" dist="38100" dir="2700000" algn="tl">
                      <a:srgbClr val="000000"/>
                    </a:outerShdw>
                  </a:effectLst>
                  <a:latin typeface="Helvetica" charset="0"/>
                </a:endParaRPr>
              </a:p>
            </p:txBody>
          </p:sp>
        </p:grpSp>
        <p:sp>
          <p:nvSpPr>
            <p:cNvPr id="124038" name="Line 69"/>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39" name="Line 70"/>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 name="Group 72"/>
          <p:cNvGrpSpPr>
            <a:grpSpLocks/>
          </p:cNvGrpSpPr>
          <p:nvPr/>
        </p:nvGrpSpPr>
        <p:grpSpPr bwMode="auto">
          <a:xfrm>
            <a:off x="2076450" y="1225550"/>
            <a:ext cx="2763838" cy="1343025"/>
            <a:chOff x="2412" y="2052"/>
            <a:chExt cx="1741" cy="846"/>
          </a:xfrm>
        </p:grpSpPr>
        <p:sp>
          <p:nvSpPr>
            <p:cNvPr id="123972"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73"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74"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0" name="Rectangle 76"/>
            <p:cNvSpPr>
              <a:spLocks noChangeArrowheads="1"/>
            </p:cNvSpPr>
            <p:nvPr/>
          </p:nvSpPr>
          <p:spPr bwMode="auto">
            <a:xfrm>
              <a:off x="2430" y="2078"/>
              <a:ext cx="87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CREATION</a:t>
              </a:r>
              <a:endParaRPr lang="en-US" sz="2800" b="1">
                <a:effectLst>
                  <a:outerShdw blurRad="38100" dist="38100" dir="2700000" algn="tl">
                    <a:srgbClr val="000000"/>
                  </a:outerShdw>
                </a:effectLst>
                <a:latin typeface="Helvetica" charset="0"/>
              </a:endParaRPr>
            </a:p>
          </p:txBody>
        </p:sp>
        <p:sp>
          <p:nvSpPr>
            <p:cNvPr id="123976" name="Line 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 name="Group 78"/>
          <p:cNvGrpSpPr>
            <a:grpSpLocks/>
          </p:cNvGrpSpPr>
          <p:nvPr/>
        </p:nvGrpSpPr>
        <p:grpSpPr bwMode="auto">
          <a:xfrm>
            <a:off x="2317750" y="1581150"/>
            <a:ext cx="2763838" cy="1343025"/>
            <a:chOff x="2412" y="2052"/>
            <a:chExt cx="1741" cy="846"/>
          </a:xfrm>
        </p:grpSpPr>
        <p:sp>
          <p:nvSpPr>
            <p:cNvPr id="123967"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68"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69"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6" name="Rectangle 82"/>
            <p:cNvSpPr>
              <a:spLocks noChangeArrowheads="1"/>
            </p:cNvSpPr>
            <p:nvPr/>
          </p:nvSpPr>
          <p:spPr bwMode="auto">
            <a:xfrm>
              <a:off x="2434" y="2078"/>
              <a:ext cx="86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23971" name="Line 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 name="Group 84"/>
          <p:cNvGrpSpPr>
            <a:grpSpLocks/>
          </p:cNvGrpSpPr>
          <p:nvPr/>
        </p:nvGrpSpPr>
        <p:grpSpPr bwMode="auto">
          <a:xfrm>
            <a:off x="2597150" y="1924050"/>
            <a:ext cx="2763838" cy="1343025"/>
            <a:chOff x="2412" y="2052"/>
            <a:chExt cx="1741" cy="846"/>
          </a:xfrm>
        </p:grpSpPr>
        <p:sp>
          <p:nvSpPr>
            <p:cNvPr id="123962"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63"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64"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2" name="Rectangle 88"/>
            <p:cNvSpPr>
              <a:spLocks noChangeArrowheads="1"/>
            </p:cNvSpPr>
            <p:nvPr/>
          </p:nvSpPr>
          <p:spPr bwMode="auto">
            <a:xfrm>
              <a:off x="2514" y="2078"/>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123966" name="Line 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 name="Group 90"/>
          <p:cNvGrpSpPr>
            <a:grpSpLocks/>
          </p:cNvGrpSpPr>
          <p:nvPr/>
        </p:nvGrpSpPr>
        <p:grpSpPr bwMode="auto">
          <a:xfrm>
            <a:off x="2889250" y="2241550"/>
            <a:ext cx="2763838" cy="1343025"/>
            <a:chOff x="2412" y="2052"/>
            <a:chExt cx="1741" cy="846"/>
          </a:xfrm>
        </p:grpSpPr>
        <p:sp>
          <p:nvSpPr>
            <p:cNvPr id="123957"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58"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59"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8" name="Rectangle 94"/>
            <p:cNvSpPr>
              <a:spLocks noChangeArrowheads="1"/>
            </p:cNvSpPr>
            <p:nvPr/>
          </p:nvSpPr>
          <p:spPr bwMode="auto">
            <a:xfrm>
              <a:off x="2546" y="2078"/>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123961" name="Line 9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 name="Group 96"/>
          <p:cNvGrpSpPr>
            <a:grpSpLocks/>
          </p:cNvGrpSpPr>
          <p:nvPr/>
        </p:nvGrpSpPr>
        <p:grpSpPr bwMode="auto">
          <a:xfrm>
            <a:off x="3155950" y="2546350"/>
            <a:ext cx="2763838" cy="1343025"/>
            <a:chOff x="2412" y="2052"/>
            <a:chExt cx="1741" cy="846"/>
          </a:xfrm>
        </p:grpSpPr>
        <p:sp>
          <p:nvSpPr>
            <p:cNvPr id="123952"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53"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54"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04" name="Rectangle 100"/>
            <p:cNvSpPr>
              <a:spLocks noChangeArrowheads="1"/>
            </p:cNvSpPr>
            <p:nvPr/>
          </p:nvSpPr>
          <p:spPr bwMode="auto">
            <a:xfrm>
              <a:off x="2506" y="2078"/>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123956" name="Line 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 name="Group 102"/>
          <p:cNvGrpSpPr>
            <a:grpSpLocks/>
          </p:cNvGrpSpPr>
          <p:nvPr/>
        </p:nvGrpSpPr>
        <p:grpSpPr bwMode="auto">
          <a:xfrm>
            <a:off x="3435350" y="2851150"/>
            <a:ext cx="2763838" cy="1343025"/>
            <a:chOff x="2412" y="2052"/>
            <a:chExt cx="1741" cy="846"/>
          </a:xfrm>
        </p:grpSpPr>
        <p:sp>
          <p:nvSpPr>
            <p:cNvPr id="123947" name="Rectangle 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48" name="AutoShape 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49" name="Rectangle 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0" name="Rectangle 106"/>
            <p:cNvSpPr>
              <a:spLocks noChangeArrowheads="1"/>
            </p:cNvSpPr>
            <p:nvPr/>
          </p:nvSpPr>
          <p:spPr bwMode="auto">
            <a:xfrm>
              <a:off x="2446" y="2078"/>
              <a:ext cx="8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ANARCHY</a:t>
              </a:r>
              <a:endParaRPr lang="en-US" sz="2800" b="1">
                <a:effectLst>
                  <a:outerShdw blurRad="38100" dist="38100" dir="2700000" algn="tl">
                    <a:srgbClr val="000000"/>
                  </a:outerShdw>
                </a:effectLst>
                <a:latin typeface="Helvetica" charset="0"/>
              </a:endParaRPr>
            </a:p>
          </p:txBody>
        </p:sp>
        <p:sp>
          <p:nvSpPr>
            <p:cNvPr id="123951" name="Line 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 name="Group 108"/>
          <p:cNvGrpSpPr>
            <a:grpSpLocks/>
          </p:cNvGrpSpPr>
          <p:nvPr/>
        </p:nvGrpSpPr>
        <p:grpSpPr bwMode="auto">
          <a:xfrm>
            <a:off x="3727450" y="3168650"/>
            <a:ext cx="2763838" cy="1343025"/>
            <a:chOff x="2412" y="2052"/>
            <a:chExt cx="1741" cy="846"/>
          </a:xfrm>
        </p:grpSpPr>
        <p:sp>
          <p:nvSpPr>
            <p:cNvPr id="123942" name="Rectangle 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43" name="AutoShape 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44" name="Rectangle 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6" name="Rectangle 112"/>
            <p:cNvSpPr>
              <a:spLocks noChangeArrowheads="1"/>
            </p:cNvSpPr>
            <p:nvPr/>
          </p:nvSpPr>
          <p:spPr bwMode="auto">
            <a:xfrm>
              <a:off x="2462" y="2078"/>
              <a:ext cx="808"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ROYALTY</a:t>
              </a:r>
              <a:endParaRPr lang="en-US" sz="2800" b="1">
                <a:effectLst>
                  <a:outerShdw blurRad="38100" dist="38100" dir="2700000" algn="tl">
                    <a:srgbClr val="000000"/>
                  </a:outerShdw>
                </a:effectLst>
                <a:latin typeface="Helvetica" charset="0"/>
              </a:endParaRPr>
            </a:p>
          </p:txBody>
        </p:sp>
        <p:sp>
          <p:nvSpPr>
            <p:cNvPr id="123946" name="Line 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 name="Group 114"/>
          <p:cNvGrpSpPr>
            <a:grpSpLocks/>
          </p:cNvGrpSpPr>
          <p:nvPr/>
        </p:nvGrpSpPr>
        <p:grpSpPr bwMode="auto">
          <a:xfrm>
            <a:off x="3968750" y="3524250"/>
            <a:ext cx="2763838" cy="1343025"/>
            <a:chOff x="2412" y="2052"/>
            <a:chExt cx="1741" cy="846"/>
          </a:xfrm>
        </p:grpSpPr>
        <p:sp>
          <p:nvSpPr>
            <p:cNvPr id="123937" name="Rectangle 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38" name="AutoShape 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39" name="Rectangle 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22" name="Rectangle 118"/>
            <p:cNvSpPr>
              <a:spLocks noChangeArrowheads="1"/>
            </p:cNvSpPr>
            <p:nvPr/>
          </p:nvSpPr>
          <p:spPr bwMode="auto">
            <a:xfrm>
              <a:off x="2430" y="2078"/>
              <a:ext cx="87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CAPTIVITY</a:t>
              </a:r>
              <a:endParaRPr lang="en-US" sz="2800" b="1">
                <a:effectLst>
                  <a:outerShdw blurRad="38100" dist="38100" dir="2700000" algn="tl">
                    <a:srgbClr val="000000"/>
                  </a:outerShdw>
                </a:effectLst>
                <a:latin typeface="Helvetica" charset="0"/>
              </a:endParaRPr>
            </a:p>
          </p:txBody>
        </p:sp>
        <p:sp>
          <p:nvSpPr>
            <p:cNvPr id="123941" name="Line 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 name="Group 120"/>
          <p:cNvGrpSpPr>
            <a:grpSpLocks/>
          </p:cNvGrpSpPr>
          <p:nvPr/>
        </p:nvGrpSpPr>
        <p:grpSpPr bwMode="auto">
          <a:xfrm>
            <a:off x="4273550" y="3859213"/>
            <a:ext cx="2760663" cy="1333500"/>
            <a:chOff x="2652" y="2271"/>
            <a:chExt cx="1739" cy="840"/>
          </a:xfrm>
        </p:grpSpPr>
        <p:sp>
          <p:nvSpPr>
            <p:cNvPr id="123933" name="Rectangle 12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23934" name="AutoShape 122"/>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3935" name="Rectangle 12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226428" name="Rectangle 124"/>
            <p:cNvSpPr>
              <a:spLocks noChangeArrowheads="1"/>
            </p:cNvSpPr>
            <p:nvPr/>
          </p:nvSpPr>
          <p:spPr bwMode="auto">
            <a:xfrm>
              <a:off x="2763" y="2298"/>
              <a:ext cx="74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SILENCE</a:t>
              </a:r>
              <a:endParaRPr lang="en-US" sz="2800" b="1">
                <a:effectLst>
                  <a:outerShdw blurRad="38100" dist="38100" dir="2700000" algn="tl">
                    <a:srgbClr val="000000"/>
                  </a:outerShdw>
                </a:effectLst>
                <a:latin typeface="Helvetica" charset="0"/>
              </a:endParaRPr>
            </a:p>
          </p:txBody>
        </p:sp>
      </p:grpSp>
      <p:grpSp>
        <p:nvGrpSpPr>
          <p:cNvPr id="13" name="Group 125"/>
          <p:cNvGrpSpPr>
            <a:grpSpLocks/>
          </p:cNvGrpSpPr>
          <p:nvPr/>
        </p:nvGrpSpPr>
        <p:grpSpPr bwMode="auto">
          <a:xfrm>
            <a:off x="4540250" y="4208463"/>
            <a:ext cx="2762250" cy="1479550"/>
            <a:chOff x="3948" y="107"/>
            <a:chExt cx="1740" cy="932"/>
          </a:xfrm>
        </p:grpSpPr>
        <p:sp>
          <p:nvSpPr>
            <p:cNvPr id="123925" name="Rectangle 12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123926" name="AutoShape 12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123927" name="Rectangle 12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123928" name="Group 129"/>
            <p:cNvGrpSpPr>
              <a:grpSpLocks/>
            </p:cNvGrpSpPr>
            <p:nvPr/>
          </p:nvGrpSpPr>
          <p:grpSpPr bwMode="auto">
            <a:xfrm>
              <a:off x="4056" y="130"/>
              <a:ext cx="761" cy="284"/>
              <a:chOff x="3080" y="3101"/>
              <a:chExt cx="596" cy="235"/>
            </a:xfrm>
          </p:grpSpPr>
          <p:sp>
            <p:nvSpPr>
              <p:cNvPr id="226434" name="Rectangle 130"/>
              <p:cNvSpPr>
                <a:spLocks noChangeArrowheads="1"/>
              </p:cNvSpPr>
              <p:nvPr/>
            </p:nvSpPr>
            <p:spPr bwMode="auto">
              <a:xfrm>
                <a:off x="3084" y="3113"/>
                <a:ext cx="146" cy="223"/>
              </a:xfrm>
              <a:prstGeom prst="rect">
                <a:avLst/>
              </a:prstGeom>
              <a:solidFill>
                <a:schemeClr val="tx2"/>
              </a:solidFill>
              <a:ln w="9525">
                <a:noFill/>
                <a:miter lim="800000"/>
                <a:headEnd/>
                <a:tailEnd/>
              </a:ln>
            </p:spPr>
            <p:txBody>
              <a:bodyPr wrap="none" lIns="0" tIns="0" rIns="0" bIns="0">
                <a:spAutoFit/>
              </a:bodyPr>
              <a:lstStyle/>
              <a:p>
                <a:pPr>
                  <a:defRPr/>
                </a:pPr>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226435" name="Rectangle 131"/>
              <p:cNvSpPr>
                <a:spLocks noChangeArrowheads="1"/>
              </p:cNvSpPr>
              <p:nvPr/>
            </p:nvSpPr>
            <p:spPr bwMode="auto">
              <a:xfrm>
                <a:off x="3080" y="3101"/>
                <a:ext cx="596" cy="230"/>
              </a:xfrm>
              <a:prstGeom prst="rect">
                <a:avLst/>
              </a:prstGeom>
              <a:solidFill>
                <a:schemeClr val="tx2"/>
              </a:solidFill>
              <a:ln w="9525">
                <a:noFill/>
                <a:miter lim="800000"/>
                <a:headEnd/>
                <a:tailEnd/>
              </a:ln>
            </p:spPr>
            <p:txBody>
              <a:bodyPr wrap="none" lIns="0" tIns="0" rIns="0" bIns="0">
                <a:spAutoFit/>
              </a:bodyPr>
              <a:lstStyle/>
              <a:p>
                <a:pPr>
                  <a:defRPr/>
                </a:pPr>
                <a:r>
                  <a:rPr lang="en-US" sz="2900" b="1">
                    <a:solidFill>
                      <a:srgbClr val="790015"/>
                    </a:solidFill>
                    <a:latin typeface="Helvetica" charset="0"/>
                  </a:rPr>
                  <a:t>JESUS</a:t>
                </a:r>
                <a:endParaRPr lang="en-US" sz="4000" b="1">
                  <a:effectLst>
                    <a:outerShdw blurRad="38100" dist="38100" dir="2700000" algn="tl">
                      <a:srgbClr val="000000"/>
                    </a:outerShdw>
                  </a:effectLst>
                  <a:latin typeface="Helvetica" charset="0"/>
                </a:endParaRPr>
              </a:p>
            </p:txBody>
          </p:sp>
        </p:grpSp>
        <p:sp>
          <p:nvSpPr>
            <p:cNvPr id="123929" name="Line 13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930" name="Line 13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23918" name="Text Box 134"/>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3919" name="Text Box 13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3920" name="Text Box 137"/>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23921" name="Text Box 13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59</a:t>
            </a:r>
          </a:p>
        </p:txBody>
      </p:sp>
      <p:sp>
        <p:nvSpPr>
          <p:cNvPr id="123922" name="Text Box 139"/>
          <p:cNvSpPr txBox="1">
            <a:spLocks noChangeArrowheads="1"/>
          </p:cNvSpPr>
          <p:nvPr/>
        </p:nvSpPr>
        <p:spPr bwMode="auto">
          <a:xfrm>
            <a:off x="8651875" y="6413500"/>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11</a:t>
            </a:r>
          </a:p>
        </p:txBody>
      </p:sp>
      <p:sp>
        <p:nvSpPr>
          <p:cNvPr id="123923" name="Text Box 141"/>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 name="Title 2"/>
          <p:cNvSpPr>
            <a:spLocks noGrp="1"/>
          </p:cNvSpPr>
          <p:nvPr>
            <p:ph type="title" idx="4294967295"/>
          </p:nvPr>
        </p:nvSpPr>
        <p:spPr>
          <a:xfrm>
            <a:off x="790575" y="295275"/>
            <a:ext cx="7442200" cy="708025"/>
          </a:xfrm>
          <a:prstGeom prst="rect">
            <a:avLst/>
          </a:prstGeom>
          <a:ln w="12700">
            <a:miter lim="800000"/>
            <a:headEnd/>
            <a:tailEnd/>
          </a:ln>
          <a:effectLst>
            <a:outerShdw blurRad="63500" dist="63500" dir="2212194" algn="ctr" rotWithShape="0">
              <a:schemeClr val="bg2">
                <a:alpha val="74998"/>
              </a:schemeClr>
            </a:outerShdw>
          </a:effectLst>
        </p:spPr>
        <p:txBody>
          <a:bodyPr wrap="none" anchor="ctr">
            <a:spAutoFit/>
          </a:bodyPr>
          <a:lstStyle/>
          <a:p>
            <a:pPr algn="ctr">
              <a:spcBef>
                <a:spcPct val="50000"/>
              </a:spcBef>
              <a:defRPr/>
            </a:pPr>
            <a:r>
              <a:rPr lang="en-US" sz="4000" b="1" kern="1200" dirty="0">
                <a:solidFill>
                  <a:srgbClr val="DCF210"/>
                </a:solidFill>
                <a:latin typeface="Comic Sans MS" charset="0"/>
                <a:ea typeface="ＭＳ Ｐゴシック" charset="0"/>
                <a:cs typeface="ＭＳ Ｐゴシック" charset="0"/>
              </a:rPr>
              <a:t>Your New Mental "Bible File"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5953"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1299"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1300" name="Rectangle 4"/>
          <p:cNvSpPr>
            <a:spLocks noChangeArrowheads="1"/>
          </p:cNvSpPr>
          <p:nvPr/>
        </p:nvSpPr>
        <p:spPr bwMode="auto">
          <a:xfrm>
            <a:off x="620713" y="160338"/>
            <a:ext cx="811118" cy="144398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dirty="0">
                <a:solidFill>
                  <a:srgbClr val="FFD34A"/>
                </a:solidFill>
                <a:latin typeface="Arial" panose="020B0604020202020204" pitchFamily="34" charset="0"/>
                <a:cs typeface="+mn-cs"/>
              </a:rPr>
              <a:t>7</a:t>
            </a:r>
          </a:p>
        </p:txBody>
      </p:sp>
      <p:sp>
        <p:nvSpPr>
          <p:cNvPr id="311301"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61446" name="Text Box 6"/>
          <p:cNvSpPr txBox="1">
            <a:spLocks noChangeArrowheads="1"/>
          </p:cNvSpPr>
          <p:nvPr/>
        </p:nvSpPr>
        <p:spPr bwMode="auto">
          <a:xfrm>
            <a:off x="8723313" y="66675"/>
            <a:ext cx="260350" cy="446088"/>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a:latin typeface="Comic Sans MS" charset="0"/>
                <a:cs typeface="+mn-cs"/>
              </a:rPr>
              <a:t> </a:t>
            </a:r>
          </a:p>
        </p:txBody>
      </p:sp>
      <p:sp>
        <p:nvSpPr>
          <p:cNvPr id="61447" name="Text Box 7"/>
          <p:cNvSpPr txBox="1">
            <a:spLocks noChangeArrowheads="1"/>
          </p:cNvSpPr>
          <p:nvPr/>
        </p:nvSpPr>
        <p:spPr bwMode="auto">
          <a:xfrm>
            <a:off x="8832850" y="6184900"/>
            <a:ext cx="184150" cy="396875"/>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a:solidFill>
                <a:srgbClr val="FFFFFF"/>
              </a:solidFill>
              <a:cs typeface="+mn-cs"/>
            </a:endParaRPr>
          </a:p>
        </p:txBody>
      </p:sp>
      <p:sp>
        <p:nvSpPr>
          <p:cNvPr id="61448" name="Text Box 8"/>
          <p:cNvSpPr txBox="1">
            <a:spLocks noChangeArrowheads="1"/>
          </p:cNvSpPr>
          <p:nvPr/>
        </p:nvSpPr>
        <p:spPr bwMode="auto">
          <a:xfrm>
            <a:off x="8085138" y="6530975"/>
            <a:ext cx="327025" cy="246063"/>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a:solidFill>
                  <a:srgbClr val="FFFFFF"/>
                </a:solidFill>
                <a:cs typeface="+mn-cs"/>
              </a:rPr>
              <a:t>60</a:t>
            </a:r>
          </a:p>
        </p:txBody>
      </p:sp>
      <p:sp>
        <p:nvSpPr>
          <p:cNvPr id="61449" name="Text Box 9"/>
          <p:cNvSpPr txBox="1">
            <a:spLocks noChangeArrowheads="1"/>
          </p:cNvSpPr>
          <p:nvPr/>
        </p:nvSpPr>
        <p:spPr bwMode="auto">
          <a:xfrm>
            <a:off x="7213600" y="6270625"/>
            <a:ext cx="1314450" cy="274638"/>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200" b="1">
                <a:solidFill>
                  <a:srgbClr val="FFFFFF"/>
                </a:solidFill>
                <a:cs typeface="+mn-cs"/>
              </a:rPr>
              <a:t>Manuel pg. 8-14</a:t>
            </a:r>
          </a:p>
        </p:txBody>
      </p:sp>
      <p:sp>
        <p:nvSpPr>
          <p:cNvPr id="61450" name="Rectangle 10"/>
          <p:cNvSpPr>
            <a:spLocks noChangeArrowheads="1"/>
          </p:cNvSpPr>
          <p:nvPr/>
        </p:nvSpPr>
        <p:spPr bwMode="auto">
          <a:xfrm>
            <a:off x="655638" y="1641475"/>
            <a:ext cx="7759700" cy="4618038"/>
          </a:xfrm>
          <a:prstGeom prst="rect">
            <a:avLst/>
          </a:prstGeom>
          <a:solidFill>
            <a:srgbClr val="251C3B"/>
          </a:solidFill>
          <a:ln>
            <a:noFill/>
          </a:ln>
        </p:spPr>
        <p:txBody>
          <a:bodyPr wrap="none" anchor="ctr"/>
          <a:lstStyle/>
          <a:p>
            <a:pPr>
              <a:defRPr/>
            </a:pPr>
            <a:endParaRPr lang="fr-FR">
              <a:cs typeface="+mn-cs"/>
            </a:endParaRPr>
          </a:p>
        </p:txBody>
      </p:sp>
      <p:sp>
        <p:nvSpPr>
          <p:cNvPr id="125962" name="TextBox 10"/>
          <p:cNvSpPr txBox="1">
            <a:spLocks noChangeArrowheads="1"/>
          </p:cNvSpPr>
          <p:nvPr/>
        </p:nvSpPr>
        <p:spPr bwMode="auto">
          <a:xfrm>
            <a:off x="3851275" y="933450"/>
            <a:ext cx="1360488" cy="369888"/>
          </a:xfrm>
          <a:prstGeom prst="rect">
            <a:avLst/>
          </a:prstGeom>
          <a:solidFill>
            <a:srgbClr val="F377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CREATION</a:t>
            </a: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6977"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2323"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2324" name="Rectangle 4"/>
          <p:cNvSpPr>
            <a:spLocks noChangeArrowheads="1"/>
          </p:cNvSpPr>
          <p:nvPr/>
        </p:nvSpPr>
        <p:spPr bwMode="auto">
          <a:xfrm>
            <a:off x="620713" y="160338"/>
            <a:ext cx="811118" cy="144398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dirty="0">
                <a:solidFill>
                  <a:srgbClr val="FFD34A"/>
                </a:solidFill>
                <a:latin typeface="Arial" panose="020B0604020202020204" pitchFamily="34" charset="0"/>
                <a:cs typeface="+mn-cs"/>
              </a:rPr>
              <a:t>7</a:t>
            </a:r>
          </a:p>
        </p:txBody>
      </p:sp>
      <p:sp>
        <p:nvSpPr>
          <p:cNvPr id="312325"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62470" name="Text Box 6"/>
          <p:cNvSpPr txBox="1">
            <a:spLocks noChangeArrowheads="1"/>
          </p:cNvSpPr>
          <p:nvPr/>
        </p:nvSpPr>
        <p:spPr bwMode="auto">
          <a:xfrm>
            <a:off x="8723313" y="66675"/>
            <a:ext cx="260350" cy="446088"/>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a:latin typeface="Comic Sans MS" charset="0"/>
                <a:cs typeface="+mn-cs"/>
              </a:rPr>
              <a:t> </a:t>
            </a:r>
          </a:p>
        </p:txBody>
      </p:sp>
      <p:sp>
        <p:nvSpPr>
          <p:cNvPr id="62471" name="Text Box 7"/>
          <p:cNvSpPr txBox="1">
            <a:spLocks noChangeArrowheads="1"/>
          </p:cNvSpPr>
          <p:nvPr/>
        </p:nvSpPr>
        <p:spPr bwMode="auto">
          <a:xfrm>
            <a:off x="8832850" y="6184900"/>
            <a:ext cx="184150" cy="396875"/>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a:solidFill>
                <a:srgbClr val="FFFFFF"/>
              </a:solidFill>
              <a:cs typeface="+mn-cs"/>
            </a:endParaRPr>
          </a:p>
        </p:txBody>
      </p:sp>
      <p:sp>
        <p:nvSpPr>
          <p:cNvPr id="62472" name="Text Box 8"/>
          <p:cNvSpPr txBox="1">
            <a:spLocks noChangeArrowheads="1"/>
          </p:cNvSpPr>
          <p:nvPr/>
        </p:nvSpPr>
        <p:spPr bwMode="auto">
          <a:xfrm>
            <a:off x="8097838" y="6530975"/>
            <a:ext cx="327025" cy="246063"/>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a:solidFill>
                  <a:srgbClr val="FFFFFF"/>
                </a:solidFill>
                <a:cs typeface="+mn-cs"/>
              </a:rPr>
              <a:t>61</a:t>
            </a:r>
          </a:p>
        </p:txBody>
      </p:sp>
      <p:sp>
        <p:nvSpPr>
          <p:cNvPr id="62473" name="Text Box 9"/>
          <p:cNvSpPr txBox="1">
            <a:spLocks noChangeArrowheads="1"/>
          </p:cNvSpPr>
          <p:nvPr/>
        </p:nvSpPr>
        <p:spPr bwMode="auto">
          <a:xfrm>
            <a:off x="7213600" y="6270625"/>
            <a:ext cx="1314450" cy="274638"/>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200" b="1">
                <a:solidFill>
                  <a:srgbClr val="FFFFFF"/>
                </a:solidFill>
                <a:cs typeface="+mn-cs"/>
              </a:rPr>
              <a:t>Manuel pg. 8-14</a:t>
            </a:r>
          </a:p>
        </p:txBody>
      </p:sp>
      <p:sp>
        <p:nvSpPr>
          <p:cNvPr id="62474" name="Rectangle 10"/>
          <p:cNvSpPr>
            <a:spLocks noChangeArrowheads="1"/>
          </p:cNvSpPr>
          <p:nvPr/>
        </p:nvSpPr>
        <p:spPr bwMode="auto">
          <a:xfrm>
            <a:off x="641350" y="2808288"/>
            <a:ext cx="7839075" cy="3463925"/>
          </a:xfrm>
          <a:prstGeom prst="rect">
            <a:avLst/>
          </a:prstGeom>
          <a:solidFill>
            <a:srgbClr val="251C3B"/>
          </a:solidFill>
          <a:ln>
            <a:noFill/>
          </a:ln>
        </p:spPr>
        <p:txBody>
          <a:bodyPr wrap="none" anchor="ctr"/>
          <a:lstStyle/>
          <a:p>
            <a:pPr>
              <a:defRPr/>
            </a:pPr>
            <a:endParaRPr lang="fr-FR">
              <a:cs typeface="+mn-cs"/>
            </a:endParaRPr>
          </a:p>
        </p:txBody>
      </p:sp>
      <p:sp>
        <p:nvSpPr>
          <p:cNvPr id="126986" name="TextBox 10"/>
          <p:cNvSpPr txBox="1">
            <a:spLocks noChangeArrowheads="1"/>
          </p:cNvSpPr>
          <p:nvPr/>
        </p:nvSpPr>
        <p:spPr bwMode="auto">
          <a:xfrm>
            <a:off x="3851275" y="933450"/>
            <a:ext cx="1360488" cy="369888"/>
          </a:xfrm>
          <a:prstGeom prst="rect">
            <a:avLst/>
          </a:prstGeom>
          <a:solidFill>
            <a:srgbClr val="F276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CREATION</a:t>
            </a:r>
          </a:p>
        </p:txBody>
      </p:sp>
      <p:sp>
        <p:nvSpPr>
          <p:cNvPr id="126987" name="TextBox 11"/>
          <p:cNvSpPr txBox="1">
            <a:spLocks noChangeArrowheads="1"/>
          </p:cNvSpPr>
          <p:nvPr/>
        </p:nvSpPr>
        <p:spPr bwMode="auto">
          <a:xfrm>
            <a:off x="3925888" y="1931988"/>
            <a:ext cx="1100137" cy="647700"/>
          </a:xfrm>
          <a:prstGeom prst="rect">
            <a:avLst/>
          </a:prstGeom>
          <a:solidFill>
            <a:srgbClr val="FFB470"/>
          </a:solidFill>
          <a:ln w="63500">
            <a:solidFill>
              <a:schemeClr val="bg2"/>
            </a:solid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ln cmpd="sng">
                  <a:solidFill>
                    <a:schemeClr val="bg2"/>
                  </a:solidFill>
                </a:ln>
                <a:solidFill>
                  <a:schemeClr val="bg2"/>
                </a:solidFill>
              </a:rPr>
              <a:t>4 PEOPLE</a:t>
            </a:r>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8001" name="Picture 1026"/>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3347" name="Rectangle 1027"/>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3348" name="Rectangle 1028"/>
          <p:cNvSpPr>
            <a:spLocks noChangeArrowheads="1"/>
          </p:cNvSpPr>
          <p:nvPr/>
        </p:nvSpPr>
        <p:spPr bwMode="auto">
          <a:xfrm>
            <a:off x="620713" y="160338"/>
            <a:ext cx="811118" cy="144398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dirty="0">
                <a:solidFill>
                  <a:srgbClr val="FFD34A"/>
                </a:solidFill>
                <a:latin typeface="Arial" panose="020B0604020202020204" pitchFamily="34" charset="0"/>
                <a:cs typeface="+mn-cs"/>
              </a:rPr>
              <a:t>7</a:t>
            </a:r>
          </a:p>
        </p:txBody>
      </p:sp>
      <p:sp>
        <p:nvSpPr>
          <p:cNvPr id="313349" name="Line 1029"/>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63494" name="Text Box 1030"/>
          <p:cNvSpPr txBox="1">
            <a:spLocks noChangeArrowheads="1"/>
          </p:cNvSpPr>
          <p:nvPr/>
        </p:nvSpPr>
        <p:spPr bwMode="auto">
          <a:xfrm>
            <a:off x="8723313" y="66675"/>
            <a:ext cx="260350" cy="446088"/>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a:latin typeface="Comic Sans MS" charset="0"/>
                <a:cs typeface="+mn-cs"/>
              </a:rPr>
              <a:t> </a:t>
            </a:r>
          </a:p>
        </p:txBody>
      </p:sp>
      <p:sp>
        <p:nvSpPr>
          <p:cNvPr id="63495" name="Text Box 1031"/>
          <p:cNvSpPr txBox="1">
            <a:spLocks noChangeArrowheads="1"/>
          </p:cNvSpPr>
          <p:nvPr/>
        </p:nvSpPr>
        <p:spPr bwMode="auto">
          <a:xfrm>
            <a:off x="8832850" y="6184900"/>
            <a:ext cx="184150" cy="396875"/>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a:solidFill>
                <a:srgbClr val="FFFFFF"/>
              </a:solidFill>
              <a:cs typeface="+mn-cs"/>
            </a:endParaRPr>
          </a:p>
        </p:txBody>
      </p:sp>
      <p:sp>
        <p:nvSpPr>
          <p:cNvPr id="63496" name="Text Box 1032"/>
          <p:cNvSpPr txBox="1">
            <a:spLocks noChangeArrowheads="1"/>
          </p:cNvSpPr>
          <p:nvPr/>
        </p:nvSpPr>
        <p:spPr bwMode="auto">
          <a:xfrm>
            <a:off x="8097838" y="6523038"/>
            <a:ext cx="327025" cy="247650"/>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a:solidFill>
                  <a:srgbClr val="FFFFFF"/>
                </a:solidFill>
                <a:cs typeface="+mn-cs"/>
              </a:rPr>
              <a:t>62</a:t>
            </a:r>
          </a:p>
        </p:txBody>
      </p:sp>
      <p:sp>
        <p:nvSpPr>
          <p:cNvPr id="63497" name="Text Box 1033"/>
          <p:cNvSpPr txBox="1">
            <a:spLocks noChangeArrowheads="1"/>
          </p:cNvSpPr>
          <p:nvPr/>
        </p:nvSpPr>
        <p:spPr bwMode="auto">
          <a:xfrm>
            <a:off x="7210425" y="6270625"/>
            <a:ext cx="1314450" cy="274638"/>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200" b="1">
                <a:solidFill>
                  <a:srgbClr val="FFFFFF"/>
                </a:solidFill>
                <a:cs typeface="+mn-cs"/>
              </a:rPr>
              <a:t>Manuel pg. 8-14</a:t>
            </a:r>
          </a:p>
        </p:txBody>
      </p:sp>
      <p:sp>
        <p:nvSpPr>
          <p:cNvPr id="63498" name="Rectangle 1034"/>
          <p:cNvSpPr>
            <a:spLocks noChangeArrowheads="1"/>
          </p:cNvSpPr>
          <p:nvPr/>
        </p:nvSpPr>
        <p:spPr bwMode="auto">
          <a:xfrm>
            <a:off x="654050" y="4219575"/>
            <a:ext cx="7812088" cy="2079625"/>
          </a:xfrm>
          <a:prstGeom prst="rect">
            <a:avLst/>
          </a:prstGeom>
          <a:solidFill>
            <a:srgbClr val="251C3B"/>
          </a:solidFill>
          <a:ln>
            <a:noFill/>
          </a:ln>
        </p:spPr>
        <p:txBody>
          <a:bodyPr wrap="none" anchor="ctr"/>
          <a:lstStyle/>
          <a:p>
            <a:pPr>
              <a:defRPr/>
            </a:pPr>
            <a:endParaRPr lang="fr-FR">
              <a:cs typeface="+mn-cs"/>
            </a:endParaRPr>
          </a:p>
        </p:txBody>
      </p:sp>
      <p:sp>
        <p:nvSpPr>
          <p:cNvPr id="128010" name="TextBox 10"/>
          <p:cNvSpPr txBox="1">
            <a:spLocks noChangeArrowheads="1"/>
          </p:cNvSpPr>
          <p:nvPr/>
        </p:nvSpPr>
        <p:spPr bwMode="auto">
          <a:xfrm>
            <a:off x="3851275" y="933450"/>
            <a:ext cx="1360488" cy="369888"/>
          </a:xfrm>
          <a:prstGeom prst="rect">
            <a:avLst/>
          </a:prstGeom>
          <a:solidFill>
            <a:srgbClr val="F276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CREATION</a:t>
            </a:r>
          </a:p>
        </p:txBody>
      </p:sp>
      <p:sp>
        <p:nvSpPr>
          <p:cNvPr id="128011" name="TextBox 11"/>
          <p:cNvSpPr txBox="1">
            <a:spLocks noChangeArrowheads="1"/>
          </p:cNvSpPr>
          <p:nvPr/>
        </p:nvSpPr>
        <p:spPr bwMode="auto">
          <a:xfrm>
            <a:off x="3925888" y="1931988"/>
            <a:ext cx="1100137" cy="647700"/>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4 PEOPLE</a:t>
            </a:r>
          </a:p>
        </p:txBody>
      </p:sp>
      <p:sp>
        <p:nvSpPr>
          <p:cNvPr id="128012" name="TextBox 12"/>
          <p:cNvSpPr txBox="1">
            <a:spLocks noChangeArrowheads="1"/>
          </p:cNvSpPr>
          <p:nvPr/>
        </p:nvSpPr>
        <p:spPr bwMode="auto">
          <a:xfrm>
            <a:off x="3722688" y="3213100"/>
            <a:ext cx="1487487" cy="647700"/>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3 SOCIETIES</a:t>
            </a:r>
          </a:p>
        </p:txBody>
      </p: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639763" y="546100"/>
            <a:ext cx="7858125" cy="5740400"/>
            <a:chOff x="639763" y="546100"/>
            <a:chExt cx="7858125" cy="5740400"/>
          </a:xfrm>
        </p:grpSpPr>
        <p:pic>
          <p:nvPicPr>
            <p:cNvPr id="129025"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5" name="Picture 2"/>
            <p:cNvPicPr>
              <a:picLocks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793178" y="898044"/>
              <a:ext cx="1474449" cy="462761"/>
            </a:xfrm>
            <a:prstGeom prst="rect">
              <a:avLst/>
            </a:prstGeom>
            <a:noFill/>
            <a:ln w="50800">
              <a:noFill/>
              <a:miter lim="800000"/>
              <a:headEnd/>
              <a:tailEnd/>
            </a:ln>
            <a:extLst>
              <a:ext uri="{909E8E84-426E-40dd-AFC4-6F175D3DCCD1}">
                <a14:hiddenFill xmlns:a14="http://schemas.microsoft.com/office/drawing/2010/main" xmlns="">
                  <a:solidFill>
                    <a:srgbClr val="FFFFFF"/>
                  </a:solidFill>
                </a14:hiddenFill>
              </a:ext>
            </a:extLst>
          </p:spPr>
        </p:pic>
      </p:grpSp>
      <p:sp>
        <p:nvSpPr>
          <p:cNvPr id="314371"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4372" name="Rectangle 4"/>
          <p:cNvSpPr>
            <a:spLocks noChangeArrowheads="1"/>
          </p:cNvSpPr>
          <p:nvPr/>
        </p:nvSpPr>
        <p:spPr bwMode="auto">
          <a:xfrm>
            <a:off x="620713" y="160338"/>
            <a:ext cx="811118" cy="144398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dirty="0">
                <a:solidFill>
                  <a:srgbClr val="FFD34A"/>
                </a:solidFill>
                <a:latin typeface="Arial" panose="020B0604020202020204" pitchFamily="34" charset="0"/>
                <a:cs typeface="+mn-cs"/>
              </a:rPr>
              <a:t>7</a:t>
            </a:r>
          </a:p>
        </p:txBody>
      </p:sp>
      <p:sp>
        <p:nvSpPr>
          <p:cNvPr id="314373" name="Line 5"/>
          <p:cNvSpPr>
            <a:spLocks noChangeShapeType="1"/>
          </p:cNvSpPr>
          <p:nvPr/>
        </p:nvSpPr>
        <p:spPr bwMode="auto">
          <a:xfrm>
            <a:off x="9128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64518" name="Text Box 6"/>
          <p:cNvSpPr txBox="1">
            <a:spLocks noChangeArrowheads="1"/>
          </p:cNvSpPr>
          <p:nvPr/>
        </p:nvSpPr>
        <p:spPr bwMode="auto">
          <a:xfrm>
            <a:off x="8723313" y="66675"/>
            <a:ext cx="260350" cy="446088"/>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a:latin typeface="Comic Sans MS" charset="0"/>
                <a:cs typeface="+mn-cs"/>
              </a:rPr>
              <a:t> </a:t>
            </a:r>
          </a:p>
        </p:txBody>
      </p:sp>
      <p:sp>
        <p:nvSpPr>
          <p:cNvPr id="64519" name="Text Box 7"/>
          <p:cNvSpPr txBox="1">
            <a:spLocks noChangeArrowheads="1"/>
          </p:cNvSpPr>
          <p:nvPr/>
        </p:nvSpPr>
        <p:spPr bwMode="auto">
          <a:xfrm>
            <a:off x="8832850" y="6184900"/>
            <a:ext cx="184150" cy="396875"/>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a:solidFill>
                <a:srgbClr val="FFFFFF"/>
              </a:solidFill>
              <a:cs typeface="+mn-cs"/>
            </a:endParaRPr>
          </a:p>
        </p:txBody>
      </p:sp>
      <p:sp>
        <p:nvSpPr>
          <p:cNvPr id="64520" name="Text Box 8"/>
          <p:cNvSpPr txBox="1">
            <a:spLocks noChangeArrowheads="1"/>
          </p:cNvSpPr>
          <p:nvPr/>
        </p:nvSpPr>
        <p:spPr bwMode="auto">
          <a:xfrm>
            <a:off x="8097838" y="6530975"/>
            <a:ext cx="327025" cy="246063"/>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a:solidFill>
                  <a:srgbClr val="FFFFFF"/>
                </a:solidFill>
                <a:cs typeface="+mn-cs"/>
              </a:rPr>
              <a:t>63</a:t>
            </a:r>
          </a:p>
        </p:txBody>
      </p:sp>
      <p:sp>
        <p:nvSpPr>
          <p:cNvPr id="64521" name="Text Box 9"/>
          <p:cNvSpPr txBox="1">
            <a:spLocks noChangeArrowheads="1"/>
          </p:cNvSpPr>
          <p:nvPr/>
        </p:nvSpPr>
        <p:spPr bwMode="auto">
          <a:xfrm>
            <a:off x="7210425" y="6270625"/>
            <a:ext cx="1314450" cy="274638"/>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200" b="1">
                <a:solidFill>
                  <a:srgbClr val="FFFFFF"/>
                </a:solidFill>
                <a:cs typeface="+mn-cs"/>
              </a:rPr>
              <a:t>Manuel pg. 8-14</a:t>
            </a:r>
          </a:p>
        </p:txBody>
      </p:sp>
      <p:sp>
        <p:nvSpPr>
          <p:cNvPr id="129034" name="TextBox 10"/>
          <p:cNvSpPr txBox="1">
            <a:spLocks noChangeArrowheads="1"/>
          </p:cNvSpPr>
          <p:nvPr/>
        </p:nvSpPr>
        <p:spPr bwMode="auto">
          <a:xfrm>
            <a:off x="3925888" y="1931988"/>
            <a:ext cx="1100137" cy="647700"/>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dirty="0">
                <a:solidFill>
                  <a:schemeClr val="bg2"/>
                </a:solidFill>
              </a:rPr>
              <a:t>4 PEOPLE</a:t>
            </a:r>
          </a:p>
        </p:txBody>
      </p:sp>
      <p:sp>
        <p:nvSpPr>
          <p:cNvPr id="129035" name="TextBox 11"/>
          <p:cNvSpPr txBox="1">
            <a:spLocks noChangeArrowheads="1"/>
          </p:cNvSpPr>
          <p:nvPr/>
        </p:nvSpPr>
        <p:spPr bwMode="auto">
          <a:xfrm>
            <a:off x="3722688" y="3213100"/>
            <a:ext cx="1487487" cy="647700"/>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3 SOCIETIES</a:t>
            </a:r>
          </a:p>
        </p:txBody>
      </p:sp>
      <p:sp>
        <p:nvSpPr>
          <p:cNvPr id="129036" name="TextBox 12"/>
          <p:cNvSpPr txBox="1">
            <a:spLocks noChangeArrowheads="1"/>
          </p:cNvSpPr>
          <p:nvPr/>
        </p:nvSpPr>
        <p:spPr bwMode="auto">
          <a:xfrm>
            <a:off x="2551113" y="4548188"/>
            <a:ext cx="1487487" cy="369887"/>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SILENCE</a:t>
            </a:r>
          </a:p>
        </p:txBody>
      </p:sp>
      <p:sp>
        <p:nvSpPr>
          <p:cNvPr id="129037" name="TextBox 13"/>
          <p:cNvSpPr txBox="1">
            <a:spLocks noChangeArrowheads="1"/>
          </p:cNvSpPr>
          <p:nvPr/>
        </p:nvSpPr>
        <p:spPr bwMode="auto">
          <a:xfrm>
            <a:off x="4667250" y="4581525"/>
            <a:ext cx="1487488" cy="369888"/>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JESUS</a:t>
            </a:r>
          </a:p>
        </p:txBody>
      </p:sp>
      <p:sp>
        <p:nvSpPr>
          <p:cNvPr id="129033" name="TextBox 9"/>
          <p:cNvSpPr txBox="1">
            <a:spLocks noChangeArrowheads="1"/>
          </p:cNvSpPr>
          <p:nvPr/>
        </p:nvSpPr>
        <p:spPr bwMode="auto">
          <a:xfrm>
            <a:off x="3851275" y="916738"/>
            <a:ext cx="1360488" cy="369888"/>
          </a:xfrm>
          <a:prstGeom prst="rect">
            <a:avLst/>
          </a:prstGeom>
          <a:solidFill>
            <a:srgbClr val="FFB470"/>
          </a:solidFill>
          <a:ln>
            <a:noFill/>
          </a:ln>
        </p:spPr>
        <p:txBody>
          <a:bodyPr>
            <a:spAutoFit/>
          </a:bodyPr>
          <a:lstStyle>
            <a:defPPr>
              <a:defRPr lang="en-US"/>
            </a:defPPr>
            <a:lvl1pPr>
              <a:defRPr sz="1800">
                <a:solidFill>
                  <a:schemeClr val="bg2"/>
                </a:solidFill>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dirty="0"/>
              <a:t>CREATION</a:t>
            </a:r>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49"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300"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55301" name="Line 5"/>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005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0053" name="Text Box 1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0054" name="Text Box 1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64</a:t>
            </a:r>
          </a:p>
        </p:txBody>
      </p:sp>
      <p:sp>
        <p:nvSpPr>
          <p:cNvPr id="130055"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pic>
        <p:nvPicPr>
          <p:cNvPr id="130056" name="Picture 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55314" name="WordArt 18"/>
          <p:cNvSpPr>
            <a:spLocks noChangeArrowheads="1" noChangeShapeType="1" noTextEdit="1"/>
          </p:cNvSpPr>
          <p:nvPr/>
        </p:nvSpPr>
        <p:spPr bwMode="auto">
          <a:xfrm>
            <a:off x="366713" y="4164013"/>
            <a:ext cx="8393112" cy="2482850"/>
          </a:xfrm>
          <a:prstGeom prst="rect">
            <a:avLst/>
          </a:prstGeom>
        </p:spPr>
        <p:txBody>
          <a:bodyPr wrap="none" fromWordArt="1">
            <a:prstTxWarp prst="textSlantUp">
              <a:avLst>
                <a:gd name="adj" fmla="val 32056"/>
              </a:avLst>
            </a:prstTxWarp>
          </a:bodyPr>
          <a:lstStyle/>
          <a:p>
            <a:pPr>
              <a:defRPr/>
            </a:pPr>
            <a:r>
              <a:rPr lang="en-US" sz="3600" kern="10" spc="100" dirty="0">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The world has really changed!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wipe(left)">
                                      <p:cBhvr>
                                        <p:cTn id="7"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2097" name="Group 305"/>
          <p:cNvGrpSpPr>
            <a:grpSpLocks/>
          </p:cNvGrpSpPr>
          <p:nvPr/>
        </p:nvGrpSpPr>
        <p:grpSpPr bwMode="auto">
          <a:xfrm>
            <a:off x="2773363" y="1468438"/>
            <a:ext cx="4448175" cy="3598862"/>
            <a:chOff x="235" y="1788"/>
            <a:chExt cx="2803" cy="2267"/>
          </a:xfrm>
        </p:grpSpPr>
        <p:sp>
          <p:nvSpPr>
            <p:cNvPr id="132175" name="Rectangle 306"/>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627" name="Rectangle 307"/>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latin typeface="Arial" panose="020B0604020202020204" pitchFamily="34" charset="0"/>
                </a:rPr>
                <a:t>ABRAHAM</a:t>
              </a:r>
              <a:endParaRPr lang="en-US" sz="2800" dirty="0">
                <a:effectLst>
                  <a:outerShdw blurRad="38100" dist="38100" dir="2700000" algn="tl">
                    <a:srgbClr val="000000"/>
                  </a:outerShdw>
                </a:effectLst>
                <a:latin typeface="Arial" panose="020B0604020202020204" pitchFamily="34" charset="0"/>
              </a:endParaRPr>
            </a:p>
          </p:txBody>
        </p:sp>
        <p:sp>
          <p:nvSpPr>
            <p:cNvPr id="132177" name="Rectangle 308"/>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78" name="AutoShape 309"/>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79" name="Rectangle 310"/>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631" name="Rectangle 311"/>
            <p:cNvSpPr>
              <a:spLocks noChangeArrowheads="1"/>
            </p:cNvSpPr>
            <p:nvPr/>
          </p:nvSpPr>
          <p:spPr bwMode="auto">
            <a:xfrm>
              <a:off x="235" y="1790"/>
              <a:ext cx="83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CREATION</a:t>
              </a:r>
              <a:endParaRPr lang="en-US" sz="2800" b="1">
                <a:effectLst>
                  <a:outerShdw blurRad="38100" dist="38100" dir="2700000" algn="tl">
                    <a:srgbClr val="000000"/>
                  </a:outerShdw>
                </a:effectLst>
                <a:latin typeface="Helvetica" charset="0"/>
              </a:endParaRPr>
            </a:p>
          </p:txBody>
        </p:sp>
        <p:sp>
          <p:nvSpPr>
            <p:cNvPr id="132181" name="Line 312"/>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82" name="Line 313"/>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83" name="Rectangle 314"/>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635" name="Rectangle 315"/>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latin typeface="Arial" panose="020B0604020202020204" pitchFamily="34" charset="0"/>
                </a:rPr>
                <a:t>ABRAHAM</a:t>
              </a:r>
              <a:endParaRPr lang="en-US" sz="2800" dirty="0">
                <a:effectLst>
                  <a:outerShdw blurRad="38100" dist="38100" dir="2700000" algn="tl">
                    <a:srgbClr val="000000"/>
                  </a:outerShdw>
                </a:effectLst>
                <a:latin typeface="Arial" panose="020B0604020202020204" pitchFamily="34" charset="0"/>
              </a:endParaRPr>
            </a:p>
          </p:txBody>
        </p:sp>
        <p:sp>
          <p:nvSpPr>
            <p:cNvPr id="132185" name="Rectangle 316"/>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86" name="AutoShape 317"/>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87" name="Rectangle 318"/>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39" name="Rectangle 319"/>
            <p:cNvSpPr>
              <a:spLocks noChangeArrowheads="1"/>
            </p:cNvSpPr>
            <p:nvPr/>
          </p:nvSpPr>
          <p:spPr bwMode="auto">
            <a:xfrm>
              <a:off x="376" y="1957"/>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32189" name="Line 320"/>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90" name="Line 321"/>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91" name="Rectangle 322"/>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643" name="Rectangle 323"/>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latin typeface="Arial" panose="020B0604020202020204" pitchFamily="34" charset="0"/>
                </a:rPr>
                <a:t>ABRAHAM</a:t>
              </a:r>
              <a:endParaRPr lang="en-US" sz="2800" dirty="0">
                <a:effectLst>
                  <a:outerShdw blurRad="38100" dist="38100" dir="2700000" algn="tl">
                    <a:srgbClr val="000000"/>
                  </a:outerShdw>
                </a:effectLst>
                <a:latin typeface="Arial" panose="020B0604020202020204" pitchFamily="34" charset="0"/>
              </a:endParaRPr>
            </a:p>
          </p:txBody>
        </p:sp>
        <p:sp>
          <p:nvSpPr>
            <p:cNvPr id="132193" name="Rectangle 324"/>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94" name="AutoShape 325"/>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95" name="Rectangle 326"/>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647" name="Rectangle 327"/>
            <p:cNvSpPr>
              <a:spLocks noChangeArrowheads="1"/>
            </p:cNvSpPr>
            <p:nvPr/>
          </p:nvSpPr>
          <p:spPr bwMode="auto">
            <a:xfrm>
              <a:off x="572" y="2126"/>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132197" name="Line 328"/>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98" name="Line 329"/>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99" name="Rectangle 330"/>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00" name="AutoShape 331"/>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01" name="Rectangle 332"/>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53" name="Rectangle 333"/>
            <p:cNvSpPr>
              <a:spLocks noChangeArrowheads="1"/>
            </p:cNvSpPr>
            <p:nvPr/>
          </p:nvSpPr>
          <p:spPr bwMode="auto">
            <a:xfrm>
              <a:off x="787" y="2287"/>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132203" name="Line 334"/>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04" name="Line 335"/>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05" name="Rectangle 336"/>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06" name="AutoShape 337"/>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07" name="Rectangle 338"/>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659" name="Rectangle 339"/>
            <p:cNvSpPr>
              <a:spLocks noChangeArrowheads="1"/>
            </p:cNvSpPr>
            <p:nvPr/>
          </p:nvSpPr>
          <p:spPr bwMode="auto">
            <a:xfrm>
              <a:off x="877" y="2462"/>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132209" name="Line 340"/>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10" name="Rectangle 341"/>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11" name="AutoShape 342"/>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2212" name="Rectangle 343"/>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664" name="Rectangle 344"/>
            <p:cNvSpPr>
              <a:spLocks noChangeArrowheads="1"/>
            </p:cNvSpPr>
            <p:nvPr/>
          </p:nvSpPr>
          <p:spPr bwMode="auto">
            <a:xfrm>
              <a:off x="956" y="2624"/>
              <a:ext cx="806"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ANARCHY</a:t>
              </a:r>
              <a:endParaRPr lang="en-US" sz="2800" b="1">
                <a:effectLst>
                  <a:outerShdw blurRad="38100" dist="38100" dir="2700000" algn="tl">
                    <a:srgbClr val="000000"/>
                  </a:outerShdw>
                </a:effectLst>
                <a:latin typeface="Helvetica" charset="0"/>
              </a:endParaRPr>
            </a:p>
          </p:txBody>
        </p:sp>
        <p:sp>
          <p:nvSpPr>
            <p:cNvPr id="132214" name="Line 345"/>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15" name="Rectangle 346"/>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2216" name="AutoShape 347"/>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17" name="Rectangle 348"/>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69" name="Rectangle 349"/>
            <p:cNvSpPr>
              <a:spLocks noChangeArrowheads="1"/>
            </p:cNvSpPr>
            <p:nvPr/>
          </p:nvSpPr>
          <p:spPr bwMode="auto">
            <a:xfrm>
              <a:off x="1129" y="2807"/>
              <a:ext cx="77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ROYALTY</a:t>
              </a:r>
              <a:endParaRPr lang="en-US" sz="2800" b="1">
                <a:effectLst>
                  <a:outerShdw blurRad="38100" dist="38100" dir="2700000" algn="tl">
                    <a:srgbClr val="000000"/>
                  </a:outerShdw>
                </a:effectLst>
                <a:latin typeface="Helvetica" charset="0"/>
              </a:endParaRPr>
            </a:p>
          </p:txBody>
        </p:sp>
        <p:sp>
          <p:nvSpPr>
            <p:cNvPr id="132219" name="Line 350"/>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20" name="Rectangle 351"/>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21" name="AutoShape 352"/>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222" name="Rectangle 353"/>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74" name="Rectangle 354"/>
            <p:cNvSpPr>
              <a:spLocks noChangeArrowheads="1"/>
            </p:cNvSpPr>
            <p:nvPr/>
          </p:nvSpPr>
          <p:spPr bwMode="auto">
            <a:xfrm>
              <a:off x="1223" y="2982"/>
              <a:ext cx="838"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CAPTIVITY</a:t>
              </a:r>
              <a:endParaRPr lang="en-US" sz="2800" b="1">
                <a:effectLst>
                  <a:outerShdw blurRad="38100" dist="38100" dir="2700000" algn="tl">
                    <a:srgbClr val="000000"/>
                  </a:outerShdw>
                </a:effectLst>
                <a:latin typeface="Helvetica" charset="0"/>
              </a:endParaRPr>
            </a:p>
          </p:txBody>
        </p:sp>
        <p:sp>
          <p:nvSpPr>
            <p:cNvPr id="132224" name="Line 355"/>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25" name="Line 356"/>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26" name="Rectangle 357"/>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32227" name="AutoShape 358"/>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28" name="Rectangle 359"/>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680" name="Rectangle 360"/>
            <p:cNvSpPr>
              <a:spLocks noChangeArrowheads="1"/>
            </p:cNvSpPr>
            <p:nvPr/>
          </p:nvSpPr>
          <p:spPr bwMode="auto">
            <a:xfrm>
              <a:off x="1460" y="3168"/>
              <a:ext cx="71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SILENCE</a:t>
              </a:r>
              <a:endParaRPr lang="en-US" sz="2800" b="1">
                <a:effectLst>
                  <a:outerShdw blurRad="38100" dist="38100" dir="2700000" algn="tl">
                    <a:srgbClr val="000000"/>
                  </a:outerShdw>
                </a:effectLst>
                <a:latin typeface="Helvetica" charset="0"/>
              </a:endParaRPr>
            </a:p>
          </p:txBody>
        </p:sp>
        <p:sp>
          <p:nvSpPr>
            <p:cNvPr id="132230" name="Line 361"/>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31" name="Line 362"/>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32" name="Rectangle 363"/>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32233" name="AutoShape 364"/>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34" name="Rectangle 365"/>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2235" name="Group 366"/>
            <p:cNvGrpSpPr>
              <a:grpSpLocks/>
            </p:cNvGrpSpPr>
            <p:nvPr/>
          </p:nvGrpSpPr>
          <p:grpSpPr bwMode="auto">
            <a:xfrm>
              <a:off x="1687" y="3356"/>
              <a:ext cx="761" cy="280"/>
              <a:chOff x="2997" y="3101"/>
              <a:chExt cx="761" cy="280"/>
            </a:xfrm>
          </p:grpSpPr>
          <p:sp>
            <p:nvSpPr>
              <p:cNvPr id="56687" name="Rectangle 367"/>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688" name="Rectangle 368"/>
              <p:cNvSpPr>
                <a:spLocks noChangeArrowheads="1"/>
              </p:cNvSpPr>
              <p:nvPr/>
            </p:nvSpPr>
            <p:spPr bwMode="auto">
              <a:xfrm>
                <a:off x="2997" y="3101"/>
                <a:ext cx="761" cy="278"/>
              </a:xfrm>
              <a:prstGeom prst="rect">
                <a:avLst/>
              </a:prstGeom>
              <a:noFill/>
              <a:ln w="9525">
                <a:noFill/>
                <a:miter lim="800000"/>
                <a:headEnd/>
                <a:tailEnd/>
              </a:ln>
            </p:spPr>
            <p:txBody>
              <a:bodyPr wrap="none" lIns="0" tIns="0" rIns="0" bIns="0">
                <a:spAutoFit/>
              </a:bodyPr>
              <a:lstStyle/>
              <a:p>
                <a:pPr>
                  <a:defRPr/>
                </a:pPr>
                <a:r>
                  <a:rPr lang="en-US" sz="2900" b="1">
                    <a:solidFill>
                      <a:schemeClr val="accent1"/>
                    </a:solidFill>
                    <a:latin typeface="Helvetica" charset="0"/>
                  </a:rPr>
                  <a:t>JESUS</a:t>
                </a:r>
                <a:endParaRPr lang="en-US" sz="4000" b="1">
                  <a:solidFill>
                    <a:schemeClr val="accent1"/>
                  </a:solidFill>
                  <a:effectLst>
                    <a:outerShdw blurRad="38100" dist="38100" dir="2700000" algn="tl">
                      <a:srgbClr val="000000"/>
                    </a:outerShdw>
                  </a:effectLst>
                  <a:latin typeface="Helvetica" charset="0"/>
                </a:endParaRPr>
              </a:p>
            </p:txBody>
          </p:sp>
        </p:grpSp>
        <p:sp>
          <p:nvSpPr>
            <p:cNvPr id="132236" name="Line 369"/>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37" name="Line 370"/>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32098" name="AutoShape 5"/>
          <p:cNvSpPr>
            <a:spLocks noChangeArrowheads="1"/>
          </p:cNvSpPr>
          <p:nvPr/>
        </p:nvSpPr>
        <p:spPr bwMode="auto">
          <a:xfrm rot="10800000">
            <a:off x="5886450" y="1143000"/>
            <a:ext cx="476250" cy="476250"/>
          </a:xfrm>
          <a:prstGeom prst="rtTriangle">
            <a:avLst/>
          </a:prstGeom>
          <a:solidFill>
            <a:srgbClr val="565656"/>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2099" name="AutoShape 8"/>
          <p:cNvSpPr>
            <a:spLocks noChangeArrowheads="1"/>
          </p:cNvSpPr>
          <p:nvPr/>
        </p:nvSpPr>
        <p:spPr bwMode="auto">
          <a:xfrm rot="-5400000">
            <a:off x="2997200" y="1435100"/>
            <a:ext cx="273050" cy="120650"/>
          </a:xfrm>
          <a:prstGeom prst="rightArrow">
            <a:avLst>
              <a:gd name="adj1" fmla="val 50000"/>
              <a:gd name="adj2" fmla="val 113168"/>
            </a:avLst>
          </a:prstGeom>
          <a:noFill/>
          <a:ln w="12700">
            <a:solidFill>
              <a:srgbClr val="51515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6332" name="Rectangle 12"/>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56333" name="Line 13"/>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2102" name="Text Box 160"/>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2103" name="Text Box 16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2104" name="Text Box 164"/>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65</a:t>
            </a:r>
          </a:p>
        </p:txBody>
      </p:sp>
      <p:grpSp>
        <p:nvGrpSpPr>
          <p:cNvPr id="132105" name="Group 437"/>
          <p:cNvGrpSpPr>
            <a:grpSpLocks/>
          </p:cNvGrpSpPr>
          <p:nvPr/>
        </p:nvGrpSpPr>
        <p:grpSpPr bwMode="auto">
          <a:xfrm>
            <a:off x="2779713" y="1458913"/>
            <a:ext cx="4448175" cy="3598862"/>
            <a:chOff x="235" y="1788"/>
            <a:chExt cx="2803" cy="2267"/>
          </a:xfrm>
        </p:grpSpPr>
        <p:sp>
          <p:nvSpPr>
            <p:cNvPr id="132110"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759" name="Rectangle 439"/>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latin typeface="Arial" panose="020B0604020202020204" pitchFamily="34" charset="0"/>
                </a:rPr>
                <a:t>ABRAHAM</a:t>
              </a:r>
              <a:endParaRPr lang="en-US" sz="2800" dirty="0">
                <a:effectLst>
                  <a:outerShdw blurRad="38100" dist="38100" dir="2700000" algn="tl">
                    <a:srgbClr val="000000"/>
                  </a:outerShdw>
                </a:effectLst>
                <a:latin typeface="Arial" panose="020B0604020202020204" pitchFamily="34" charset="0"/>
              </a:endParaRPr>
            </a:p>
          </p:txBody>
        </p:sp>
        <p:sp>
          <p:nvSpPr>
            <p:cNvPr id="132112"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13"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14"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763" name="Rectangle 443"/>
            <p:cNvSpPr>
              <a:spLocks noChangeArrowheads="1"/>
            </p:cNvSpPr>
            <p:nvPr/>
          </p:nvSpPr>
          <p:spPr bwMode="auto">
            <a:xfrm>
              <a:off x="235" y="1790"/>
              <a:ext cx="83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CREATION</a:t>
              </a:r>
              <a:endParaRPr lang="en-US" sz="2800" b="1">
                <a:effectLst>
                  <a:outerShdw blurRad="38100" dist="38100" dir="2700000" algn="tl">
                    <a:srgbClr val="000000"/>
                  </a:outerShdw>
                </a:effectLst>
                <a:latin typeface="Helvetica" charset="0"/>
              </a:endParaRPr>
            </a:p>
          </p:txBody>
        </p:sp>
        <p:sp>
          <p:nvSpPr>
            <p:cNvPr id="132116"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17"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18"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767" name="Rectangle 447"/>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latin typeface="Arial" panose="020B0604020202020204" pitchFamily="34" charset="0"/>
                </a:rPr>
                <a:t>ABRAHAM</a:t>
              </a:r>
              <a:endParaRPr lang="en-US" sz="2800" dirty="0">
                <a:effectLst>
                  <a:outerShdw blurRad="38100" dist="38100" dir="2700000" algn="tl">
                    <a:srgbClr val="000000"/>
                  </a:outerShdw>
                </a:effectLst>
                <a:latin typeface="Arial" panose="020B0604020202020204" pitchFamily="34" charset="0"/>
              </a:endParaRPr>
            </a:p>
          </p:txBody>
        </p:sp>
        <p:sp>
          <p:nvSpPr>
            <p:cNvPr id="132120"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21"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22"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771" name="Rectangle 451"/>
            <p:cNvSpPr>
              <a:spLocks noChangeArrowheads="1"/>
            </p:cNvSpPr>
            <p:nvPr/>
          </p:nvSpPr>
          <p:spPr bwMode="auto">
            <a:xfrm>
              <a:off x="376" y="1957"/>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32124"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25"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26"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775" name="Rectangle 455"/>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latin typeface="Arial" panose="020B0604020202020204" pitchFamily="34" charset="0"/>
                </a:rPr>
                <a:t>ABRAHAM</a:t>
              </a:r>
              <a:endParaRPr lang="en-US" sz="2800" dirty="0">
                <a:effectLst>
                  <a:outerShdw blurRad="38100" dist="38100" dir="2700000" algn="tl">
                    <a:srgbClr val="000000"/>
                  </a:outerShdw>
                </a:effectLst>
                <a:latin typeface="Arial" panose="020B0604020202020204" pitchFamily="34" charset="0"/>
              </a:endParaRPr>
            </a:p>
          </p:txBody>
        </p:sp>
        <p:sp>
          <p:nvSpPr>
            <p:cNvPr id="132128"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29"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30"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779" name="Rectangle 459"/>
            <p:cNvSpPr>
              <a:spLocks noChangeArrowheads="1"/>
            </p:cNvSpPr>
            <p:nvPr/>
          </p:nvSpPr>
          <p:spPr bwMode="auto">
            <a:xfrm>
              <a:off x="572" y="2126"/>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132132"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33"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34"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35"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36"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785" name="Rectangle 465"/>
            <p:cNvSpPr>
              <a:spLocks noChangeArrowheads="1"/>
            </p:cNvSpPr>
            <p:nvPr/>
          </p:nvSpPr>
          <p:spPr bwMode="auto">
            <a:xfrm>
              <a:off x="787" y="2287"/>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132138"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39"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40"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41"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42"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791" name="Rectangle 471"/>
            <p:cNvSpPr>
              <a:spLocks noChangeArrowheads="1"/>
            </p:cNvSpPr>
            <p:nvPr/>
          </p:nvSpPr>
          <p:spPr bwMode="auto">
            <a:xfrm>
              <a:off x="877" y="2462"/>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132144"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45"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46"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2147"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796" name="Rectangle 476"/>
            <p:cNvSpPr>
              <a:spLocks noChangeArrowheads="1"/>
            </p:cNvSpPr>
            <p:nvPr/>
          </p:nvSpPr>
          <p:spPr bwMode="auto">
            <a:xfrm>
              <a:off x="956" y="2624"/>
              <a:ext cx="806"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ANARCHY</a:t>
              </a:r>
              <a:endParaRPr lang="en-US" sz="2800" b="1">
                <a:effectLst>
                  <a:outerShdw blurRad="38100" dist="38100" dir="2700000" algn="tl">
                    <a:srgbClr val="000000"/>
                  </a:outerShdw>
                </a:effectLst>
                <a:latin typeface="Helvetica" charset="0"/>
              </a:endParaRPr>
            </a:p>
          </p:txBody>
        </p:sp>
        <p:sp>
          <p:nvSpPr>
            <p:cNvPr id="132149"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50"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2151"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52"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801" name="Rectangle 481"/>
            <p:cNvSpPr>
              <a:spLocks noChangeArrowheads="1"/>
            </p:cNvSpPr>
            <p:nvPr/>
          </p:nvSpPr>
          <p:spPr bwMode="auto">
            <a:xfrm>
              <a:off x="1129" y="2807"/>
              <a:ext cx="77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ROYALTY</a:t>
              </a:r>
              <a:endParaRPr lang="en-US" sz="2800" b="1">
                <a:effectLst>
                  <a:outerShdw blurRad="38100" dist="38100" dir="2700000" algn="tl">
                    <a:srgbClr val="000000"/>
                  </a:outerShdw>
                </a:effectLst>
                <a:latin typeface="Helvetica" charset="0"/>
              </a:endParaRPr>
            </a:p>
          </p:txBody>
        </p:sp>
        <p:sp>
          <p:nvSpPr>
            <p:cNvPr id="132154"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55"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56"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57"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806" name="Rectangle 486"/>
            <p:cNvSpPr>
              <a:spLocks noChangeArrowheads="1"/>
            </p:cNvSpPr>
            <p:nvPr/>
          </p:nvSpPr>
          <p:spPr bwMode="auto">
            <a:xfrm>
              <a:off x="1223" y="2982"/>
              <a:ext cx="838"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CAPTIVITY</a:t>
              </a:r>
              <a:endParaRPr lang="en-US" sz="2800" b="1">
                <a:effectLst>
                  <a:outerShdw blurRad="38100" dist="38100" dir="2700000" algn="tl">
                    <a:srgbClr val="000000"/>
                  </a:outerShdw>
                </a:effectLst>
                <a:latin typeface="Helvetica" charset="0"/>
              </a:endParaRPr>
            </a:p>
          </p:txBody>
        </p:sp>
        <p:sp>
          <p:nvSpPr>
            <p:cNvPr id="132159"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60"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61" name="Rectangle 489"/>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32162"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63"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812" name="Rectangle 492"/>
            <p:cNvSpPr>
              <a:spLocks noChangeArrowheads="1"/>
            </p:cNvSpPr>
            <p:nvPr/>
          </p:nvSpPr>
          <p:spPr bwMode="auto">
            <a:xfrm>
              <a:off x="1460" y="3168"/>
              <a:ext cx="71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SILENCE</a:t>
              </a:r>
              <a:endParaRPr lang="en-US" sz="2800" b="1">
                <a:effectLst>
                  <a:outerShdw blurRad="38100" dist="38100" dir="2700000" algn="tl">
                    <a:srgbClr val="000000"/>
                  </a:outerShdw>
                </a:effectLst>
                <a:latin typeface="Helvetica" charset="0"/>
              </a:endParaRPr>
            </a:p>
          </p:txBody>
        </p:sp>
        <p:sp>
          <p:nvSpPr>
            <p:cNvPr id="132165"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66"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67" name="Rectangle 495"/>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32168" name="AutoShape 496"/>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69" name="Rectangle 497"/>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2170" name="Group 498"/>
            <p:cNvGrpSpPr>
              <a:grpSpLocks/>
            </p:cNvGrpSpPr>
            <p:nvPr/>
          </p:nvGrpSpPr>
          <p:grpSpPr bwMode="auto">
            <a:xfrm>
              <a:off x="1687" y="3356"/>
              <a:ext cx="761" cy="280"/>
              <a:chOff x="2997" y="3101"/>
              <a:chExt cx="761" cy="280"/>
            </a:xfrm>
          </p:grpSpPr>
          <p:sp>
            <p:nvSpPr>
              <p:cNvPr id="56819" name="Rectangle 499"/>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820" name="Rectangle 500"/>
              <p:cNvSpPr>
                <a:spLocks noChangeArrowheads="1"/>
              </p:cNvSpPr>
              <p:nvPr/>
            </p:nvSpPr>
            <p:spPr bwMode="auto">
              <a:xfrm>
                <a:off x="2997" y="3101"/>
                <a:ext cx="761" cy="278"/>
              </a:xfrm>
              <a:prstGeom prst="rect">
                <a:avLst/>
              </a:prstGeom>
              <a:noFill/>
              <a:ln w="9525">
                <a:noFill/>
                <a:miter lim="800000"/>
                <a:headEnd/>
                <a:tailEnd/>
              </a:ln>
            </p:spPr>
            <p:txBody>
              <a:bodyPr wrap="none" lIns="0" tIns="0" rIns="0" bIns="0">
                <a:spAutoFit/>
              </a:bodyPr>
              <a:lstStyle/>
              <a:p>
                <a:pPr>
                  <a:defRPr/>
                </a:pPr>
                <a:r>
                  <a:rPr lang="en-US" sz="2900" b="1">
                    <a:solidFill>
                      <a:schemeClr val="accent1"/>
                    </a:solidFill>
                    <a:latin typeface="Helvetica" charset="0"/>
                  </a:rPr>
                  <a:t>JESUS</a:t>
                </a:r>
                <a:endParaRPr lang="en-US" sz="4000" b="1">
                  <a:solidFill>
                    <a:schemeClr val="accent1"/>
                  </a:solidFill>
                  <a:effectLst>
                    <a:outerShdw blurRad="38100" dist="38100" dir="2700000" algn="tl">
                      <a:srgbClr val="000000"/>
                    </a:outerShdw>
                  </a:effectLst>
                  <a:latin typeface="Helvetica" charset="0"/>
                </a:endParaRPr>
              </a:p>
            </p:txBody>
          </p:sp>
        </p:grpSp>
        <p:sp>
          <p:nvSpPr>
            <p:cNvPr id="132171"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72"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56486" name="Picture 16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73338" y="3476625"/>
            <a:ext cx="2852737"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B4707A14-82E8-69BA-88DE-C1E791575D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844" y="656432"/>
            <a:ext cx="2857500" cy="2857500"/>
          </a:xfrm>
          <a:prstGeom prst="rect">
            <a:avLst/>
          </a:prstGeom>
          <a:gradFill>
            <a:gsLst>
              <a:gs pos="74000">
                <a:schemeClr val="accent3">
                  <a:lumMod val="60000"/>
                  <a:lumOff val="40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6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361" name="Rectangle 21"/>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62" name="Text Box 7"/>
          <p:cNvSpPr txBox="1">
            <a:spLocks noChangeArrowheads="1"/>
          </p:cNvSpPr>
          <p:nvPr/>
        </p:nvSpPr>
        <p:spPr bwMode="auto">
          <a:xfrm>
            <a:off x="4638675" y="413861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5363" name="Text Box 9"/>
          <p:cNvSpPr txBox="1">
            <a:spLocks noChangeArrowheads="1"/>
          </p:cNvSpPr>
          <p:nvPr/>
        </p:nvSpPr>
        <p:spPr bwMode="auto">
          <a:xfrm>
            <a:off x="3908425" y="174466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5723" name="Text Box 11"/>
          <p:cNvSpPr txBox="1">
            <a:spLocks noChangeArrowheads="1"/>
          </p:cNvSpPr>
          <p:nvPr/>
        </p:nvSpPr>
        <p:spPr bwMode="auto">
          <a:xfrm>
            <a:off x="347663" y="223838"/>
            <a:ext cx="8451850" cy="6270625"/>
          </a:xfrm>
          <a:prstGeom prst="rect">
            <a:avLst/>
          </a:prstGeom>
          <a:noFill/>
          <a:ln w="12700">
            <a:noFill/>
            <a:miter lim="800000"/>
            <a:headEnd/>
            <a:tailEnd/>
          </a:ln>
          <a:effectLst>
            <a:outerShdw blurRad="63500" dist="38099" dir="2700000" algn="ctr" rotWithShape="0">
              <a:schemeClr val="bg2">
                <a:alpha val="74998"/>
              </a:schemeClr>
            </a:outerShdw>
          </a:effectLst>
        </p:spPr>
        <p:txBody>
          <a:bodyPr anchor="ctr">
            <a:spAutoFit/>
          </a:bodyPr>
          <a:lstStyle/>
          <a:p>
            <a:pPr>
              <a:lnSpc>
                <a:spcPct val="90000"/>
              </a:lnSpc>
              <a:defRPr/>
            </a:pPr>
            <a:r>
              <a:rPr lang="en-US" sz="1600" dirty="0">
                <a:solidFill>
                  <a:schemeClr val="tx1"/>
                </a:solidFill>
                <a:latin typeface="Arial" panose="020B0604020202020204" pitchFamily="34" charset="0"/>
                <a:ea typeface="+mn-ea"/>
                <a:cs typeface="+mn-cs"/>
              </a:rPr>
              <a:t>The Bible…Basically Project was conceived, developed</a:t>
            </a:r>
            <a:br>
              <a:rPr lang="en-US" sz="1600" dirty="0">
                <a:solidFill>
                  <a:schemeClr val="tx1"/>
                </a:solidFill>
                <a:latin typeface="Arial" panose="020B0604020202020204" pitchFamily="34" charset="0"/>
                <a:ea typeface="+mn-ea"/>
                <a:cs typeface="+mn-cs"/>
              </a:rPr>
            </a:br>
            <a:r>
              <a:rPr lang="en-US" sz="1600" dirty="0">
                <a:solidFill>
                  <a:schemeClr val="tx1"/>
                </a:solidFill>
                <a:latin typeface="Arial" panose="020B0604020202020204" pitchFamily="34" charset="0"/>
                <a:ea typeface="+mn-ea"/>
                <a:cs typeface="+mn-cs"/>
              </a:rPr>
              <a:t> and produced by John E. </a:t>
            </a:r>
            <a:r>
              <a:rPr lang="en-US" sz="1600" dirty="0" err="1">
                <a:solidFill>
                  <a:schemeClr val="tx1"/>
                </a:solidFill>
                <a:latin typeface="Arial" panose="020B0604020202020204" pitchFamily="34" charset="0"/>
                <a:ea typeface="+mn-ea"/>
                <a:cs typeface="+mn-cs"/>
              </a:rPr>
              <a:t>Fryman</a:t>
            </a:r>
            <a:r>
              <a:rPr lang="en-US" sz="1600" dirty="0">
                <a:solidFill>
                  <a:schemeClr val="tx1"/>
                </a:solidFill>
                <a:latin typeface="Arial" panose="020B0604020202020204" pitchFamily="34" charset="0"/>
                <a:ea typeface="+mn-ea"/>
                <a:cs typeface="+mn-cs"/>
              </a:rPr>
              <a:t>, Ph.D.</a:t>
            </a:r>
          </a:p>
          <a:p>
            <a:pPr>
              <a:lnSpc>
                <a:spcPct val="90000"/>
              </a:lnSpc>
              <a:defRPr/>
            </a:pPr>
            <a:endParaRPr lang="en-US" sz="1600" dirty="0">
              <a:solidFill>
                <a:schemeClr val="tx1"/>
              </a:solidFill>
              <a:latin typeface="Arial" panose="020B0604020202020204" pitchFamily="34" charset="0"/>
              <a:ea typeface="+mn-ea"/>
              <a:cs typeface="+mn-cs"/>
            </a:endParaRPr>
          </a:p>
          <a:p>
            <a:pPr>
              <a:lnSpc>
                <a:spcPct val="90000"/>
              </a:lnSpc>
              <a:defRPr/>
            </a:pPr>
            <a:r>
              <a:rPr lang="en-US" sz="1600" dirty="0">
                <a:solidFill>
                  <a:schemeClr val="tx1"/>
                </a:solidFill>
                <a:latin typeface="Arial" panose="020B0604020202020204" pitchFamily="34" charset="0"/>
                <a:ea typeface="+mn-ea"/>
                <a:cs typeface="+mn-cs"/>
              </a:rPr>
              <a:t>Copyright © 2006 The Bible…Basically Ministries Intl. Inc., Ft. Worth, Texas</a:t>
            </a:r>
          </a:p>
          <a:p>
            <a:pPr>
              <a:lnSpc>
                <a:spcPct val="90000"/>
              </a:lnSpc>
              <a:defRPr/>
            </a:pPr>
            <a:endParaRPr lang="en-US" sz="1600" dirty="0">
              <a:solidFill>
                <a:schemeClr val="tx1"/>
              </a:solidFill>
              <a:latin typeface="Arial" panose="020B0604020202020204" pitchFamily="34" charset="0"/>
              <a:ea typeface="+mn-ea"/>
              <a:cs typeface="+mn-cs"/>
            </a:endParaRPr>
          </a:p>
          <a:p>
            <a:pPr>
              <a:lnSpc>
                <a:spcPct val="90000"/>
              </a:lnSpc>
              <a:defRPr/>
            </a:pPr>
            <a:r>
              <a:rPr lang="en-US" sz="1600" dirty="0">
                <a:solidFill>
                  <a:schemeClr val="tx1"/>
                </a:solidFill>
                <a:latin typeface="Arial" panose="020B0604020202020204" pitchFamily="34" charset="0"/>
                <a:ea typeface="+mn-ea"/>
                <a:cs typeface="+mn-cs"/>
              </a:rPr>
              <a:t>All rights reserved.  This work is protected under the copyright laws of the United States of America.  No part or section may be reproduced in any form without permission in writing from the author or copyright owner, except in the case of brief quotations embodied in critical articles or reviews.  </a:t>
            </a:r>
          </a:p>
          <a:p>
            <a:pPr>
              <a:lnSpc>
                <a:spcPct val="90000"/>
              </a:lnSpc>
              <a:defRPr/>
            </a:pPr>
            <a:endParaRPr lang="en-US" sz="1600" dirty="0">
              <a:solidFill>
                <a:schemeClr val="tx1"/>
              </a:solidFill>
              <a:latin typeface="Arial" panose="020B0604020202020204" pitchFamily="34" charset="0"/>
              <a:ea typeface="+mn-ea"/>
              <a:cs typeface="+mn-cs"/>
            </a:endParaRPr>
          </a:p>
          <a:p>
            <a:pPr>
              <a:lnSpc>
                <a:spcPct val="90000"/>
              </a:lnSpc>
              <a:defRPr/>
            </a:pPr>
            <a:r>
              <a:rPr lang="en-US" sz="1600" dirty="0">
                <a:solidFill>
                  <a:schemeClr val="tx1"/>
                </a:solidFill>
                <a:latin typeface="Arial" panose="020B0604020202020204" pitchFamily="34" charset="0"/>
                <a:ea typeface="+mn-ea"/>
                <a:cs typeface="+mn-cs"/>
              </a:rPr>
              <a:t>Those sections for which permission is specifically provided in the text may be reproduced locally as student need requires.</a:t>
            </a:r>
          </a:p>
          <a:p>
            <a:pPr>
              <a:lnSpc>
                <a:spcPct val="90000"/>
              </a:lnSpc>
              <a:defRPr/>
            </a:pPr>
            <a:endParaRPr lang="en-US" sz="1600" dirty="0">
              <a:solidFill>
                <a:schemeClr val="tx1"/>
              </a:solidFill>
              <a:latin typeface="Arial" panose="020B0604020202020204" pitchFamily="34" charset="0"/>
              <a:ea typeface="+mn-ea"/>
              <a:cs typeface="+mn-cs"/>
            </a:endParaRPr>
          </a:p>
          <a:p>
            <a:pPr>
              <a:lnSpc>
                <a:spcPct val="90000"/>
              </a:lnSpc>
              <a:defRPr/>
            </a:pPr>
            <a:r>
              <a:rPr lang="en-US" sz="1600" dirty="0">
                <a:solidFill>
                  <a:schemeClr val="tx1"/>
                </a:solidFill>
                <a:latin typeface="Arial" panose="020B0604020202020204" pitchFamily="34" charset="0"/>
                <a:ea typeface="+mn-ea"/>
                <a:cs typeface="+mn-cs"/>
              </a:rPr>
              <a:t>The ministry is indebted to Dr. Todd Bolen, The Master</a:t>
            </a:r>
            <a:r>
              <a:rPr lang="fr-FR" sz="1600" dirty="0">
                <a:solidFill>
                  <a:schemeClr val="tx1"/>
                </a:solidFill>
                <a:latin typeface="Arial" panose="020B0604020202020204" pitchFamily="34" charset="0"/>
                <a:ea typeface="+mn-ea"/>
                <a:cs typeface="+mn-cs"/>
              </a:rPr>
              <a:t>'</a:t>
            </a:r>
            <a:r>
              <a:rPr lang="en-US" sz="1600" dirty="0">
                <a:solidFill>
                  <a:schemeClr val="tx1"/>
                </a:solidFill>
                <a:latin typeface="Arial" panose="020B0604020202020204" pitchFamily="34" charset="0"/>
                <a:ea typeface="+mn-ea"/>
                <a:cs typeface="+mn-cs"/>
              </a:rPr>
              <a:t>s College, Jerusalem, Israel,  and</a:t>
            </a:r>
            <a:r>
              <a:rPr lang="en-US" sz="1600" dirty="0">
                <a:solidFill>
                  <a:schemeClr val="tx1"/>
                </a:solidFill>
                <a:latin typeface="Times New Roman" charset="0"/>
                <a:ea typeface="Times New Roman" charset="0"/>
                <a:cs typeface="Times New Roman" charset="0"/>
              </a:rPr>
              <a:t> </a:t>
            </a:r>
            <a:r>
              <a:rPr lang="en-US" sz="1600" dirty="0">
                <a:solidFill>
                  <a:schemeClr val="tx1"/>
                </a:solidFill>
                <a:latin typeface="Arial" panose="020B0604020202020204" pitchFamily="34" charset="0"/>
                <a:ea typeface="+mn-ea"/>
                <a:cs typeface="+mn-cs"/>
              </a:rPr>
              <a:t>Pictorial Library of Bible Lands (</a:t>
            </a:r>
            <a:r>
              <a:rPr lang="en-US" sz="1600" dirty="0" err="1">
                <a:solidFill>
                  <a:schemeClr val="tx1"/>
                </a:solidFill>
                <a:latin typeface="Arial" panose="020B0604020202020204" pitchFamily="34" charset="0"/>
                <a:ea typeface="+mn-ea"/>
                <a:cs typeface="+mn-cs"/>
              </a:rPr>
              <a:t>BiblePlaces.com</a:t>
            </a:r>
            <a:r>
              <a:rPr lang="en-US" sz="1600" dirty="0">
                <a:solidFill>
                  <a:schemeClr val="tx1"/>
                </a:solidFill>
                <a:latin typeface="Arial" panose="020B0604020202020204" pitchFamily="34" charset="0"/>
                <a:ea typeface="+mn-ea"/>
                <a:cs typeface="+mn-cs"/>
              </a:rPr>
              <a:t>)  for permission</a:t>
            </a:r>
          </a:p>
          <a:p>
            <a:pPr>
              <a:lnSpc>
                <a:spcPct val="90000"/>
              </a:lnSpc>
              <a:defRPr/>
            </a:pPr>
            <a:r>
              <a:rPr lang="en-US" sz="1600" dirty="0">
                <a:solidFill>
                  <a:schemeClr val="tx1"/>
                </a:solidFill>
                <a:latin typeface="Arial" panose="020B0604020202020204" pitchFamily="34" charset="0"/>
                <a:ea typeface="+mn-ea"/>
                <a:cs typeface="+mn-cs"/>
              </a:rPr>
              <a:t> to use extensive photo resources throughout this production.  Photography of </a:t>
            </a:r>
            <a:r>
              <a:rPr lang="en-US" sz="1600" dirty="0" err="1">
                <a:solidFill>
                  <a:schemeClr val="tx1"/>
                </a:solidFill>
                <a:latin typeface="Arial" panose="020B0604020202020204" pitchFamily="34" charset="0"/>
                <a:ea typeface="+mn-ea"/>
                <a:cs typeface="+mn-cs"/>
              </a:rPr>
              <a:t>Kadesh-Barnea</a:t>
            </a:r>
            <a:r>
              <a:rPr lang="en-US" sz="1600" dirty="0">
                <a:solidFill>
                  <a:schemeClr val="tx1"/>
                </a:solidFill>
                <a:latin typeface="Arial" panose="020B0604020202020204" pitchFamily="34" charset="0"/>
                <a:ea typeface="+mn-ea"/>
                <a:cs typeface="+mn-cs"/>
              </a:rPr>
              <a:t> is used with permission of Dr. </a:t>
            </a:r>
            <a:r>
              <a:rPr lang="en-US" sz="1600" dirty="0" err="1">
                <a:solidFill>
                  <a:schemeClr val="tx1"/>
                </a:solidFill>
                <a:latin typeface="Arial" panose="020B0604020202020204" pitchFamily="34" charset="0"/>
                <a:ea typeface="+mn-ea"/>
                <a:cs typeface="+mn-cs"/>
              </a:rPr>
              <a:t>Leen</a:t>
            </a:r>
            <a:r>
              <a:rPr lang="en-US" sz="1600" dirty="0">
                <a:solidFill>
                  <a:schemeClr val="tx1"/>
                </a:solidFill>
                <a:latin typeface="Arial" panose="020B0604020202020204" pitchFamily="34" charset="0"/>
                <a:ea typeface="+mn-ea"/>
                <a:cs typeface="+mn-cs"/>
              </a:rPr>
              <a:t> </a:t>
            </a:r>
            <a:r>
              <a:rPr lang="en-US" sz="1600" dirty="0" err="1">
                <a:solidFill>
                  <a:schemeClr val="tx1"/>
                </a:solidFill>
                <a:latin typeface="Arial" panose="020B0604020202020204" pitchFamily="34" charset="0"/>
                <a:ea typeface="+mn-ea"/>
                <a:cs typeface="+mn-cs"/>
              </a:rPr>
              <a:t>Ritmeyer</a:t>
            </a:r>
            <a:r>
              <a:rPr lang="en-US" sz="1600" dirty="0">
                <a:solidFill>
                  <a:schemeClr val="tx1"/>
                </a:solidFill>
                <a:latin typeface="Arial" panose="020B0604020202020204" pitchFamily="34" charset="0"/>
                <a:ea typeface="+mn-ea"/>
                <a:cs typeface="+mn-cs"/>
              </a:rPr>
              <a:t>, </a:t>
            </a:r>
            <a:r>
              <a:rPr lang="en-US" sz="1600" dirty="0" err="1">
                <a:solidFill>
                  <a:schemeClr val="tx1"/>
                </a:solidFill>
                <a:latin typeface="Arial" panose="020B0604020202020204" pitchFamily="34" charset="0"/>
                <a:ea typeface="+mn-ea"/>
                <a:cs typeface="+mn-cs"/>
              </a:rPr>
              <a:t>Hawthornedene</a:t>
            </a:r>
            <a:r>
              <a:rPr lang="en-US" sz="1600" dirty="0">
                <a:solidFill>
                  <a:schemeClr val="tx1"/>
                </a:solidFill>
                <a:latin typeface="Arial" panose="020B0604020202020204" pitchFamily="34" charset="0"/>
                <a:ea typeface="+mn-ea"/>
                <a:cs typeface="+mn-cs"/>
              </a:rPr>
              <a:t>, Australia.  Should the copyrighted material of others be noted without our knowledge or proper attribution, the ministry requests an immediate notice.  The specified content attribution will be properly adjusted.   Every effort was used to avoid unauthorized use of text and graphics.</a:t>
            </a:r>
          </a:p>
          <a:p>
            <a:pPr>
              <a:lnSpc>
                <a:spcPct val="90000"/>
              </a:lnSpc>
              <a:defRPr/>
            </a:pPr>
            <a:endParaRPr lang="en-US" sz="1600" dirty="0">
              <a:solidFill>
                <a:schemeClr val="tx1"/>
              </a:solidFill>
              <a:latin typeface="Arial" panose="020B0604020202020204" pitchFamily="34" charset="0"/>
              <a:ea typeface="+mn-ea"/>
              <a:cs typeface="+mn-cs"/>
            </a:endParaRPr>
          </a:p>
          <a:p>
            <a:pPr>
              <a:lnSpc>
                <a:spcPct val="90000"/>
              </a:lnSpc>
              <a:defRPr/>
            </a:pPr>
            <a:r>
              <a:rPr lang="en-US" sz="1600" dirty="0">
                <a:solidFill>
                  <a:schemeClr val="tx1"/>
                </a:solidFill>
                <a:latin typeface="Arial" panose="020B0604020202020204" pitchFamily="34" charset="0"/>
                <a:ea typeface="+mn-ea"/>
                <a:cs typeface="+mn-cs"/>
              </a:rPr>
              <a:t>Teachers, media operators and/or other facilitators may not alter any PowerPoint slide, animation effect, or order of presentation in any way, in any language edition, or in any computerized application from any image storage facility, transmission, digital or Internet technique except by permission of the producers.</a:t>
            </a:r>
          </a:p>
          <a:p>
            <a:pPr>
              <a:lnSpc>
                <a:spcPct val="90000"/>
              </a:lnSpc>
              <a:defRPr/>
            </a:pPr>
            <a:endParaRPr lang="en-US" sz="1600" dirty="0">
              <a:solidFill>
                <a:schemeClr val="tx1"/>
              </a:solidFill>
              <a:latin typeface="Arial" panose="020B0604020202020204" pitchFamily="34" charset="0"/>
              <a:ea typeface="+mn-ea"/>
              <a:cs typeface="+mn-cs"/>
            </a:endParaRPr>
          </a:p>
          <a:p>
            <a:pPr>
              <a:lnSpc>
                <a:spcPct val="90000"/>
              </a:lnSpc>
              <a:defRPr/>
            </a:pPr>
            <a:r>
              <a:rPr lang="en-US" sz="1600" dirty="0">
                <a:solidFill>
                  <a:schemeClr val="tx1"/>
                </a:solidFill>
                <a:latin typeface="Arial" panose="020B0604020202020204" pitchFamily="34" charset="0"/>
                <a:ea typeface="+mn-ea"/>
                <a:cs typeface="+mn-cs"/>
              </a:rPr>
              <a:t>Produced in the United States of America. International Rights Reserved.</a:t>
            </a:r>
          </a:p>
        </p:txBody>
      </p:sp>
      <p:sp>
        <p:nvSpPr>
          <p:cNvPr id="15365" name="Rectangle 12"/>
          <p:cNvSpPr>
            <a:spLocks noChangeArrowheads="1"/>
          </p:cNvSpPr>
          <p:nvPr/>
        </p:nvSpPr>
        <p:spPr bwMode="auto">
          <a:xfrm>
            <a:off x="2327275" y="2682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endParaRPr lang="en-US" sz="2000">
              <a:latin typeface="Comic Sans MS" charset="0"/>
            </a:endParaRPr>
          </a:p>
        </p:txBody>
      </p:sp>
      <p:sp>
        <p:nvSpPr>
          <p:cNvPr id="15366"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5367" name="Text Box 19"/>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15732" name="Rectangle 20"/>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5369" name="Text Box 22"/>
          <p:cNvSpPr txBox="1">
            <a:spLocks noChangeArrowheads="1"/>
          </p:cNvSpPr>
          <p:nvPr/>
        </p:nvSpPr>
        <p:spPr bwMode="auto">
          <a:xfrm>
            <a:off x="81232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06</a:t>
            </a:r>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414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1213" y="609600"/>
            <a:ext cx="7569200" cy="554355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57349" name="Oval 5"/>
          <p:cNvSpPr>
            <a:spLocks noChangeArrowheads="1"/>
          </p:cNvSpPr>
          <p:nvPr/>
        </p:nvSpPr>
        <p:spPr bwMode="auto">
          <a:xfrm>
            <a:off x="3357563" y="2178050"/>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4147"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4148" name="Text Box 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414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66</a:t>
            </a:r>
          </a:p>
        </p:txBody>
      </p:sp>
      <p:sp>
        <p:nvSpPr>
          <p:cNvPr id="134150" name="TextBox 6"/>
          <p:cNvSpPr txBox="1">
            <a:spLocks noChangeArrowheads="1"/>
          </p:cNvSpPr>
          <p:nvPr/>
        </p:nvSpPr>
        <p:spPr bwMode="auto">
          <a:xfrm>
            <a:off x="3744913" y="2746375"/>
            <a:ext cx="1162050" cy="30797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b="1">
                <a:solidFill>
                  <a:srgbClr val="1A0004"/>
                </a:solidFill>
              </a:rPr>
              <a:t>BIBLE FILE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grpSp>
        <p:nvGrpSpPr>
          <p:cNvPr id="136194" name="Group 28"/>
          <p:cNvGrpSpPr>
            <a:grpSpLocks/>
          </p:cNvGrpSpPr>
          <p:nvPr/>
        </p:nvGrpSpPr>
        <p:grpSpPr bwMode="auto">
          <a:xfrm>
            <a:off x="2165350" y="2128838"/>
            <a:ext cx="5221288" cy="1925637"/>
            <a:chOff x="2165684" y="2128105"/>
            <a:chExt cx="5221618" cy="1927245"/>
          </a:xfrm>
        </p:grpSpPr>
        <p:sp>
          <p:nvSpPr>
            <p:cNvPr id="136211" name="TextBox 23"/>
            <p:cNvSpPr txBox="1">
              <a:spLocks noChangeArrowheads="1"/>
            </p:cNvSpPr>
            <p:nvPr/>
          </p:nvSpPr>
          <p:spPr bwMode="auto">
            <a:xfrm>
              <a:off x="3247384" y="2670883"/>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JOSEPH</a:t>
              </a:r>
            </a:p>
          </p:txBody>
        </p:sp>
        <p:sp>
          <p:nvSpPr>
            <p:cNvPr id="136212" name="TextBox 24"/>
            <p:cNvSpPr txBox="1">
              <a:spLocks noChangeArrowheads="1"/>
            </p:cNvSpPr>
            <p:nvPr/>
          </p:nvSpPr>
          <p:spPr bwMode="auto">
            <a:xfrm>
              <a:off x="3247384" y="3224516"/>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MOSES</a:t>
              </a:r>
            </a:p>
          </p:txBody>
        </p:sp>
        <p:sp>
          <p:nvSpPr>
            <p:cNvPr id="136213" name="TextBox 25"/>
            <p:cNvSpPr txBox="1">
              <a:spLocks noChangeArrowheads="1"/>
            </p:cNvSpPr>
            <p:nvPr/>
          </p:nvSpPr>
          <p:spPr bwMode="auto">
            <a:xfrm>
              <a:off x="4320835" y="2670883"/>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ROYALTY</a:t>
              </a:r>
            </a:p>
          </p:txBody>
        </p:sp>
        <p:sp>
          <p:nvSpPr>
            <p:cNvPr id="136214" name="TextBox 26"/>
            <p:cNvSpPr txBox="1">
              <a:spLocks noChangeArrowheads="1"/>
            </p:cNvSpPr>
            <p:nvPr/>
          </p:nvSpPr>
          <p:spPr bwMode="auto">
            <a:xfrm>
              <a:off x="4320835" y="3224516"/>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CAPTIVITY</a:t>
              </a:r>
            </a:p>
          </p:txBody>
        </p:sp>
        <p:sp>
          <p:nvSpPr>
            <p:cNvPr id="136215" name="TextBox 27"/>
            <p:cNvSpPr txBox="1">
              <a:spLocks noChangeArrowheads="1"/>
            </p:cNvSpPr>
            <p:nvPr/>
          </p:nvSpPr>
          <p:spPr bwMode="auto">
            <a:xfrm>
              <a:off x="3247384" y="3778149"/>
              <a:ext cx="976875" cy="27720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JOSHUA</a:t>
              </a:r>
            </a:p>
          </p:txBody>
        </p:sp>
        <p:sp>
          <p:nvSpPr>
            <p:cNvPr id="136216" name="TextBox 18"/>
            <p:cNvSpPr txBox="1">
              <a:spLocks noChangeArrowheads="1"/>
            </p:cNvSpPr>
            <p:nvPr/>
          </p:nvSpPr>
          <p:spPr bwMode="auto">
            <a:xfrm>
              <a:off x="2165684"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CREATION</a:t>
              </a:r>
            </a:p>
          </p:txBody>
        </p:sp>
        <p:sp>
          <p:nvSpPr>
            <p:cNvPr id="136217" name="TextBox 19"/>
            <p:cNvSpPr txBox="1">
              <a:spLocks noChangeArrowheads="1"/>
            </p:cNvSpPr>
            <p:nvPr/>
          </p:nvSpPr>
          <p:spPr bwMode="auto">
            <a:xfrm>
              <a:off x="3247384"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ABRAHAM</a:t>
              </a:r>
            </a:p>
          </p:txBody>
        </p:sp>
        <p:sp>
          <p:nvSpPr>
            <p:cNvPr id="136218" name="TextBox 20"/>
            <p:cNvSpPr txBox="1">
              <a:spLocks noChangeArrowheads="1"/>
            </p:cNvSpPr>
            <p:nvPr/>
          </p:nvSpPr>
          <p:spPr bwMode="auto">
            <a:xfrm>
              <a:off x="4320835"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ANARCHY</a:t>
              </a:r>
            </a:p>
          </p:txBody>
        </p:sp>
        <p:sp>
          <p:nvSpPr>
            <p:cNvPr id="136219" name="TextBox 21"/>
            <p:cNvSpPr txBox="1">
              <a:spLocks noChangeArrowheads="1"/>
            </p:cNvSpPr>
            <p:nvPr/>
          </p:nvSpPr>
          <p:spPr bwMode="auto">
            <a:xfrm>
              <a:off x="5398088"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SILENCE</a:t>
              </a:r>
            </a:p>
          </p:txBody>
        </p:sp>
        <p:sp>
          <p:nvSpPr>
            <p:cNvPr id="136220" name="TextBox 22"/>
            <p:cNvSpPr txBox="1">
              <a:spLocks noChangeArrowheads="1"/>
            </p:cNvSpPr>
            <p:nvPr/>
          </p:nvSpPr>
          <p:spPr bwMode="auto">
            <a:xfrm>
              <a:off x="6410427"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JESUS</a:t>
              </a:r>
            </a:p>
          </p:txBody>
        </p:sp>
      </p:grpSp>
      <p:sp>
        <p:nvSpPr>
          <p:cNvPr id="58371"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defRPr/>
            </a:pPr>
            <a:r>
              <a:rPr lang="en-US" sz="2800" dirty="0">
                <a:solidFill>
                  <a:schemeClr val="tx1"/>
                </a:solidFill>
                <a:latin typeface="Arial" panose="020B0604020202020204" pitchFamily="34" charset="0"/>
                <a:ea typeface="+mn-ea"/>
                <a:cs typeface="+mn-cs"/>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36206"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6207"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6208"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6209" name="Text Box 21"/>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67</a:t>
            </a:r>
          </a:p>
        </p:txBody>
      </p:sp>
      <p:sp>
        <p:nvSpPr>
          <p:cNvPr id="136210" name="Text Box 22"/>
          <p:cNvSpPr txBox="1">
            <a:spLocks noChangeArrowheads="1"/>
          </p:cNvSpPr>
          <p:nvPr/>
        </p:nvSpPr>
        <p:spPr bwMode="auto">
          <a:xfrm>
            <a:off x="8651875" y="640397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7722" name="Picture 26"/>
          <p:cNvPicPr>
            <a:picLocks noChangeArrowheads="1"/>
          </p:cNvPicPr>
          <p:nvPr/>
        </p:nvPicPr>
        <p:blipFill>
          <a:blip r:embed="rId3"/>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grpSp>
        <p:nvGrpSpPr>
          <p:cNvPr id="138242" name="Group 21"/>
          <p:cNvGrpSpPr>
            <a:grpSpLocks/>
          </p:cNvGrpSpPr>
          <p:nvPr/>
        </p:nvGrpSpPr>
        <p:grpSpPr bwMode="auto">
          <a:xfrm>
            <a:off x="2165350" y="2128838"/>
            <a:ext cx="5221288" cy="1925637"/>
            <a:chOff x="2165684" y="2128105"/>
            <a:chExt cx="5221618" cy="1927043"/>
          </a:xfrm>
        </p:grpSpPr>
        <p:sp>
          <p:nvSpPr>
            <p:cNvPr id="138262" name="TextBox 22"/>
            <p:cNvSpPr txBox="1">
              <a:spLocks noChangeArrowheads="1"/>
            </p:cNvSpPr>
            <p:nvPr/>
          </p:nvSpPr>
          <p:spPr bwMode="auto">
            <a:xfrm>
              <a:off x="3247384" y="2670883"/>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JOSEPH</a:t>
              </a:r>
            </a:p>
          </p:txBody>
        </p:sp>
        <p:sp>
          <p:nvSpPr>
            <p:cNvPr id="138263" name="TextBox 23"/>
            <p:cNvSpPr txBox="1">
              <a:spLocks noChangeArrowheads="1"/>
            </p:cNvSpPr>
            <p:nvPr/>
          </p:nvSpPr>
          <p:spPr bwMode="auto">
            <a:xfrm>
              <a:off x="3247384" y="3224516"/>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MOSES</a:t>
              </a:r>
            </a:p>
          </p:txBody>
        </p:sp>
        <p:sp>
          <p:nvSpPr>
            <p:cNvPr id="138264" name="TextBox 24"/>
            <p:cNvSpPr txBox="1">
              <a:spLocks noChangeArrowheads="1"/>
            </p:cNvSpPr>
            <p:nvPr/>
          </p:nvSpPr>
          <p:spPr bwMode="auto">
            <a:xfrm>
              <a:off x="4320835" y="2670883"/>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ROYALTY</a:t>
              </a:r>
            </a:p>
          </p:txBody>
        </p:sp>
        <p:sp>
          <p:nvSpPr>
            <p:cNvPr id="138265" name="TextBox 25"/>
            <p:cNvSpPr txBox="1">
              <a:spLocks noChangeArrowheads="1"/>
            </p:cNvSpPr>
            <p:nvPr/>
          </p:nvSpPr>
          <p:spPr bwMode="auto">
            <a:xfrm>
              <a:off x="4320835" y="3224516"/>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CAPTIVITY</a:t>
              </a:r>
            </a:p>
          </p:txBody>
        </p:sp>
        <p:sp>
          <p:nvSpPr>
            <p:cNvPr id="138266" name="TextBox 26"/>
            <p:cNvSpPr txBox="1">
              <a:spLocks noChangeArrowheads="1"/>
            </p:cNvSpPr>
            <p:nvPr/>
          </p:nvSpPr>
          <p:spPr bwMode="auto">
            <a:xfrm>
              <a:off x="3247384" y="3778149"/>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JOSEPH</a:t>
              </a:r>
            </a:p>
          </p:txBody>
        </p:sp>
        <p:sp>
          <p:nvSpPr>
            <p:cNvPr id="138267" name="TextBox 27"/>
            <p:cNvSpPr txBox="1">
              <a:spLocks noChangeArrowheads="1"/>
            </p:cNvSpPr>
            <p:nvPr/>
          </p:nvSpPr>
          <p:spPr bwMode="auto">
            <a:xfrm>
              <a:off x="2165684"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CREATION</a:t>
              </a:r>
            </a:p>
          </p:txBody>
        </p:sp>
        <p:sp>
          <p:nvSpPr>
            <p:cNvPr id="138268" name="TextBox 28"/>
            <p:cNvSpPr txBox="1">
              <a:spLocks noChangeArrowheads="1"/>
            </p:cNvSpPr>
            <p:nvPr/>
          </p:nvSpPr>
          <p:spPr bwMode="auto">
            <a:xfrm>
              <a:off x="3247384"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ABRAHAM</a:t>
              </a:r>
            </a:p>
          </p:txBody>
        </p:sp>
        <p:sp>
          <p:nvSpPr>
            <p:cNvPr id="138269" name="TextBox 29"/>
            <p:cNvSpPr txBox="1">
              <a:spLocks noChangeArrowheads="1"/>
            </p:cNvSpPr>
            <p:nvPr/>
          </p:nvSpPr>
          <p:spPr bwMode="auto">
            <a:xfrm>
              <a:off x="4320835"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ANARCHY</a:t>
              </a:r>
            </a:p>
          </p:txBody>
        </p:sp>
        <p:sp>
          <p:nvSpPr>
            <p:cNvPr id="138270" name="TextBox 30"/>
            <p:cNvSpPr txBox="1">
              <a:spLocks noChangeArrowheads="1"/>
            </p:cNvSpPr>
            <p:nvPr/>
          </p:nvSpPr>
          <p:spPr bwMode="auto">
            <a:xfrm>
              <a:off x="5398088"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SILENCE</a:t>
              </a:r>
            </a:p>
          </p:txBody>
        </p:sp>
        <p:sp>
          <p:nvSpPr>
            <p:cNvPr id="138271" name="TextBox 31"/>
            <p:cNvSpPr txBox="1">
              <a:spLocks noChangeArrowheads="1"/>
            </p:cNvSpPr>
            <p:nvPr/>
          </p:nvSpPr>
          <p:spPr bwMode="auto">
            <a:xfrm>
              <a:off x="6410427"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JESUS</a:t>
              </a:r>
            </a:p>
          </p:txBody>
        </p:sp>
      </p:grpSp>
      <p:sp>
        <p:nvSpPr>
          <p:cNvPr id="157699"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defRPr/>
            </a:pPr>
            <a:r>
              <a:rPr lang="en-US" sz="2800" dirty="0">
                <a:solidFill>
                  <a:schemeClr val="tx1"/>
                </a:solidFill>
                <a:latin typeface="Arial" panose="020B0604020202020204" pitchFamily="34" charset="0"/>
                <a:ea typeface="+mn-ea"/>
                <a:cs typeface="+mn-cs"/>
              </a:rPr>
              <a:t>C   </a:t>
            </a:r>
          </a:p>
        </p:txBody>
      </p:sp>
      <p:sp>
        <p:nvSpPr>
          <p:cNvPr id="157701" name="Line 5"/>
          <p:cNvSpPr>
            <a:spLocks noChangeShapeType="1"/>
          </p:cNvSpPr>
          <p:nvPr/>
        </p:nvSpPr>
        <p:spPr bwMode="auto">
          <a:xfrm>
            <a:off x="2311400"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2" name="Line 6"/>
          <p:cNvSpPr>
            <a:spLocks noChangeShapeType="1"/>
          </p:cNvSpPr>
          <p:nvPr/>
        </p:nvSpPr>
        <p:spPr bwMode="auto">
          <a:xfrm>
            <a:off x="33956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3" name="Line 7"/>
          <p:cNvSpPr>
            <a:spLocks noChangeShapeType="1"/>
          </p:cNvSpPr>
          <p:nvPr/>
        </p:nvSpPr>
        <p:spPr bwMode="auto">
          <a:xfrm>
            <a:off x="4475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4" name="Line 8"/>
          <p:cNvSpPr>
            <a:spLocks noChangeShapeType="1"/>
          </p:cNvSpPr>
          <p:nvPr/>
        </p:nvSpPr>
        <p:spPr bwMode="auto">
          <a:xfrm>
            <a:off x="5524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5" name="Line 9"/>
          <p:cNvSpPr>
            <a:spLocks noChangeShapeType="1"/>
          </p:cNvSpPr>
          <p:nvPr/>
        </p:nvSpPr>
        <p:spPr bwMode="auto">
          <a:xfrm>
            <a:off x="66040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6" name="Line 10"/>
          <p:cNvSpPr>
            <a:spLocks noChangeShapeType="1"/>
          </p:cNvSpPr>
          <p:nvPr/>
        </p:nvSpPr>
        <p:spPr bwMode="auto">
          <a:xfrm>
            <a:off x="3408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7" name="Line 11"/>
          <p:cNvSpPr>
            <a:spLocks noChangeShapeType="1"/>
          </p:cNvSpPr>
          <p:nvPr/>
        </p:nvSpPr>
        <p:spPr bwMode="auto">
          <a:xfrm>
            <a:off x="3408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8" name="Line 12"/>
          <p:cNvSpPr>
            <a:spLocks noChangeShapeType="1"/>
          </p:cNvSpPr>
          <p:nvPr/>
        </p:nvSpPr>
        <p:spPr bwMode="auto">
          <a:xfrm>
            <a:off x="3395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9" name="Line 13"/>
          <p:cNvSpPr>
            <a:spLocks noChangeShapeType="1"/>
          </p:cNvSpPr>
          <p:nvPr/>
        </p:nvSpPr>
        <p:spPr bwMode="auto">
          <a:xfrm>
            <a:off x="4475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10" name="Line 14"/>
          <p:cNvSpPr>
            <a:spLocks noChangeShapeType="1"/>
          </p:cNvSpPr>
          <p:nvPr/>
        </p:nvSpPr>
        <p:spPr bwMode="auto">
          <a:xfrm>
            <a:off x="4468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38254" name="Rectangle 15"/>
          <p:cNvSpPr>
            <a:spLocks noChangeArrowheads="1"/>
          </p:cNvSpPr>
          <p:nvPr/>
        </p:nvSpPr>
        <p:spPr bwMode="auto">
          <a:xfrm>
            <a:off x="1265238" y="2601913"/>
            <a:ext cx="1685925" cy="88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pPr algn="l"/>
            <a:r>
              <a:rPr lang="en-US" sz="2400" dirty="0">
                <a:solidFill>
                  <a:schemeClr val="accent2"/>
                </a:solidFill>
                <a:latin typeface="Arial" panose="020B0604020202020204" pitchFamily="34" charset="0"/>
              </a:rPr>
              <a:t>         </a:t>
            </a:r>
            <a:r>
              <a:rPr lang="en-US" sz="2800" dirty="0">
                <a:solidFill>
                  <a:schemeClr val="accent2"/>
                </a:solidFill>
                <a:latin typeface="Arial" panose="020B0604020202020204" pitchFamily="34" charset="0"/>
              </a:rPr>
              <a:t>4  </a:t>
            </a:r>
            <a:r>
              <a:rPr lang="en-US" sz="2400" dirty="0">
                <a:solidFill>
                  <a:schemeClr val="accent2"/>
                </a:solidFill>
                <a:latin typeface="Arial" panose="020B0604020202020204" pitchFamily="34" charset="0"/>
              </a:rPr>
              <a:t>           </a:t>
            </a:r>
          </a:p>
          <a:p>
            <a:pPr algn="l"/>
            <a:r>
              <a:rPr lang="en-US" sz="2400" dirty="0">
                <a:solidFill>
                  <a:schemeClr val="accent2"/>
                </a:solidFill>
                <a:latin typeface="Arial" panose="020B0604020202020204" pitchFamily="34" charset="0"/>
              </a:rPr>
              <a:t>   PEOPLE     </a:t>
            </a:r>
          </a:p>
        </p:txBody>
      </p:sp>
      <p:sp>
        <p:nvSpPr>
          <p:cNvPr id="138255" name="Rectangle 16"/>
          <p:cNvSpPr>
            <a:spLocks noChangeArrowheads="1"/>
          </p:cNvSpPr>
          <p:nvPr/>
        </p:nvSpPr>
        <p:spPr bwMode="auto">
          <a:xfrm>
            <a:off x="5751513" y="2601913"/>
            <a:ext cx="2127250" cy="88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pPr algn="l"/>
            <a:r>
              <a:rPr lang="en-US" sz="2400" dirty="0">
                <a:solidFill>
                  <a:schemeClr val="accent2"/>
                </a:solidFill>
                <a:latin typeface="Arial" panose="020B0604020202020204" pitchFamily="34" charset="0"/>
              </a:rPr>
              <a:t>           </a:t>
            </a:r>
            <a:r>
              <a:rPr lang="en-US" sz="2800" dirty="0">
                <a:solidFill>
                  <a:schemeClr val="accent2"/>
                </a:solidFill>
                <a:latin typeface="Arial" panose="020B0604020202020204" pitchFamily="34" charset="0"/>
              </a:rPr>
              <a:t>3</a:t>
            </a:r>
            <a:endParaRPr lang="en-US" sz="2400" dirty="0">
              <a:solidFill>
                <a:schemeClr val="accent2"/>
              </a:solidFill>
              <a:latin typeface="Arial" panose="020B0604020202020204" pitchFamily="34" charset="0"/>
            </a:endParaRPr>
          </a:p>
          <a:p>
            <a:pPr algn="l"/>
            <a:r>
              <a:rPr lang="en-US" sz="2400" dirty="0">
                <a:solidFill>
                  <a:schemeClr val="accent2"/>
                </a:solidFill>
                <a:latin typeface="Arial" panose="020B0604020202020204" pitchFamily="34" charset="0"/>
              </a:rPr>
              <a:t>  SOCIETIES</a:t>
            </a:r>
          </a:p>
        </p:txBody>
      </p:sp>
      <p:sp>
        <p:nvSpPr>
          <p:cNvPr id="157713" name="Text Box 17"/>
          <p:cNvSpPr txBox="1">
            <a:spLocks noChangeArrowheads="1"/>
          </p:cNvSpPr>
          <p:nvPr/>
        </p:nvSpPr>
        <p:spPr bwMode="auto">
          <a:xfrm>
            <a:off x="2868613" y="1216025"/>
            <a:ext cx="1095375" cy="2713038"/>
          </a:xfrm>
          <a:prstGeom prst="rect">
            <a:avLst/>
          </a:prstGeom>
          <a:noFill/>
          <a:ln w="12700">
            <a:noFill/>
            <a:miter lim="800000"/>
            <a:headEnd/>
            <a:tailEnd/>
          </a:ln>
          <a:effectLst>
            <a:outerShdw blurRad="63500" dist="38099" dir="2700000" algn="ctr" rotWithShape="0">
              <a:srgbClr val="18753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dirty="0">
                <a:solidFill>
                  <a:schemeClr val="accent1"/>
                </a:solidFill>
                <a:effectLst>
                  <a:outerShdw blurRad="38100" dist="38100" dir="2700000" algn="tl">
                    <a:srgbClr val="000000"/>
                  </a:outerShdw>
                </a:effectLst>
                <a:latin typeface="Brush Script MT" charset="0"/>
              </a:rPr>
              <a:t>{</a:t>
            </a:r>
          </a:p>
        </p:txBody>
      </p:sp>
      <p:sp>
        <p:nvSpPr>
          <p:cNvPr id="157714" name="Text Box 18"/>
          <p:cNvSpPr txBox="1">
            <a:spLocks noChangeArrowheads="1"/>
          </p:cNvSpPr>
          <p:nvPr/>
        </p:nvSpPr>
        <p:spPr bwMode="auto">
          <a:xfrm>
            <a:off x="4965700" y="1201738"/>
            <a:ext cx="1130300" cy="2713037"/>
          </a:xfrm>
          <a:prstGeom prst="rect">
            <a:avLst/>
          </a:prstGeom>
          <a:noFill/>
          <a:ln w="12700">
            <a:noFill/>
            <a:miter lim="800000"/>
            <a:headEnd/>
            <a:tailEnd/>
          </a:ln>
          <a:effectLst>
            <a:outerShdw blurRad="63500" dist="38099" dir="2700000" algn="ctr" rotWithShape="0">
              <a:srgbClr val="18753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dirty="0">
                <a:solidFill>
                  <a:schemeClr val="accent1"/>
                </a:solidFill>
                <a:effectLst>
                  <a:outerShdw blurRad="38100" dist="38100" dir="2700000" algn="tl">
                    <a:srgbClr val="000000"/>
                  </a:outerShdw>
                </a:effectLst>
                <a:latin typeface="Brush Script MT" charset="0"/>
              </a:rPr>
              <a:t>}</a:t>
            </a:r>
          </a:p>
        </p:txBody>
      </p:sp>
      <p:sp>
        <p:nvSpPr>
          <p:cNvPr id="138258" name="Rectangle 19"/>
          <p:cNvSpPr>
            <a:spLocks noChangeArrowheads="1"/>
          </p:cNvSpPr>
          <p:nvPr/>
        </p:nvSpPr>
        <p:spPr bwMode="auto">
          <a:xfrm>
            <a:off x="2332038" y="1238250"/>
            <a:ext cx="545465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pPr algn="l"/>
            <a:r>
              <a:rPr lang="en-US" sz="4000" dirty="0">
                <a:solidFill>
                  <a:schemeClr val="accent2"/>
                </a:solidFill>
                <a:latin typeface="Arial" panose="020B0604020202020204" pitchFamily="34" charset="0"/>
              </a:rPr>
              <a:t>C           7          S      J</a:t>
            </a:r>
          </a:p>
        </p:txBody>
      </p:sp>
      <p:sp>
        <p:nvSpPr>
          <p:cNvPr id="138259" name="Line 20"/>
          <p:cNvSpPr>
            <a:spLocks noChangeShapeType="1"/>
          </p:cNvSpPr>
          <p:nvPr/>
        </p:nvSpPr>
        <p:spPr bwMode="auto">
          <a:xfrm>
            <a:off x="4260850" y="1604963"/>
            <a:ext cx="160338" cy="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8260" name="Text Box 22"/>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8261" name="Text Box 2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68</a:t>
            </a: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076450" y="1225550"/>
            <a:ext cx="2763838" cy="1343025"/>
            <a:chOff x="2412" y="2052"/>
            <a:chExt cx="1741" cy="846"/>
          </a:xfrm>
        </p:grpSpPr>
        <p:sp>
          <p:nvSpPr>
            <p:cNvPr id="140354"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55" name="AutoShape 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56" name="Rectangle 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36" name="Rectangle 8"/>
            <p:cNvSpPr>
              <a:spLocks noChangeArrowheads="1"/>
            </p:cNvSpPr>
            <p:nvPr/>
          </p:nvSpPr>
          <p:spPr bwMode="auto">
            <a:xfrm>
              <a:off x="2430" y="2078"/>
              <a:ext cx="87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CREATION</a:t>
              </a:r>
              <a:endParaRPr lang="en-US" sz="2800" b="1">
                <a:effectLst>
                  <a:outerShdw blurRad="38100" dist="38100" dir="2700000" algn="tl">
                    <a:srgbClr val="000000"/>
                  </a:outerShdw>
                </a:effectLst>
                <a:latin typeface="Helvetica" charset="0"/>
              </a:endParaRPr>
            </a:p>
          </p:txBody>
        </p:sp>
        <p:sp>
          <p:nvSpPr>
            <p:cNvPr id="140358" name="Line 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10"/>
          <p:cNvGrpSpPr>
            <a:grpSpLocks/>
          </p:cNvGrpSpPr>
          <p:nvPr/>
        </p:nvGrpSpPr>
        <p:grpSpPr bwMode="auto">
          <a:xfrm>
            <a:off x="2317750" y="1581150"/>
            <a:ext cx="2763838" cy="1343025"/>
            <a:chOff x="2412" y="2052"/>
            <a:chExt cx="1741" cy="846"/>
          </a:xfrm>
        </p:grpSpPr>
        <p:sp>
          <p:nvSpPr>
            <p:cNvPr id="140349"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50" name="AutoShape 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51" name="Rectangle 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2" name="Rectangle 14"/>
            <p:cNvSpPr>
              <a:spLocks noChangeArrowheads="1"/>
            </p:cNvSpPr>
            <p:nvPr/>
          </p:nvSpPr>
          <p:spPr bwMode="auto">
            <a:xfrm>
              <a:off x="2434" y="2078"/>
              <a:ext cx="86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40353" name="Line 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 name="Group 16"/>
          <p:cNvGrpSpPr>
            <a:grpSpLocks/>
          </p:cNvGrpSpPr>
          <p:nvPr/>
        </p:nvGrpSpPr>
        <p:grpSpPr bwMode="auto">
          <a:xfrm>
            <a:off x="2597150" y="1924050"/>
            <a:ext cx="2763838" cy="1343025"/>
            <a:chOff x="2412" y="2052"/>
            <a:chExt cx="1741" cy="846"/>
          </a:xfrm>
        </p:grpSpPr>
        <p:sp>
          <p:nvSpPr>
            <p:cNvPr id="140344"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45" name="AutoShape 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46" name="Rectangle 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8" name="Rectangle 20"/>
            <p:cNvSpPr>
              <a:spLocks noChangeArrowheads="1"/>
            </p:cNvSpPr>
            <p:nvPr/>
          </p:nvSpPr>
          <p:spPr bwMode="auto">
            <a:xfrm>
              <a:off x="2514" y="2078"/>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140348" name="Line 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 name="Group 22"/>
          <p:cNvGrpSpPr>
            <a:grpSpLocks/>
          </p:cNvGrpSpPr>
          <p:nvPr/>
        </p:nvGrpSpPr>
        <p:grpSpPr bwMode="auto">
          <a:xfrm>
            <a:off x="2889250" y="2241550"/>
            <a:ext cx="2763838" cy="1343025"/>
            <a:chOff x="2412" y="2052"/>
            <a:chExt cx="1741" cy="846"/>
          </a:xfrm>
        </p:grpSpPr>
        <p:sp>
          <p:nvSpPr>
            <p:cNvPr id="140339"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40"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41"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54" name="Rectangle 26"/>
            <p:cNvSpPr>
              <a:spLocks noChangeArrowheads="1"/>
            </p:cNvSpPr>
            <p:nvPr/>
          </p:nvSpPr>
          <p:spPr bwMode="auto">
            <a:xfrm>
              <a:off x="2546" y="2078"/>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140343" name="Line 2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 name="Group 28"/>
          <p:cNvGrpSpPr>
            <a:grpSpLocks/>
          </p:cNvGrpSpPr>
          <p:nvPr/>
        </p:nvGrpSpPr>
        <p:grpSpPr bwMode="auto">
          <a:xfrm>
            <a:off x="3155950" y="2546350"/>
            <a:ext cx="2763838" cy="1343025"/>
            <a:chOff x="2412" y="2052"/>
            <a:chExt cx="1741" cy="846"/>
          </a:xfrm>
        </p:grpSpPr>
        <p:sp>
          <p:nvSpPr>
            <p:cNvPr id="140334"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35"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36"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0" name="Rectangle 32"/>
            <p:cNvSpPr>
              <a:spLocks noChangeArrowheads="1"/>
            </p:cNvSpPr>
            <p:nvPr/>
          </p:nvSpPr>
          <p:spPr bwMode="auto">
            <a:xfrm>
              <a:off x="2506" y="2078"/>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140338" name="Line 3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 name="Group 34"/>
          <p:cNvGrpSpPr>
            <a:grpSpLocks/>
          </p:cNvGrpSpPr>
          <p:nvPr/>
        </p:nvGrpSpPr>
        <p:grpSpPr bwMode="auto">
          <a:xfrm>
            <a:off x="3435350" y="2851150"/>
            <a:ext cx="2763838" cy="1343025"/>
            <a:chOff x="2412" y="2052"/>
            <a:chExt cx="1741" cy="846"/>
          </a:xfrm>
        </p:grpSpPr>
        <p:sp>
          <p:nvSpPr>
            <p:cNvPr id="140329"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30"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31"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6" name="Rectangle 38"/>
            <p:cNvSpPr>
              <a:spLocks noChangeArrowheads="1"/>
            </p:cNvSpPr>
            <p:nvPr/>
          </p:nvSpPr>
          <p:spPr bwMode="auto">
            <a:xfrm>
              <a:off x="2446" y="2078"/>
              <a:ext cx="8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ANARCHY</a:t>
              </a:r>
              <a:endParaRPr lang="en-US" sz="2800" b="1">
                <a:effectLst>
                  <a:outerShdw blurRad="38100" dist="38100" dir="2700000" algn="tl">
                    <a:srgbClr val="000000"/>
                  </a:outerShdw>
                </a:effectLst>
                <a:latin typeface="Helvetica" charset="0"/>
              </a:endParaRPr>
            </a:p>
          </p:txBody>
        </p:sp>
        <p:sp>
          <p:nvSpPr>
            <p:cNvPr id="140333" name="Line 3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 name="Group 40"/>
          <p:cNvGrpSpPr>
            <a:grpSpLocks/>
          </p:cNvGrpSpPr>
          <p:nvPr/>
        </p:nvGrpSpPr>
        <p:grpSpPr bwMode="auto">
          <a:xfrm>
            <a:off x="3727450" y="3168650"/>
            <a:ext cx="2763838" cy="1343025"/>
            <a:chOff x="2412" y="2052"/>
            <a:chExt cx="1741" cy="846"/>
          </a:xfrm>
        </p:grpSpPr>
        <p:sp>
          <p:nvSpPr>
            <p:cNvPr id="140324"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25" name="AutoShape 4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26" name="Rectangle 4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2" name="Rectangle 44"/>
            <p:cNvSpPr>
              <a:spLocks noChangeArrowheads="1"/>
            </p:cNvSpPr>
            <p:nvPr/>
          </p:nvSpPr>
          <p:spPr bwMode="auto">
            <a:xfrm>
              <a:off x="2462" y="2078"/>
              <a:ext cx="808"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ROYALTY</a:t>
              </a:r>
              <a:endParaRPr lang="en-US" sz="2800" b="1">
                <a:effectLst>
                  <a:outerShdw blurRad="38100" dist="38100" dir="2700000" algn="tl">
                    <a:srgbClr val="000000"/>
                  </a:outerShdw>
                </a:effectLst>
                <a:latin typeface="Helvetica" charset="0"/>
              </a:endParaRPr>
            </a:p>
          </p:txBody>
        </p:sp>
        <p:sp>
          <p:nvSpPr>
            <p:cNvPr id="140328" name="Line 4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 name="Group 46"/>
          <p:cNvGrpSpPr>
            <a:grpSpLocks/>
          </p:cNvGrpSpPr>
          <p:nvPr/>
        </p:nvGrpSpPr>
        <p:grpSpPr bwMode="auto">
          <a:xfrm>
            <a:off x="3968750" y="3524250"/>
            <a:ext cx="2763838" cy="1343025"/>
            <a:chOff x="2412" y="2052"/>
            <a:chExt cx="1741" cy="846"/>
          </a:xfrm>
        </p:grpSpPr>
        <p:sp>
          <p:nvSpPr>
            <p:cNvPr id="140319"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20"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21"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8" name="Rectangle 50"/>
            <p:cNvSpPr>
              <a:spLocks noChangeArrowheads="1"/>
            </p:cNvSpPr>
            <p:nvPr/>
          </p:nvSpPr>
          <p:spPr bwMode="auto">
            <a:xfrm>
              <a:off x="2430" y="2078"/>
              <a:ext cx="87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CAPTIVITY</a:t>
              </a:r>
              <a:endParaRPr lang="en-US" sz="2800" b="1">
                <a:effectLst>
                  <a:outerShdw blurRad="38100" dist="38100" dir="2700000" algn="tl">
                    <a:srgbClr val="000000"/>
                  </a:outerShdw>
                </a:effectLst>
                <a:latin typeface="Helvetica" charset="0"/>
              </a:endParaRPr>
            </a:p>
          </p:txBody>
        </p:sp>
        <p:sp>
          <p:nvSpPr>
            <p:cNvPr id="140323" name="Line 5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 name="Group 52"/>
          <p:cNvGrpSpPr>
            <a:grpSpLocks/>
          </p:cNvGrpSpPr>
          <p:nvPr/>
        </p:nvGrpSpPr>
        <p:grpSpPr bwMode="auto">
          <a:xfrm>
            <a:off x="4273550" y="3859213"/>
            <a:ext cx="2760663" cy="1333500"/>
            <a:chOff x="2652" y="2271"/>
            <a:chExt cx="1739" cy="840"/>
          </a:xfrm>
        </p:grpSpPr>
        <p:sp>
          <p:nvSpPr>
            <p:cNvPr id="140315"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40316"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0317"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150584" name="Rectangle 56"/>
            <p:cNvSpPr>
              <a:spLocks noChangeArrowheads="1"/>
            </p:cNvSpPr>
            <p:nvPr/>
          </p:nvSpPr>
          <p:spPr bwMode="auto">
            <a:xfrm>
              <a:off x="2763" y="2298"/>
              <a:ext cx="74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SILENCE</a:t>
              </a:r>
              <a:endParaRPr lang="en-US" sz="2800" b="1">
                <a:effectLst>
                  <a:outerShdw blurRad="38100" dist="38100" dir="2700000" algn="tl">
                    <a:srgbClr val="000000"/>
                  </a:outerShdw>
                </a:effectLst>
                <a:latin typeface="Helvetica" charset="0"/>
              </a:endParaRPr>
            </a:p>
          </p:txBody>
        </p:sp>
      </p:grpSp>
      <p:grpSp>
        <p:nvGrpSpPr>
          <p:cNvPr id="11" name="Group 57"/>
          <p:cNvGrpSpPr>
            <a:grpSpLocks/>
          </p:cNvGrpSpPr>
          <p:nvPr/>
        </p:nvGrpSpPr>
        <p:grpSpPr bwMode="auto">
          <a:xfrm>
            <a:off x="4540250" y="4208463"/>
            <a:ext cx="2762250" cy="1479550"/>
            <a:chOff x="3948" y="107"/>
            <a:chExt cx="1740" cy="932"/>
          </a:xfrm>
        </p:grpSpPr>
        <p:sp>
          <p:nvSpPr>
            <p:cNvPr id="140307" name="Rectangle 58"/>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40308"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0309" name="Rectangle 60"/>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40310" name="Group 61"/>
            <p:cNvGrpSpPr>
              <a:grpSpLocks/>
            </p:cNvGrpSpPr>
            <p:nvPr/>
          </p:nvGrpSpPr>
          <p:grpSpPr bwMode="auto">
            <a:xfrm>
              <a:off x="4056" y="130"/>
              <a:ext cx="761" cy="284"/>
              <a:chOff x="3080" y="3101"/>
              <a:chExt cx="596" cy="235"/>
            </a:xfrm>
          </p:grpSpPr>
          <p:sp>
            <p:nvSpPr>
              <p:cNvPr id="150590" name="Rectangle 62"/>
              <p:cNvSpPr>
                <a:spLocks noChangeArrowheads="1"/>
              </p:cNvSpPr>
              <p:nvPr/>
            </p:nvSpPr>
            <p:spPr bwMode="auto">
              <a:xfrm>
                <a:off x="3084" y="3113"/>
                <a:ext cx="146" cy="223"/>
              </a:xfrm>
              <a:prstGeom prst="rect">
                <a:avLst/>
              </a:prstGeom>
              <a:noFill/>
              <a:ln w="9525">
                <a:noFill/>
                <a:miter lim="800000"/>
                <a:headEnd/>
                <a:tailEnd/>
              </a:ln>
            </p:spPr>
            <p:txBody>
              <a:bodyPr wrap="none" lIns="0" tIns="0" rIns="0" bIns="0">
                <a:spAutoFit/>
              </a:bodyPr>
              <a:lstStyle/>
              <a:p>
                <a:pPr>
                  <a:defRPr/>
                </a:pPr>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150591" name="Rectangle 63"/>
              <p:cNvSpPr>
                <a:spLocks noChangeArrowheads="1"/>
              </p:cNvSpPr>
              <p:nvPr/>
            </p:nvSpPr>
            <p:spPr bwMode="auto">
              <a:xfrm>
                <a:off x="3080" y="3101"/>
                <a:ext cx="596" cy="230"/>
              </a:xfrm>
              <a:prstGeom prst="rect">
                <a:avLst/>
              </a:prstGeom>
              <a:noFill/>
              <a:ln w="9525">
                <a:noFill/>
                <a:miter lim="800000"/>
                <a:headEnd/>
                <a:tailEnd/>
              </a:ln>
            </p:spPr>
            <p:txBody>
              <a:bodyPr wrap="none" lIns="0" tIns="0" rIns="0" bIns="0">
                <a:spAutoFit/>
              </a:bodyPr>
              <a:lstStyle/>
              <a:p>
                <a:pPr>
                  <a:defRPr/>
                </a:pPr>
                <a:r>
                  <a:rPr lang="en-US" sz="2900" b="1">
                    <a:solidFill>
                      <a:srgbClr val="790015"/>
                    </a:solidFill>
                    <a:latin typeface="Helvetica" charset="0"/>
                  </a:rPr>
                  <a:t>JESUS</a:t>
                </a:r>
                <a:endParaRPr lang="en-US" sz="4000" b="1">
                  <a:effectLst>
                    <a:outerShdw blurRad="38100" dist="38100" dir="2700000" algn="tl">
                      <a:srgbClr val="000000"/>
                    </a:outerShdw>
                  </a:effectLst>
                  <a:latin typeface="Helvetica" charset="0"/>
                </a:endParaRPr>
              </a:p>
            </p:txBody>
          </p:sp>
        </p:grpSp>
        <p:sp>
          <p:nvSpPr>
            <p:cNvPr id="140311" name="Line 6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12" name="Line 6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40299" name="Text Box 6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40300" name="Text Box 7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69</a:t>
            </a:r>
          </a:p>
        </p:txBody>
      </p:sp>
      <p:sp>
        <p:nvSpPr>
          <p:cNvPr id="150606" name="Rectangle 78"/>
          <p:cNvSpPr>
            <a:spLocks noChangeArrowheads="1"/>
          </p:cNvSpPr>
          <p:nvPr/>
        </p:nvSpPr>
        <p:spPr bwMode="auto">
          <a:xfrm>
            <a:off x="552450" y="565150"/>
            <a:ext cx="7964488" cy="5788025"/>
          </a:xfrm>
          <a:prstGeom prst="rect">
            <a:avLst/>
          </a:prstGeom>
          <a:solidFill>
            <a:schemeClr val="bg2">
              <a:alpha val="50195"/>
            </a:schemeClr>
          </a:solidFill>
          <a:ln w="76200">
            <a:solidFill>
              <a:srgbClr val="990033"/>
            </a:solidFill>
            <a:miter lim="800000"/>
            <a:headEnd/>
            <a:tailEnd/>
          </a:ln>
        </p:spPr>
        <p:txBody>
          <a:bodyPr wrap="none" anchor="ctr"/>
          <a:lstStyle/>
          <a:p>
            <a:endParaRPr lang="en-US"/>
          </a:p>
        </p:txBody>
      </p:sp>
      <p:sp>
        <p:nvSpPr>
          <p:cNvPr id="150595" name="Text Box 67"/>
          <p:cNvSpPr txBox="1">
            <a:spLocks noChangeArrowheads="1"/>
          </p:cNvSpPr>
          <p:nvPr/>
        </p:nvSpPr>
        <p:spPr bwMode="auto">
          <a:xfrm>
            <a:off x="60325" y="441325"/>
            <a:ext cx="9078913" cy="823913"/>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4800" b="1" dirty="0">
                <a:solidFill>
                  <a:schemeClr val="tx2"/>
                </a:solidFill>
                <a:latin typeface="Comic Sans MS" pitchFamily="-107" charset="0"/>
                <a:ea typeface="+mn-ea"/>
                <a:cs typeface="+mn-cs"/>
              </a:rPr>
              <a:t>YOUR MENTAL BIBLE FILE!</a:t>
            </a:r>
          </a:p>
        </p:txBody>
      </p:sp>
      <p:sp>
        <p:nvSpPr>
          <p:cNvPr id="150602" name="Text Box 74"/>
          <p:cNvSpPr txBox="1">
            <a:spLocks noChangeArrowheads="1"/>
          </p:cNvSpPr>
          <p:nvPr/>
        </p:nvSpPr>
        <p:spPr bwMode="auto">
          <a:xfrm>
            <a:off x="0" y="2060575"/>
            <a:ext cx="9144000" cy="1128713"/>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spcBef>
                <a:spcPct val="50000"/>
              </a:spcBef>
              <a:defRPr/>
            </a:pPr>
            <a:r>
              <a:rPr lang="en-US" sz="6800" b="1" dirty="0">
                <a:solidFill>
                  <a:schemeClr val="tx1"/>
                </a:solidFill>
                <a:latin typeface="Arial" pitchFamily="-107" charset="0"/>
                <a:ea typeface="+mn-ea"/>
                <a:cs typeface="+mn-cs"/>
              </a:rPr>
              <a:t>STURDY</a:t>
            </a:r>
          </a:p>
        </p:txBody>
      </p:sp>
      <p:sp>
        <p:nvSpPr>
          <p:cNvPr id="150603" name="Text Box 75"/>
          <p:cNvSpPr txBox="1">
            <a:spLocks noChangeArrowheads="1"/>
          </p:cNvSpPr>
          <p:nvPr/>
        </p:nvSpPr>
        <p:spPr bwMode="auto">
          <a:xfrm>
            <a:off x="0" y="3163888"/>
            <a:ext cx="9144000" cy="1128712"/>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spcBef>
                <a:spcPct val="50000"/>
              </a:spcBef>
              <a:defRPr/>
            </a:pPr>
            <a:r>
              <a:rPr lang="en-US" sz="6800" b="1" dirty="0">
                <a:solidFill>
                  <a:schemeClr val="tx1"/>
                </a:solidFill>
                <a:latin typeface="Arial" pitchFamily="-107" charset="0"/>
                <a:ea typeface="+mn-ea"/>
                <a:cs typeface="+mn-cs"/>
              </a:rPr>
              <a:t>COMPREHENSIVE</a:t>
            </a:r>
          </a:p>
        </p:txBody>
      </p:sp>
      <p:sp>
        <p:nvSpPr>
          <p:cNvPr id="150607" name="Text Box 79"/>
          <p:cNvSpPr txBox="1">
            <a:spLocks noChangeArrowheads="1"/>
          </p:cNvSpPr>
          <p:nvPr/>
        </p:nvSpPr>
        <p:spPr bwMode="auto">
          <a:xfrm>
            <a:off x="0" y="4267200"/>
            <a:ext cx="9144000" cy="1128713"/>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spcBef>
                <a:spcPct val="50000"/>
              </a:spcBef>
              <a:defRPr/>
            </a:pPr>
            <a:r>
              <a:rPr lang="en-US" sz="6800" b="1" dirty="0">
                <a:solidFill>
                  <a:schemeClr val="tx1"/>
                </a:solidFill>
                <a:latin typeface="Arial" pitchFamily="-107" charset="0"/>
                <a:ea typeface="+mn-ea"/>
                <a:cs typeface="+mn-cs"/>
              </a:rPr>
              <a:t>COHERENT</a:t>
            </a:r>
          </a:p>
        </p:txBody>
      </p:sp>
      <p:sp>
        <p:nvSpPr>
          <p:cNvPr id="140306" name="Text Box 81"/>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268288" y="3159125"/>
            <a:ext cx="8188325" cy="2905125"/>
            <a:chOff x="183" y="1982"/>
            <a:chExt cx="5068" cy="1830"/>
          </a:xfrm>
        </p:grpSpPr>
        <p:grpSp>
          <p:nvGrpSpPr>
            <p:cNvPr id="142348" name="Group 19"/>
            <p:cNvGrpSpPr>
              <a:grpSpLocks/>
            </p:cNvGrpSpPr>
            <p:nvPr/>
          </p:nvGrpSpPr>
          <p:grpSpPr bwMode="auto">
            <a:xfrm>
              <a:off x="183" y="1982"/>
              <a:ext cx="5068" cy="1830"/>
              <a:chOff x="295" y="1982"/>
              <a:chExt cx="5068" cy="1830"/>
            </a:xfrm>
          </p:grpSpPr>
          <p:sp>
            <p:nvSpPr>
              <p:cNvPr id="227346" name="AutoShape 18"/>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sz="2000">
                  <a:solidFill>
                    <a:schemeClr val="tx1"/>
                  </a:solidFill>
                  <a:latin typeface="Arial" pitchFamily="-107" charset="0"/>
                  <a:ea typeface="+mn-ea"/>
                  <a:cs typeface="+mn-cs"/>
                </a:endParaRPr>
              </a:p>
            </p:txBody>
          </p:sp>
          <p:sp>
            <p:nvSpPr>
              <p:cNvPr id="227344" name="Text Box 16"/>
              <p:cNvSpPr txBox="1">
                <a:spLocks noChangeArrowheads="1"/>
              </p:cNvSpPr>
              <p:nvPr/>
            </p:nvSpPr>
            <p:spPr bwMode="auto">
              <a:xfrm>
                <a:off x="295" y="2368"/>
                <a:ext cx="1821" cy="922"/>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r">
                  <a:spcBef>
                    <a:spcPct val="50000"/>
                  </a:spcBef>
                  <a:defRPr/>
                </a:pPr>
                <a:r>
                  <a:rPr lang="en-US" sz="3000" b="1" dirty="0">
                    <a:solidFill>
                      <a:srgbClr val="FFEA18"/>
                    </a:solidFill>
                    <a:latin typeface="Arial" pitchFamily="-107" charset="0"/>
                    <a:ea typeface="+mn-ea"/>
                    <a:cs typeface="+mn-cs"/>
                  </a:rPr>
                  <a:t>THREE QUESTIONS TO ANSWER</a:t>
                </a:r>
              </a:p>
            </p:txBody>
          </p:sp>
        </p:grpSp>
        <p:sp>
          <p:nvSpPr>
            <p:cNvPr id="227351" name="Line 23"/>
            <p:cNvSpPr>
              <a:spLocks noChangeShapeType="1"/>
            </p:cNvSpPr>
            <p:nvPr/>
          </p:nvSpPr>
          <p:spPr bwMode="auto">
            <a:xfrm>
              <a:off x="2115"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27332" name="Text Box 4"/>
          <p:cNvSpPr txBox="1">
            <a:spLocks noChangeArrowheads="1"/>
          </p:cNvSpPr>
          <p:nvPr/>
        </p:nvSpPr>
        <p:spPr bwMode="auto">
          <a:xfrm>
            <a:off x="2693988" y="358775"/>
            <a:ext cx="6602412" cy="1077913"/>
          </a:xfrm>
          <a:prstGeom prst="rect">
            <a:avLst/>
          </a:prstGeom>
          <a:noFill/>
          <a:ln w="9525">
            <a:noFill/>
            <a:miter lim="800000"/>
            <a:headEnd/>
            <a:tailEnd/>
          </a:ln>
          <a:effectLst>
            <a:outerShdw blurRad="63500" dist="71842" dir="2700000" algn="ctr" rotWithShape="0">
              <a:srgbClr val="040404">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3200" b="1" i="1" dirty="0">
                <a:solidFill>
                  <a:srgbClr val="FFFFFF"/>
                </a:solidFill>
                <a:latin typeface="Comic Sans MS" charset="0"/>
              </a:rPr>
              <a:t>By now in The Bible...Basically, you have in your thinking…</a:t>
            </a:r>
          </a:p>
        </p:txBody>
      </p:sp>
      <p:sp>
        <p:nvSpPr>
          <p:cNvPr id="227333" name="Text Box 5"/>
          <p:cNvSpPr txBox="1">
            <a:spLocks noChangeArrowheads="1"/>
          </p:cNvSpPr>
          <p:nvPr/>
        </p:nvSpPr>
        <p:spPr bwMode="auto">
          <a:xfrm>
            <a:off x="339725" y="1620838"/>
            <a:ext cx="7994650" cy="1570037"/>
          </a:xfrm>
          <a:prstGeom prst="rect">
            <a:avLst/>
          </a:prstGeom>
          <a:noFill/>
          <a:ln w="9525">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a:spcBef>
                <a:spcPct val="50000"/>
              </a:spcBef>
              <a:defRPr/>
            </a:pPr>
            <a:r>
              <a:rPr lang="en-US" sz="2400" b="1" dirty="0">
                <a:solidFill>
                  <a:srgbClr val="FFCC18"/>
                </a:solidFill>
                <a:effectLst>
                  <a:outerShdw blurRad="50800" dist="101600" dir="2700000" algn="tl" rotWithShape="0">
                    <a:srgbClr val="000000">
                      <a:alpha val="95000"/>
                    </a:srgbClr>
                  </a:outerShdw>
                </a:effectLst>
                <a:latin typeface="Comic Sans MS" charset="0"/>
              </a:rPr>
              <a:t>                  •An Idea Called</a:t>
            </a:r>
            <a:r>
              <a:rPr lang="en-US" sz="2400" b="1" dirty="0">
                <a:solidFill>
                  <a:schemeClr val="tx1"/>
                </a:solidFill>
                <a:effectLst>
                  <a:outerShdw blurRad="50800" dist="101600" dir="2700000" algn="tl" rotWithShape="0">
                    <a:srgbClr val="000000">
                      <a:alpha val="95000"/>
                    </a:srgbClr>
                  </a:outerShdw>
                </a:effectLst>
                <a:latin typeface="Comic Sans MS" charset="0"/>
              </a:rPr>
              <a:t> </a:t>
            </a:r>
            <a:r>
              <a:rPr lang="en-US" altLang="ja-JP" sz="2400" b="1" dirty="0">
                <a:solidFill>
                  <a:schemeClr val="tx1"/>
                </a:solidFill>
                <a:effectLst>
                  <a:outerShdw blurRad="50800" dist="101600" dir="2700000" algn="tl" rotWithShape="0">
                    <a:srgbClr val="000000">
                      <a:alpha val="95000"/>
                    </a:srgbClr>
                  </a:outerShdw>
                </a:effectLst>
                <a:latin typeface="Comic Sans MS" charset="0"/>
              </a:rPr>
              <a:t>"The Bible File"</a:t>
            </a:r>
          </a:p>
          <a:p>
            <a:pPr algn="r">
              <a:spcBef>
                <a:spcPct val="50000"/>
              </a:spcBef>
              <a:defRPr/>
            </a:pPr>
            <a:r>
              <a:rPr lang="en-US" sz="2400" b="1" dirty="0">
                <a:solidFill>
                  <a:srgbClr val="FFCC18"/>
                </a:solidFill>
                <a:effectLst>
                  <a:outerShdw blurRad="50800" dist="101600" dir="2700000" algn="tl" rotWithShape="0">
                    <a:srgbClr val="000000">
                      <a:alpha val="95000"/>
                    </a:srgbClr>
                  </a:outerShdw>
                </a:effectLst>
                <a:latin typeface="Comic Sans MS" charset="0"/>
              </a:rPr>
              <a:t>•</a:t>
            </a:r>
            <a:r>
              <a:rPr lang="en-US" sz="2400" b="1" dirty="0">
                <a:solidFill>
                  <a:srgbClr val="FFFFFF"/>
                </a:solidFill>
                <a:effectLst>
                  <a:outerShdw blurRad="50800" dist="101600" dir="2700000" algn="tl" rotWithShape="0">
                    <a:srgbClr val="000000">
                      <a:alpha val="95000"/>
                    </a:srgbClr>
                  </a:outerShdw>
                </a:effectLst>
                <a:latin typeface="Comic Sans MS" charset="0"/>
              </a:rPr>
              <a:t>The Mental Key</a:t>
            </a:r>
            <a:r>
              <a:rPr lang="en-US" sz="2400" b="1" dirty="0">
                <a:solidFill>
                  <a:srgbClr val="FFCC18"/>
                </a:solidFill>
                <a:effectLst>
                  <a:outerShdw blurRad="50800" dist="101600" dir="2700000" algn="tl" rotWithShape="0">
                    <a:srgbClr val="000000">
                      <a:alpha val="95000"/>
                    </a:srgbClr>
                  </a:outerShdw>
                </a:effectLst>
                <a:latin typeface="Comic Sans MS" charset="0"/>
              </a:rPr>
              <a:t> to Open </a:t>
            </a:r>
            <a:r>
              <a:rPr lang="en-US" altLang="ja-JP" sz="2400" b="1" dirty="0">
                <a:solidFill>
                  <a:srgbClr val="FFCC18"/>
                </a:solidFill>
                <a:effectLst>
                  <a:outerShdw blurRad="50800" dist="101600" dir="2700000" algn="tl" rotWithShape="0">
                    <a:srgbClr val="000000">
                      <a:alpha val="95000"/>
                    </a:srgbClr>
                  </a:outerShdw>
                </a:effectLst>
                <a:latin typeface="Comic Sans MS" charset="0"/>
              </a:rPr>
              <a:t>"The Bible File"…C 7 S J</a:t>
            </a:r>
          </a:p>
          <a:p>
            <a:pPr algn="r">
              <a:spcBef>
                <a:spcPct val="50000"/>
              </a:spcBef>
              <a:defRPr/>
            </a:pPr>
            <a:endParaRPr lang="en-US" sz="2400" b="1" dirty="0">
              <a:solidFill>
                <a:srgbClr val="FFCC18"/>
              </a:solidFill>
              <a:effectLst>
                <a:outerShdw blurRad="50800" dist="101600" dir="2700000" algn="tl" rotWithShape="0">
                  <a:srgbClr val="000000">
                    <a:alpha val="95000"/>
                  </a:srgbClr>
                </a:outerShdw>
              </a:effectLst>
              <a:latin typeface="Comic Sans MS" charset="0"/>
            </a:endParaRPr>
          </a:p>
        </p:txBody>
      </p:sp>
      <p:sp>
        <p:nvSpPr>
          <p:cNvPr id="227336" name="AutoShape 8"/>
          <p:cNvSpPr>
            <a:spLocks noChangeArrowheads="1"/>
          </p:cNvSpPr>
          <p:nvPr/>
        </p:nvSpPr>
        <p:spPr bwMode="auto">
          <a:xfrm>
            <a:off x="400050" y="1558925"/>
            <a:ext cx="7986713" cy="11477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142341" name="Text Box 11"/>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70</a:t>
            </a:r>
          </a:p>
        </p:txBody>
      </p:sp>
      <p:sp>
        <p:nvSpPr>
          <p:cNvPr id="227343" name="Text Box 15"/>
          <p:cNvSpPr txBox="1">
            <a:spLocks noChangeArrowheads="1"/>
          </p:cNvSpPr>
          <p:nvPr/>
        </p:nvSpPr>
        <p:spPr bwMode="auto">
          <a:xfrm>
            <a:off x="3627438" y="4559300"/>
            <a:ext cx="4827587" cy="14636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marL="419100" indent="-419100" algn="l">
              <a:spcBef>
                <a:spcPct val="50000"/>
              </a:spcBef>
              <a:defRPr/>
            </a:pPr>
            <a:r>
              <a:rPr lang="en-US" sz="3000" b="1" dirty="0">
                <a:solidFill>
                  <a:srgbClr val="FFEA18"/>
                </a:solidFill>
                <a:latin typeface="Arial" pitchFamily="-107" charset="0"/>
                <a:ea typeface="+mn-ea"/>
                <a:cs typeface="+mn-cs"/>
              </a:rPr>
              <a:t>3. </a:t>
            </a:r>
            <a:r>
              <a:rPr lang="en-US" sz="3000" b="1" i="1" dirty="0">
                <a:solidFill>
                  <a:schemeClr val="tx1"/>
                </a:solidFill>
                <a:latin typeface="Arial" pitchFamily="-107" charset="0"/>
                <a:ea typeface="+mn-ea"/>
                <a:cs typeface="+mn-cs"/>
              </a:rPr>
              <a:t>INFLUENCES</a:t>
            </a:r>
            <a:r>
              <a:rPr lang="en-US" sz="3000" b="1" dirty="0">
                <a:solidFill>
                  <a:srgbClr val="FFEA18"/>
                </a:solidFill>
                <a:latin typeface="Arial" pitchFamily="-107" charset="0"/>
                <a:ea typeface="+mn-ea"/>
                <a:cs typeface="+mn-cs"/>
              </a:rPr>
              <a:t> ON 	THE SHAPE &amp; CONTENT OF SCRIPTURE?</a:t>
            </a:r>
          </a:p>
        </p:txBody>
      </p:sp>
      <p:sp>
        <p:nvSpPr>
          <p:cNvPr id="227348" name="Text Box 20"/>
          <p:cNvSpPr txBox="1">
            <a:spLocks noChangeArrowheads="1"/>
          </p:cNvSpPr>
          <p:nvPr/>
        </p:nvSpPr>
        <p:spPr bwMode="auto">
          <a:xfrm>
            <a:off x="3627438" y="3243263"/>
            <a:ext cx="4965700"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l">
              <a:spcBef>
                <a:spcPct val="50000"/>
              </a:spcBef>
              <a:defRPr/>
            </a:pPr>
            <a:r>
              <a:rPr lang="en-US" sz="3000" b="1" dirty="0">
                <a:solidFill>
                  <a:srgbClr val="FFEA18"/>
                </a:solidFill>
                <a:latin typeface="Arial" pitchFamily="-107" charset="0"/>
                <a:ea typeface="+mn-ea"/>
                <a:cs typeface="+mn-cs"/>
              </a:rPr>
              <a:t>1.</a:t>
            </a:r>
            <a:r>
              <a:rPr lang="en-US" sz="3000" b="1" i="1" dirty="0">
                <a:solidFill>
                  <a:srgbClr val="FFEA18"/>
                </a:solidFill>
                <a:latin typeface="Arial" pitchFamily="-107" charset="0"/>
                <a:ea typeface="+mn-ea"/>
                <a:cs typeface="+mn-cs"/>
              </a:rPr>
              <a:t> </a:t>
            </a:r>
            <a:r>
              <a:rPr lang="en-US" sz="3000" b="1" i="1" dirty="0">
                <a:solidFill>
                  <a:schemeClr val="tx1"/>
                </a:solidFill>
                <a:latin typeface="Arial" pitchFamily="-107" charset="0"/>
                <a:ea typeface="+mn-ea"/>
                <a:cs typeface="+mn-cs"/>
              </a:rPr>
              <a:t>WHAT</a:t>
            </a:r>
            <a:r>
              <a:rPr lang="en-US" sz="3000" b="1" dirty="0">
                <a:solidFill>
                  <a:srgbClr val="FFEA18"/>
                </a:solidFill>
                <a:latin typeface="Arial" pitchFamily="-107" charset="0"/>
                <a:ea typeface="+mn-ea"/>
                <a:cs typeface="+mn-cs"/>
              </a:rPr>
              <a:t>  HAPPENED?</a:t>
            </a:r>
          </a:p>
        </p:txBody>
      </p:sp>
      <p:sp>
        <p:nvSpPr>
          <p:cNvPr id="227349" name="Text Box 21"/>
          <p:cNvSpPr txBox="1">
            <a:spLocks noChangeArrowheads="1"/>
          </p:cNvSpPr>
          <p:nvPr/>
        </p:nvSpPr>
        <p:spPr bwMode="auto">
          <a:xfrm>
            <a:off x="3627438" y="3890963"/>
            <a:ext cx="5060950"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l">
              <a:spcBef>
                <a:spcPct val="50000"/>
              </a:spcBef>
              <a:defRPr/>
            </a:pPr>
            <a:r>
              <a:rPr lang="en-US" sz="3000" b="1" dirty="0">
                <a:solidFill>
                  <a:srgbClr val="FFEA18"/>
                </a:solidFill>
                <a:latin typeface="Arial" pitchFamily="-107" charset="0"/>
                <a:ea typeface="+mn-ea"/>
                <a:cs typeface="+mn-cs"/>
              </a:rPr>
              <a:t>2. </a:t>
            </a:r>
            <a:r>
              <a:rPr lang="en-US" sz="3000" b="1" i="1" dirty="0">
                <a:solidFill>
                  <a:schemeClr val="tx1"/>
                </a:solidFill>
                <a:latin typeface="Arial" pitchFamily="-107" charset="0"/>
                <a:ea typeface="+mn-ea"/>
                <a:cs typeface="+mn-cs"/>
              </a:rPr>
              <a:t>WHY</a:t>
            </a:r>
            <a:r>
              <a:rPr lang="en-US" sz="3000" b="1" dirty="0">
                <a:solidFill>
                  <a:srgbClr val="FFEA18"/>
                </a:solidFill>
                <a:latin typeface="Arial" pitchFamily="-107" charset="0"/>
                <a:ea typeface="+mn-ea"/>
                <a:cs typeface="+mn-cs"/>
              </a:rPr>
              <a:t>  DID IT HAPPEN?</a:t>
            </a:r>
          </a:p>
        </p:txBody>
      </p:sp>
      <p:sp>
        <p:nvSpPr>
          <p:cNvPr id="142345" name="Text Box 25"/>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pic>
        <p:nvPicPr>
          <p:cNvPr id="227330" name="Picture 2"/>
          <p:cNvPicPr>
            <a:picLocks noChangeAspect="1" noChangeArrowheads="1"/>
          </p:cNvPicPr>
          <p:nvPr/>
        </p:nvPicPr>
        <p:blipFill>
          <a:blip r:embed="rId3">
            <a:lum contrast="12000"/>
          </a:blip>
          <a:srcRect/>
          <a:stretch>
            <a:fillRect/>
          </a:stretch>
        </p:blipFill>
        <p:spPr bwMode="auto">
          <a:xfrm>
            <a:off x="146050" y="219075"/>
            <a:ext cx="2541588" cy="1984375"/>
          </a:xfrm>
          <a:prstGeom prst="rect">
            <a:avLst/>
          </a:prstGeom>
          <a:noFill/>
          <a:effectLst>
            <a:outerShdw blurRad="63500" dist="38099" dir="2700000" algn="ctr" rotWithShape="0">
              <a:srgbClr val="040404">
                <a:alpha val="74998"/>
              </a:srgbClr>
            </a:outerShdw>
          </a:effectLst>
        </p:spPr>
      </p:pic>
      <p:sp>
        <p:nvSpPr>
          <p:cNvPr id="227331" name="Oval 3"/>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dirty="0">
              <a:solidFill>
                <a:srgbClr val="FFEC14"/>
              </a:solidFill>
              <a:latin typeface="Arial" panose="020B0604020202020204" pitchFamily="34"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par>
                          <p:cTn id="19" fill="hold" nodeType="afterGroup">
                            <p:stCondLst>
                              <p:cond delay="1500"/>
                            </p:stCondLst>
                            <p:childTnLst>
                              <p:par>
                                <p:cTn id="20" presetID="23" presetClass="entr" presetSubtype="272" fill="hold" grpId="0" nodeType="afterEffect">
                                  <p:stCondLst>
                                    <p:cond delay="0"/>
                                  </p:stCondLst>
                                  <p:childTnLst>
                                    <p:set>
                                      <p:cBhvr>
                                        <p:cTn id="21" dur="1" fill="hold">
                                          <p:stCondLst>
                                            <p:cond delay="0"/>
                                          </p:stCondLst>
                                        </p:cTn>
                                        <p:tgtEl>
                                          <p:spTgt spid="227336"/>
                                        </p:tgtEl>
                                        <p:attrNameLst>
                                          <p:attrName>style.visibility</p:attrName>
                                        </p:attrNameLst>
                                      </p:cBhvr>
                                      <p:to>
                                        <p:strVal val="visible"/>
                                      </p:to>
                                    </p:set>
                                    <p:anim calcmode="lin" valueType="num">
                                      <p:cBhvr>
                                        <p:cTn id="22" dur="500" fill="hold"/>
                                        <p:tgtEl>
                                          <p:spTgt spid="227336"/>
                                        </p:tgtEl>
                                        <p:attrNameLst>
                                          <p:attrName>ppt_w</p:attrName>
                                        </p:attrNameLst>
                                      </p:cBhvr>
                                      <p:tavLst>
                                        <p:tav tm="0">
                                          <p:val>
                                            <p:strVal val="2/3*#ppt_w"/>
                                          </p:val>
                                        </p:tav>
                                        <p:tav tm="100000">
                                          <p:val>
                                            <p:strVal val="#ppt_w"/>
                                          </p:val>
                                        </p:tav>
                                      </p:tavLst>
                                    </p:anim>
                                    <p:anim calcmode="lin" valueType="num">
                                      <p:cBhvr>
                                        <p:cTn id="23"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27348"/>
                                        </p:tgtEl>
                                        <p:attrNameLst>
                                          <p:attrName>style.visibility</p:attrName>
                                        </p:attrNameLst>
                                      </p:cBhvr>
                                      <p:to>
                                        <p:strVal val="visible"/>
                                      </p:to>
                                    </p:set>
                                    <p:anim calcmode="lin" valueType="num">
                                      <p:cBhvr additive="base">
                                        <p:cTn id="33" dur="500" fill="hold"/>
                                        <p:tgtEl>
                                          <p:spTgt spid="227348"/>
                                        </p:tgtEl>
                                        <p:attrNameLst>
                                          <p:attrName>ppt_x</p:attrName>
                                        </p:attrNameLst>
                                      </p:cBhvr>
                                      <p:tavLst>
                                        <p:tav tm="0">
                                          <p:val>
                                            <p:strVal val="1+#ppt_w/2"/>
                                          </p:val>
                                        </p:tav>
                                        <p:tav tm="100000">
                                          <p:val>
                                            <p:strVal val="#ppt_x"/>
                                          </p:val>
                                        </p:tav>
                                      </p:tavLst>
                                    </p:anim>
                                    <p:anim calcmode="lin" valueType="num">
                                      <p:cBhvr additive="base">
                                        <p:cTn id="34"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27349"/>
                                        </p:tgtEl>
                                        <p:attrNameLst>
                                          <p:attrName>style.visibility</p:attrName>
                                        </p:attrNameLst>
                                      </p:cBhvr>
                                      <p:to>
                                        <p:strVal val="visible"/>
                                      </p:to>
                                    </p:set>
                                    <p:anim calcmode="lin" valueType="num">
                                      <p:cBhvr additive="base">
                                        <p:cTn id="39" dur="500" fill="hold"/>
                                        <p:tgtEl>
                                          <p:spTgt spid="227349"/>
                                        </p:tgtEl>
                                        <p:attrNameLst>
                                          <p:attrName>ppt_x</p:attrName>
                                        </p:attrNameLst>
                                      </p:cBhvr>
                                      <p:tavLst>
                                        <p:tav tm="0">
                                          <p:val>
                                            <p:strVal val="1+#ppt_w/2"/>
                                          </p:val>
                                        </p:tav>
                                        <p:tav tm="100000">
                                          <p:val>
                                            <p:strVal val="#ppt_x"/>
                                          </p:val>
                                        </p:tav>
                                      </p:tavLst>
                                    </p:anim>
                                    <p:anim calcmode="lin" valueType="num">
                                      <p:cBhvr additive="base">
                                        <p:cTn id="40"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27343"/>
                                        </p:tgtEl>
                                        <p:attrNameLst>
                                          <p:attrName>style.visibility</p:attrName>
                                        </p:attrNameLst>
                                      </p:cBhvr>
                                      <p:to>
                                        <p:strVal val="visible"/>
                                      </p:to>
                                    </p:set>
                                    <p:anim calcmode="lin" valueType="num">
                                      <p:cBhvr additive="base">
                                        <p:cTn id="45" dur="500" fill="hold"/>
                                        <p:tgtEl>
                                          <p:spTgt spid="227343"/>
                                        </p:tgtEl>
                                        <p:attrNameLst>
                                          <p:attrName>ppt_x</p:attrName>
                                        </p:attrNameLst>
                                      </p:cBhvr>
                                      <p:tavLst>
                                        <p:tav tm="0">
                                          <p:val>
                                            <p:strVal val="1+#ppt_w/2"/>
                                          </p:val>
                                        </p:tav>
                                        <p:tav tm="100000">
                                          <p:val>
                                            <p:strVal val="#ppt_x"/>
                                          </p:val>
                                        </p:tav>
                                      </p:tavLst>
                                    </p:anim>
                                    <p:anim calcmode="lin" valueType="num">
                                      <p:cBhvr additive="base">
                                        <p:cTn id="46"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p:bldP spid="227343" grpId="0" autoUpdateAnimBg="0"/>
      <p:bldP spid="227348" grpId="0" autoUpdateAnimBg="0"/>
      <p:bldP spid="227349" grpId="0" autoUpdateAnimBg="0"/>
      <p:bldP spid="227331"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w="12700">
            <a:noFill/>
            <a:miter lim="800000"/>
            <a:headEnd/>
            <a:tailEnd/>
          </a:ln>
          <a:effectLst>
            <a:outerShdw blurRad="63500" dist="53882"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A27C"/>
              </a:solidFill>
              <a:effectLst/>
              <a:uLnTx/>
              <a:uFillTx/>
              <a:latin typeface="Geneva"/>
              <a:ea typeface="ＭＳ Ｐゴシック" charset="0"/>
              <a:cs typeface="Geneva"/>
            </a:endParaRPr>
          </a:p>
        </p:txBody>
      </p:sp>
      <p:grpSp>
        <p:nvGrpSpPr>
          <p:cNvPr id="62" name="Group 61">
            <a:extLst>
              <a:ext uri="{FF2B5EF4-FFF2-40B4-BE49-F238E27FC236}">
                <a16:creationId xmlns:a16="http://schemas.microsoft.com/office/drawing/2014/main" id="{62A2CF44-9693-2E43-AFBD-8DBC1E89ACCE}"/>
              </a:ext>
            </a:extLst>
          </p:cNvPr>
          <p:cNvGrpSpPr/>
          <p:nvPr/>
        </p:nvGrpSpPr>
        <p:grpSpPr>
          <a:xfrm>
            <a:off x="1933575" y="55563"/>
            <a:ext cx="5191125" cy="6858000"/>
            <a:chOff x="1933575" y="55563"/>
            <a:chExt cx="5191125" cy="6858000"/>
          </a:xfrm>
        </p:grpSpPr>
        <p:grpSp>
          <p:nvGrpSpPr>
            <p:cNvPr id="63" name="Group 62">
              <a:extLst>
                <a:ext uri="{FF2B5EF4-FFF2-40B4-BE49-F238E27FC236}">
                  <a16:creationId xmlns:a16="http://schemas.microsoft.com/office/drawing/2014/main" id="{AF9182AA-A398-1244-B03C-4BAC309509EC}"/>
                </a:ext>
              </a:extLst>
            </p:cNvPr>
            <p:cNvGrpSpPr/>
            <p:nvPr/>
          </p:nvGrpSpPr>
          <p:grpSpPr>
            <a:xfrm>
              <a:off x="1933575" y="55563"/>
              <a:ext cx="5191125" cy="6858000"/>
              <a:chOff x="1933575" y="55563"/>
              <a:chExt cx="5191125" cy="6858000"/>
            </a:xfrm>
          </p:grpSpPr>
          <p:pic>
            <p:nvPicPr>
              <p:cNvPr id="79" name="Picture 3">
                <a:extLst>
                  <a:ext uri="{FF2B5EF4-FFF2-40B4-BE49-F238E27FC236}">
                    <a16:creationId xmlns:a16="http://schemas.microsoft.com/office/drawing/2014/main" id="{FC98CAD5-6A28-5C47-909A-6079E36F35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3575" y="55563"/>
                <a:ext cx="5191125" cy="6858000"/>
              </a:xfrm>
              <a:prstGeom prst="rect">
                <a:avLst/>
              </a:prstGeom>
              <a:noFill/>
              <a:effectLst>
                <a:outerShdw blurRad="63500" dist="53882" dir="2700000" algn="ctr" rotWithShape="0">
                  <a:srgbClr val="000000">
                    <a:alpha val="74998"/>
                  </a:srgbClr>
                </a:outerShdw>
              </a:effectLst>
            </p:spPr>
          </p:pic>
          <p:sp>
            <p:nvSpPr>
              <p:cNvPr id="80" name="Rectangle 79">
                <a:extLst>
                  <a:ext uri="{FF2B5EF4-FFF2-40B4-BE49-F238E27FC236}">
                    <a16:creationId xmlns:a16="http://schemas.microsoft.com/office/drawing/2014/main" id="{C47C5269-62FD-844E-BA2F-0AA674464E67}"/>
                  </a:ext>
                </a:extLst>
              </p:cNvPr>
              <p:cNvSpPr/>
              <p:nvPr/>
            </p:nvSpPr>
            <p:spPr bwMode="auto">
              <a:xfrm>
                <a:off x="2724092" y="1295592"/>
                <a:ext cx="762000" cy="10287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81" name="Rectangle 80">
                <a:extLst>
                  <a:ext uri="{FF2B5EF4-FFF2-40B4-BE49-F238E27FC236}">
                    <a16:creationId xmlns:a16="http://schemas.microsoft.com/office/drawing/2014/main" id="{30BAD067-B9CA-894E-872D-D0BD5B19FC34}"/>
                  </a:ext>
                </a:extLst>
              </p:cNvPr>
              <p:cNvSpPr/>
              <p:nvPr/>
            </p:nvSpPr>
            <p:spPr bwMode="auto">
              <a:xfrm>
                <a:off x="4641792" y="1295592"/>
                <a:ext cx="762000" cy="10287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82" name="Rectangle 81">
                <a:extLst>
                  <a:ext uri="{FF2B5EF4-FFF2-40B4-BE49-F238E27FC236}">
                    <a16:creationId xmlns:a16="http://schemas.microsoft.com/office/drawing/2014/main" id="{474C1BA1-1EEE-5D41-97FD-16C18399957E}"/>
                  </a:ext>
                </a:extLst>
              </p:cNvPr>
              <p:cNvSpPr/>
              <p:nvPr/>
            </p:nvSpPr>
            <p:spPr bwMode="auto">
              <a:xfrm>
                <a:off x="5581592" y="1295592"/>
                <a:ext cx="762000" cy="10287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83" name="Rectangle 82">
                <a:extLst>
                  <a:ext uri="{FF2B5EF4-FFF2-40B4-BE49-F238E27FC236}">
                    <a16:creationId xmlns:a16="http://schemas.microsoft.com/office/drawing/2014/main" id="{CBF2EDBE-4744-834E-8A25-B50268A4B143}"/>
                  </a:ext>
                </a:extLst>
              </p:cNvPr>
              <p:cNvSpPr/>
              <p:nvPr/>
            </p:nvSpPr>
            <p:spPr bwMode="auto">
              <a:xfrm>
                <a:off x="3670397" y="1295591"/>
                <a:ext cx="762000" cy="920885"/>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grpSp>
        <p:sp>
          <p:nvSpPr>
            <p:cNvPr id="64" name="Rectangle 63">
              <a:extLst>
                <a:ext uri="{FF2B5EF4-FFF2-40B4-BE49-F238E27FC236}">
                  <a16:creationId xmlns:a16="http://schemas.microsoft.com/office/drawing/2014/main" id="{4DCD5931-E9EF-F64D-B73C-BBAB4706AC6B}"/>
                </a:ext>
              </a:extLst>
            </p:cNvPr>
            <p:cNvSpPr/>
            <p:nvPr/>
          </p:nvSpPr>
          <p:spPr bwMode="auto">
            <a:xfrm>
              <a:off x="2168665" y="202301"/>
              <a:ext cx="4644829" cy="930584"/>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65" name="Rectangle 64">
              <a:extLst>
                <a:ext uri="{FF2B5EF4-FFF2-40B4-BE49-F238E27FC236}">
                  <a16:creationId xmlns:a16="http://schemas.microsoft.com/office/drawing/2014/main" id="{2815D47D-7844-7742-9346-F73ECEE6454C}"/>
                </a:ext>
              </a:extLst>
            </p:cNvPr>
            <p:cNvSpPr/>
            <p:nvPr/>
          </p:nvSpPr>
          <p:spPr bwMode="auto">
            <a:xfrm>
              <a:off x="2035484" y="5696792"/>
              <a:ext cx="4644829" cy="62308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66" name="Rectangle 65">
              <a:extLst>
                <a:ext uri="{FF2B5EF4-FFF2-40B4-BE49-F238E27FC236}">
                  <a16:creationId xmlns:a16="http://schemas.microsoft.com/office/drawing/2014/main" id="{5E2858AA-6D58-B348-BA00-1EA5AA2A2949}"/>
                </a:ext>
              </a:extLst>
            </p:cNvPr>
            <p:cNvSpPr/>
            <p:nvPr/>
          </p:nvSpPr>
          <p:spPr bwMode="auto">
            <a:xfrm>
              <a:off x="2355850" y="2966573"/>
              <a:ext cx="1108075" cy="562904"/>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67" name="Rectangle 66">
              <a:extLst>
                <a:ext uri="{FF2B5EF4-FFF2-40B4-BE49-F238E27FC236}">
                  <a16:creationId xmlns:a16="http://schemas.microsoft.com/office/drawing/2014/main" id="{55A1BE4D-714B-F342-B513-393DDE5AC164}"/>
                </a:ext>
              </a:extLst>
            </p:cNvPr>
            <p:cNvSpPr/>
            <p:nvPr/>
          </p:nvSpPr>
          <p:spPr bwMode="auto">
            <a:xfrm>
              <a:off x="5765800" y="2418620"/>
              <a:ext cx="676811" cy="138091"/>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68" name="Rectangle 67">
              <a:extLst>
                <a:ext uri="{FF2B5EF4-FFF2-40B4-BE49-F238E27FC236}">
                  <a16:creationId xmlns:a16="http://schemas.microsoft.com/office/drawing/2014/main" id="{49A7A407-7F4B-F04F-A48B-EB4C300B1B53}"/>
                </a:ext>
              </a:extLst>
            </p:cNvPr>
            <p:cNvSpPr/>
            <p:nvPr/>
          </p:nvSpPr>
          <p:spPr bwMode="auto">
            <a:xfrm>
              <a:off x="2327275" y="3574415"/>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69" name="Rectangle 68">
              <a:extLst>
                <a:ext uri="{FF2B5EF4-FFF2-40B4-BE49-F238E27FC236}">
                  <a16:creationId xmlns:a16="http://schemas.microsoft.com/office/drawing/2014/main" id="{D20220A3-6CFE-CB45-93B1-32B7BB39A504}"/>
                </a:ext>
              </a:extLst>
            </p:cNvPr>
            <p:cNvSpPr/>
            <p:nvPr/>
          </p:nvSpPr>
          <p:spPr bwMode="auto">
            <a:xfrm>
              <a:off x="2359025" y="3794125"/>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70" name="Rectangle 69">
              <a:extLst>
                <a:ext uri="{FF2B5EF4-FFF2-40B4-BE49-F238E27FC236}">
                  <a16:creationId xmlns:a16="http://schemas.microsoft.com/office/drawing/2014/main" id="{409FAD4D-8C5A-304A-993F-5D65EC73FF27}"/>
                </a:ext>
              </a:extLst>
            </p:cNvPr>
            <p:cNvSpPr/>
            <p:nvPr/>
          </p:nvSpPr>
          <p:spPr bwMode="auto">
            <a:xfrm>
              <a:off x="2362200" y="4006850"/>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71" name="Rectangle 70">
              <a:extLst>
                <a:ext uri="{FF2B5EF4-FFF2-40B4-BE49-F238E27FC236}">
                  <a16:creationId xmlns:a16="http://schemas.microsoft.com/office/drawing/2014/main" id="{E7CF0EC7-6401-B445-BECE-26C7F5EA5710}"/>
                </a:ext>
              </a:extLst>
            </p:cNvPr>
            <p:cNvSpPr/>
            <p:nvPr/>
          </p:nvSpPr>
          <p:spPr bwMode="auto">
            <a:xfrm>
              <a:off x="2632075" y="4787900"/>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72" name="Rectangle 71">
              <a:extLst>
                <a:ext uri="{FF2B5EF4-FFF2-40B4-BE49-F238E27FC236}">
                  <a16:creationId xmlns:a16="http://schemas.microsoft.com/office/drawing/2014/main" id="{2D7A1D83-18CB-104A-AD46-F81624002A00}"/>
                </a:ext>
              </a:extLst>
            </p:cNvPr>
            <p:cNvSpPr/>
            <p:nvPr/>
          </p:nvSpPr>
          <p:spPr bwMode="auto">
            <a:xfrm>
              <a:off x="2663825" y="4997450"/>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73" name="Rectangle 72">
              <a:extLst>
                <a:ext uri="{FF2B5EF4-FFF2-40B4-BE49-F238E27FC236}">
                  <a16:creationId xmlns:a16="http://schemas.microsoft.com/office/drawing/2014/main" id="{14AE9AF5-166A-5A4E-95F9-4630ADCA546C}"/>
                </a:ext>
              </a:extLst>
            </p:cNvPr>
            <p:cNvSpPr/>
            <p:nvPr/>
          </p:nvSpPr>
          <p:spPr bwMode="auto">
            <a:xfrm>
              <a:off x="2667000" y="5226050"/>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74" name="Rectangle 73">
              <a:extLst>
                <a:ext uri="{FF2B5EF4-FFF2-40B4-BE49-F238E27FC236}">
                  <a16:creationId xmlns:a16="http://schemas.microsoft.com/office/drawing/2014/main" id="{C1DA91BB-4609-AC43-AE00-0795C44C0731}"/>
                </a:ext>
              </a:extLst>
            </p:cNvPr>
            <p:cNvSpPr/>
            <p:nvPr/>
          </p:nvSpPr>
          <p:spPr bwMode="auto">
            <a:xfrm>
              <a:off x="2520950" y="4268323"/>
              <a:ext cx="1108075" cy="562904"/>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75" name="Rectangle 74">
              <a:extLst>
                <a:ext uri="{FF2B5EF4-FFF2-40B4-BE49-F238E27FC236}">
                  <a16:creationId xmlns:a16="http://schemas.microsoft.com/office/drawing/2014/main" id="{FA5393CD-7906-5F43-81CB-D01DA0FF168B}"/>
                </a:ext>
              </a:extLst>
            </p:cNvPr>
            <p:cNvSpPr/>
            <p:nvPr/>
          </p:nvSpPr>
          <p:spPr bwMode="auto">
            <a:xfrm>
              <a:off x="2974975" y="4455735"/>
              <a:ext cx="1108075" cy="426292"/>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76" name="Rectangle 75">
              <a:extLst>
                <a:ext uri="{FF2B5EF4-FFF2-40B4-BE49-F238E27FC236}">
                  <a16:creationId xmlns:a16="http://schemas.microsoft.com/office/drawing/2014/main" id="{9514263F-0CD7-5140-82C2-8F60BB98F94A}"/>
                </a:ext>
              </a:extLst>
            </p:cNvPr>
            <p:cNvSpPr/>
            <p:nvPr/>
          </p:nvSpPr>
          <p:spPr bwMode="auto">
            <a:xfrm>
              <a:off x="2481178" y="2448699"/>
              <a:ext cx="676811" cy="138091"/>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cxnSp>
          <p:nvCxnSpPr>
            <p:cNvPr id="77" name="Straight Connector 76">
              <a:extLst>
                <a:ext uri="{FF2B5EF4-FFF2-40B4-BE49-F238E27FC236}">
                  <a16:creationId xmlns:a16="http://schemas.microsoft.com/office/drawing/2014/main" id="{DE3B22A1-FB19-9C40-B194-0FFDD1C5A60E}"/>
                </a:ext>
              </a:extLst>
            </p:cNvPr>
            <p:cNvCxnSpPr/>
            <p:nvPr/>
          </p:nvCxnSpPr>
          <p:spPr bwMode="auto">
            <a:xfrm>
              <a:off x="5765800" y="2526631"/>
              <a:ext cx="652103" cy="0"/>
            </a:xfrm>
            <a:prstGeom prst="line">
              <a:avLst/>
            </a:prstGeom>
            <a:solidFill>
              <a:schemeClr val="accent1"/>
            </a:solidFill>
            <a:ln w="12700" cap="flat" cmpd="sng" algn="ctr">
              <a:solidFill>
                <a:schemeClr val="bg2"/>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2D3F2C8A-11EE-2746-BA4B-A23EC92A9557}"/>
                </a:ext>
              </a:extLst>
            </p:cNvPr>
            <p:cNvCxnSpPr/>
            <p:nvPr/>
          </p:nvCxnSpPr>
          <p:spPr bwMode="auto">
            <a:xfrm>
              <a:off x="2481179" y="2526631"/>
              <a:ext cx="652103" cy="0"/>
            </a:xfrm>
            <a:prstGeom prst="line">
              <a:avLst/>
            </a:prstGeom>
            <a:solidFill>
              <a:schemeClr val="accent1"/>
            </a:solidFill>
            <a:ln w="12700" cap="flat" cmpd="sng" algn="ctr">
              <a:solidFill>
                <a:schemeClr val="bg2"/>
              </a:solidFill>
              <a:prstDash val="solid"/>
              <a:round/>
              <a:headEnd type="none" w="med" len="med"/>
              <a:tailEnd type="none" w="med" len="med"/>
            </a:ln>
            <a:effectLst/>
          </p:spPr>
        </p:cxnSp>
      </p:grpSp>
      <p:sp>
        <p:nvSpPr>
          <p:cNvPr id="212996" name="Text Box 4"/>
          <p:cNvSpPr txBox="1">
            <a:spLocks noChangeArrowheads="1"/>
          </p:cNvSpPr>
          <p:nvPr/>
        </p:nvSpPr>
        <p:spPr bwMode="auto">
          <a:xfrm>
            <a:off x="2625074" y="1029419"/>
            <a:ext cx="903288"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000" b="0" i="0" u="none" strike="noStrike" kern="1200" cap="none" spc="0" normalizeH="0" baseline="0" noProof="0" dirty="0">
                <a:ln>
                  <a:noFill/>
                </a:ln>
                <a:solidFill>
                  <a:srgbClr val="ED181E"/>
                </a:solidFill>
                <a:effectLst/>
                <a:uLnTx/>
                <a:uFillTx/>
                <a:latin typeface="Lucida Handwriting" pitchFamily="-107" charset="0"/>
                <a:ea typeface="ＭＳ Ｐゴシック" charset="0"/>
                <a:cs typeface="+mn-cs"/>
              </a:rPr>
              <a:t>C</a:t>
            </a:r>
          </a:p>
        </p:txBody>
      </p:sp>
      <p:sp>
        <p:nvSpPr>
          <p:cNvPr id="212998" name="Text Box 6"/>
          <p:cNvSpPr txBox="1">
            <a:spLocks noChangeArrowheads="1"/>
          </p:cNvSpPr>
          <p:nvPr/>
        </p:nvSpPr>
        <p:spPr bwMode="auto">
          <a:xfrm>
            <a:off x="4644374" y="1029419"/>
            <a:ext cx="7524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000" b="0" i="0" u="none" strike="noStrike" kern="1200" cap="none" spc="0" normalizeH="0" baseline="0" noProof="0" dirty="0">
                <a:ln>
                  <a:noFill/>
                </a:ln>
                <a:solidFill>
                  <a:srgbClr val="ED181E"/>
                </a:solidFill>
                <a:effectLst/>
                <a:uLnTx/>
                <a:uFillTx/>
                <a:latin typeface="Lucida Handwriting" pitchFamily="-107" charset="0"/>
                <a:ea typeface="ＭＳ Ｐゴシック" charset="0"/>
                <a:cs typeface="+mn-cs"/>
              </a:rPr>
              <a:t>S</a:t>
            </a:r>
          </a:p>
        </p:txBody>
      </p:sp>
      <p:sp>
        <p:nvSpPr>
          <p:cNvPr id="212999" name="Text Box 7"/>
          <p:cNvSpPr txBox="1">
            <a:spLocks noChangeArrowheads="1"/>
          </p:cNvSpPr>
          <p:nvPr/>
        </p:nvSpPr>
        <p:spPr bwMode="auto">
          <a:xfrm>
            <a:off x="5631799" y="1029419"/>
            <a:ext cx="731838"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000" b="0" i="0" u="none" strike="noStrike" kern="1200" cap="none" spc="0" normalizeH="0" baseline="0" noProof="0" dirty="0">
                <a:ln>
                  <a:noFill/>
                </a:ln>
                <a:solidFill>
                  <a:srgbClr val="ED181E"/>
                </a:solidFill>
                <a:effectLst/>
                <a:uLnTx/>
                <a:uFillTx/>
                <a:latin typeface="Lucida Handwriting" pitchFamily="-107" charset="0"/>
                <a:ea typeface="ＭＳ Ｐゴシック" charset="0"/>
                <a:cs typeface="+mn-cs"/>
              </a:rPr>
              <a:t>J</a:t>
            </a:r>
          </a:p>
        </p:txBody>
      </p:sp>
      <p:sp>
        <p:nvSpPr>
          <p:cNvPr id="213000" name="Text Box 8"/>
          <p:cNvSpPr txBox="1">
            <a:spLocks noChangeArrowheads="1"/>
          </p:cNvSpPr>
          <p:nvPr/>
        </p:nvSpPr>
        <p:spPr bwMode="auto">
          <a:xfrm>
            <a:off x="2400300" y="2352675"/>
            <a:ext cx="844550"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ED181E"/>
                </a:solidFill>
                <a:effectLst/>
                <a:uLnTx/>
                <a:uFillTx/>
                <a:latin typeface="Lucida Handwriting" pitchFamily="-107" charset="0"/>
                <a:ea typeface="ＭＳ Ｐゴシック" charset="0"/>
                <a:cs typeface="+mn-cs"/>
              </a:rPr>
              <a:t>CREATION</a:t>
            </a:r>
          </a:p>
        </p:txBody>
      </p:sp>
      <p:sp>
        <p:nvSpPr>
          <p:cNvPr id="213001" name="Text Box 9"/>
          <p:cNvSpPr txBox="1">
            <a:spLocks noChangeArrowheads="1"/>
          </p:cNvSpPr>
          <p:nvPr/>
        </p:nvSpPr>
        <p:spPr bwMode="auto">
          <a:xfrm>
            <a:off x="4624388" y="2339975"/>
            <a:ext cx="69532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ED181E"/>
                </a:solidFill>
                <a:effectLst/>
                <a:uLnTx/>
                <a:uFillTx/>
                <a:latin typeface="Lucida Handwriting" pitchFamily="-107" charset="0"/>
                <a:ea typeface="ＭＳ Ｐゴシック" charset="0"/>
                <a:cs typeface="+mn-cs"/>
              </a:rPr>
              <a:t>SILENCE</a:t>
            </a:r>
          </a:p>
        </p:txBody>
      </p:sp>
      <p:sp>
        <p:nvSpPr>
          <p:cNvPr id="213009" name="Text Box 17"/>
          <p:cNvSpPr txBox="1">
            <a:spLocks noChangeArrowheads="1"/>
          </p:cNvSpPr>
          <p:nvPr/>
        </p:nvSpPr>
        <p:spPr bwMode="auto">
          <a:xfrm>
            <a:off x="3571875" y="3089275"/>
            <a:ext cx="82867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ED181E"/>
                </a:solidFill>
                <a:effectLst/>
                <a:uLnTx/>
                <a:uFillTx/>
                <a:latin typeface="Lucida Handwriting" pitchFamily="-107" charset="0"/>
                <a:ea typeface="ＭＳ Ｐゴシック" charset="0"/>
                <a:cs typeface="+mn-cs"/>
              </a:rPr>
              <a:t>ABRAHAM</a:t>
            </a:r>
          </a:p>
        </p:txBody>
      </p:sp>
      <p:sp>
        <p:nvSpPr>
          <p:cNvPr id="213010" name="Text Box 18"/>
          <p:cNvSpPr txBox="1">
            <a:spLocks noChangeArrowheads="1"/>
          </p:cNvSpPr>
          <p:nvPr/>
        </p:nvSpPr>
        <p:spPr bwMode="auto">
          <a:xfrm>
            <a:off x="4395788" y="3317875"/>
            <a:ext cx="65722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ED181E"/>
                </a:solidFill>
                <a:effectLst/>
                <a:uLnTx/>
                <a:uFillTx/>
                <a:latin typeface="Lucida Handwriting" pitchFamily="-107" charset="0"/>
                <a:ea typeface="ＭＳ Ｐゴシック" charset="0"/>
                <a:cs typeface="+mn-cs"/>
              </a:rPr>
              <a:t>JOSEPH</a:t>
            </a:r>
          </a:p>
        </p:txBody>
      </p:sp>
      <p:sp>
        <p:nvSpPr>
          <p:cNvPr id="213011" name="Text Box 19"/>
          <p:cNvSpPr txBox="1">
            <a:spLocks noChangeArrowheads="1"/>
          </p:cNvSpPr>
          <p:nvPr/>
        </p:nvSpPr>
        <p:spPr bwMode="auto">
          <a:xfrm>
            <a:off x="5165725" y="3533775"/>
            <a:ext cx="58896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ED181E"/>
                </a:solidFill>
                <a:effectLst/>
                <a:uLnTx/>
                <a:uFillTx/>
                <a:latin typeface="Lucida Handwriting" pitchFamily="-107" charset="0"/>
                <a:ea typeface="ＭＳ Ｐゴシック" charset="0"/>
                <a:cs typeface="+mn-cs"/>
              </a:rPr>
              <a:t>MOSES</a:t>
            </a:r>
          </a:p>
        </p:txBody>
      </p:sp>
      <p:sp>
        <p:nvSpPr>
          <p:cNvPr id="213012" name="Text Box 20"/>
          <p:cNvSpPr txBox="1">
            <a:spLocks noChangeArrowheads="1"/>
          </p:cNvSpPr>
          <p:nvPr/>
        </p:nvSpPr>
        <p:spPr bwMode="auto">
          <a:xfrm>
            <a:off x="5775325" y="3762375"/>
            <a:ext cx="692150"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ED181E"/>
                </a:solidFill>
                <a:effectLst/>
                <a:uLnTx/>
                <a:uFillTx/>
                <a:latin typeface="Lucida Handwriting" pitchFamily="-107" charset="0"/>
                <a:ea typeface="ＭＳ Ｐゴシック" charset="0"/>
                <a:cs typeface="+mn-cs"/>
              </a:rPr>
              <a:t>JOSHUA</a:t>
            </a:r>
          </a:p>
        </p:txBody>
      </p:sp>
      <p:sp>
        <p:nvSpPr>
          <p:cNvPr id="213013" name="Text Box 21"/>
          <p:cNvSpPr txBox="1">
            <a:spLocks noChangeArrowheads="1"/>
          </p:cNvSpPr>
          <p:nvPr/>
        </p:nvSpPr>
        <p:spPr bwMode="auto">
          <a:xfrm>
            <a:off x="4102100" y="4613275"/>
            <a:ext cx="788988"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ED181E"/>
                </a:solidFill>
                <a:effectLst/>
                <a:uLnTx/>
                <a:uFillTx/>
                <a:latin typeface="Lucida Handwriting" pitchFamily="-107" charset="0"/>
                <a:ea typeface="ＭＳ Ｐゴシック" charset="0"/>
                <a:cs typeface="+mn-cs"/>
              </a:rPr>
              <a:t>ANARCHY</a:t>
            </a:r>
          </a:p>
        </p:txBody>
      </p:sp>
      <p:sp>
        <p:nvSpPr>
          <p:cNvPr id="213014" name="Text Box 22"/>
          <p:cNvSpPr txBox="1">
            <a:spLocks noChangeArrowheads="1"/>
          </p:cNvSpPr>
          <p:nvPr/>
        </p:nvSpPr>
        <p:spPr bwMode="auto">
          <a:xfrm>
            <a:off x="4908550" y="4841875"/>
            <a:ext cx="74136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ED181E"/>
                </a:solidFill>
                <a:effectLst/>
                <a:uLnTx/>
                <a:uFillTx/>
                <a:latin typeface="Lucida Handwriting" pitchFamily="-107" charset="0"/>
                <a:ea typeface="ＭＳ Ｐゴシック" charset="0"/>
                <a:cs typeface="+mn-cs"/>
              </a:rPr>
              <a:t>ROYALTY</a:t>
            </a:r>
          </a:p>
        </p:txBody>
      </p:sp>
      <p:sp>
        <p:nvSpPr>
          <p:cNvPr id="213015" name="Text Box 23"/>
          <p:cNvSpPr txBox="1">
            <a:spLocks noChangeArrowheads="1"/>
          </p:cNvSpPr>
          <p:nvPr/>
        </p:nvSpPr>
        <p:spPr bwMode="auto">
          <a:xfrm>
            <a:off x="5697538" y="5070475"/>
            <a:ext cx="850900"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ED181E"/>
                </a:solidFill>
                <a:effectLst/>
                <a:uLnTx/>
                <a:uFillTx/>
                <a:latin typeface="Lucida Handwriting" pitchFamily="-107" charset="0"/>
                <a:ea typeface="ＭＳ Ｐゴシック" charset="0"/>
                <a:cs typeface="+mn-cs"/>
              </a:rPr>
              <a:t>CAPTIVITY</a:t>
            </a:r>
          </a:p>
        </p:txBody>
      </p:sp>
      <p:sp>
        <p:nvSpPr>
          <p:cNvPr id="213016" name="Text Box 24"/>
          <p:cNvSpPr txBox="1">
            <a:spLocks noChangeArrowheads="1"/>
          </p:cNvSpPr>
          <p:nvPr/>
        </p:nvSpPr>
        <p:spPr bwMode="auto">
          <a:xfrm>
            <a:off x="5829300" y="4408488"/>
            <a:ext cx="2995613"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Comic Sans MS" pitchFamily="-107" charset="0"/>
                <a:ea typeface="ＭＳ Ｐゴシック" charset="0"/>
                <a:cs typeface="+mn-cs"/>
              </a:rPr>
              <a:t>STUDY HELP #01 </a:t>
            </a:r>
          </a:p>
        </p:txBody>
      </p:sp>
      <p:sp>
        <p:nvSpPr>
          <p:cNvPr id="144402" name="Text Box 32"/>
          <p:cNvSpPr txBox="1">
            <a:spLocks noChangeArrowheads="1"/>
          </p:cNvSpPr>
          <p:nvPr/>
        </p:nvSpPr>
        <p:spPr bwMode="auto">
          <a:xfrm>
            <a:off x="282575" y="6523038"/>
            <a:ext cx="9969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rPr>
              <a:t>©2006 TBBMI</a:t>
            </a:r>
          </a:p>
        </p:txBody>
      </p:sp>
      <p:sp>
        <p:nvSpPr>
          <p:cNvPr id="213025" name="Rectangle 33"/>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rPr>
              <a:t>9.65.01.</a:t>
            </a:r>
          </a:p>
        </p:txBody>
      </p:sp>
      <p:sp>
        <p:nvSpPr>
          <p:cNvPr id="144404" name="Text Box 34"/>
          <p:cNvSpPr txBox="1">
            <a:spLocks noChangeArrowheads="1"/>
          </p:cNvSpPr>
          <p:nvPr/>
        </p:nvSpPr>
        <p:spPr bwMode="auto">
          <a:xfrm>
            <a:off x="8128000" y="6538913"/>
            <a:ext cx="33813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Geneva" charset="0"/>
                <a:ea typeface="ＭＳ Ｐゴシック" charset="0"/>
                <a:cs typeface="Geneva" charset="0"/>
              </a:rPr>
              <a:t>71</a:t>
            </a:r>
          </a:p>
        </p:txBody>
      </p:sp>
      <p:sp>
        <p:nvSpPr>
          <p:cNvPr id="144405" name="Text Box 35"/>
          <p:cNvSpPr txBox="1">
            <a:spLocks noChangeArrowheads="1"/>
          </p:cNvSpPr>
          <p:nvPr/>
        </p:nvSpPr>
        <p:spPr bwMode="auto">
          <a:xfrm>
            <a:off x="8683625" y="6397625"/>
            <a:ext cx="4667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rPr>
              <a:t>20</a:t>
            </a:r>
          </a:p>
        </p:txBody>
      </p:sp>
      <p:sp>
        <p:nvSpPr>
          <p:cNvPr id="34" name="TextBox 33"/>
          <p:cNvSpPr txBox="1"/>
          <p:nvPr/>
        </p:nvSpPr>
        <p:spPr>
          <a:xfrm>
            <a:off x="2225675" y="2887663"/>
            <a:ext cx="1247775" cy="754062"/>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charset="0"/>
                <a:ea typeface="ＭＳ Ｐゴシック" charset="0"/>
              </a:rPr>
              <a:t>4 People: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charset="0"/>
              <a:ea typeface="ＭＳ Ｐゴシック" charset="0"/>
            </a:endParaRPr>
          </a:p>
        </p:txBody>
      </p:sp>
      <p:sp>
        <p:nvSpPr>
          <p:cNvPr id="213028" name="Text Box 36"/>
          <p:cNvSpPr txBox="1">
            <a:spLocks noChangeArrowheads="1"/>
          </p:cNvSpPr>
          <p:nvPr/>
        </p:nvSpPr>
        <p:spPr bwMode="auto">
          <a:xfrm>
            <a:off x="1974850" y="2947988"/>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000" b="0" i="0" u="none" strike="noStrike" kern="1200" cap="none" spc="0" normalizeH="0" baseline="0" noProof="0" dirty="0">
                <a:ln>
                  <a:noFill/>
                </a:ln>
                <a:solidFill>
                  <a:srgbClr val="EF1F1D"/>
                </a:solidFill>
                <a:effectLst/>
                <a:uLnTx/>
                <a:uFillTx/>
                <a:latin typeface="Arial" pitchFamily="-107" charset="0"/>
                <a:ea typeface="ＭＳ Ｐゴシック" charset="0"/>
                <a:cs typeface="+mn-cs"/>
              </a:rPr>
              <a:t>{</a:t>
            </a:r>
          </a:p>
        </p:txBody>
      </p:sp>
      <p:sp>
        <p:nvSpPr>
          <p:cNvPr id="35" name="TextBox 34"/>
          <p:cNvSpPr txBox="1"/>
          <p:nvPr/>
        </p:nvSpPr>
        <p:spPr>
          <a:xfrm>
            <a:off x="2724150" y="4395788"/>
            <a:ext cx="1379538" cy="585787"/>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charset="0"/>
                <a:ea typeface="ＭＳ Ｐゴシック" charset="0"/>
              </a:rPr>
              <a:t>3 Societies: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charset="0"/>
              <a:ea typeface="ＭＳ Ｐゴシック" charset="0"/>
            </a:endParaRPr>
          </a:p>
        </p:txBody>
      </p:sp>
      <p:sp>
        <p:nvSpPr>
          <p:cNvPr id="213029" name="Text Box 37"/>
          <p:cNvSpPr txBox="1">
            <a:spLocks noChangeArrowheads="1"/>
          </p:cNvSpPr>
          <p:nvPr/>
        </p:nvSpPr>
        <p:spPr bwMode="auto">
          <a:xfrm>
            <a:off x="2422525" y="4191000"/>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000" b="0" i="0" u="none" strike="noStrike" kern="1200" cap="none" spc="0" normalizeH="0" baseline="0" noProof="0" dirty="0">
                <a:ln>
                  <a:noFill/>
                </a:ln>
                <a:solidFill>
                  <a:srgbClr val="EF1F1D"/>
                </a:solidFill>
                <a:effectLst/>
                <a:uLnTx/>
                <a:uFillTx/>
                <a:latin typeface="Arial" pitchFamily="-107" charset="0"/>
                <a:ea typeface="ＭＳ Ｐゴシック" charset="0"/>
                <a:cs typeface="+mn-cs"/>
              </a:rPr>
              <a:t>{</a:t>
            </a:r>
          </a:p>
        </p:txBody>
      </p:sp>
      <p:sp>
        <p:nvSpPr>
          <p:cNvPr id="37" name="TextBox 36"/>
          <p:cNvSpPr txBox="1"/>
          <p:nvPr/>
        </p:nvSpPr>
        <p:spPr>
          <a:xfrm>
            <a:off x="2452688" y="846138"/>
            <a:ext cx="1628775" cy="30797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charset="0"/>
                <a:ea typeface="ＭＳ Ｐゴシック" charset="0"/>
              </a:rPr>
              <a:t>It all starts here:</a:t>
            </a:r>
            <a:endParaRPr kumimoji="0" lang="en-US" sz="20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charset="0"/>
              <a:ea typeface="ＭＳ Ｐゴシック" charset="0"/>
            </a:endParaRPr>
          </a:p>
        </p:txBody>
      </p:sp>
      <p:sp>
        <p:nvSpPr>
          <p:cNvPr id="38" name="TextBox 37"/>
          <p:cNvSpPr txBox="1"/>
          <p:nvPr/>
        </p:nvSpPr>
        <p:spPr>
          <a:xfrm>
            <a:off x="2041525" y="368300"/>
            <a:ext cx="4902200" cy="584200"/>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Kosher-Normal" charset="0"/>
                <a:ea typeface="ＭＳ Ｐゴシック" charset="0"/>
                <a:cs typeface="Kosher-Normal" charset="0"/>
              </a:rPr>
              <a:t>The Bible…Basically</a:t>
            </a:r>
            <a:endParaRPr kumimoji="0" lang="en-US" sz="44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Kosher-Normal" charset="0"/>
              <a:ea typeface="ＭＳ Ｐゴシック" charset="0"/>
              <a:cs typeface="Kosher-Normal" charset="0"/>
            </a:endParaRPr>
          </a:p>
        </p:txBody>
      </p:sp>
      <p:sp>
        <p:nvSpPr>
          <p:cNvPr id="39" name="TextBox 38"/>
          <p:cNvSpPr txBox="1"/>
          <p:nvPr/>
        </p:nvSpPr>
        <p:spPr>
          <a:xfrm>
            <a:off x="2181225" y="5762625"/>
            <a:ext cx="4722813" cy="461963"/>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charset="0"/>
                <a:ea typeface="ＭＳ Ｐゴシック" charset="0"/>
                <a:cs typeface="Arial" charset="0"/>
              </a:rPr>
              <a:t>YOUR MENTAL BIBLE FILE!</a:t>
            </a:r>
            <a:endParaRPr kumimoji="0" lang="en-US" sz="36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charset="0"/>
              <a:ea typeface="ＭＳ Ｐゴシック" charset="0"/>
              <a:cs typeface="Arial" charset="0"/>
            </a:endParaRPr>
          </a:p>
        </p:txBody>
      </p:sp>
      <p:sp>
        <p:nvSpPr>
          <p:cNvPr id="41" name="TextBox 40"/>
          <p:cNvSpPr txBox="1"/>
          <p:nvPr/>
        </p:nvSpPr>
        <p:spPr>
          <a:xfrm>
            <a:off x="2411413" y="3311525"/>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charset="0"/>
                <a:ea typeface="ＭＳ Ｐゴシック" charset="0"/>
              </a:rPr>
              <a:t>A</a:t>
            </a:r>
            <a:endParaRPr kumimoji="0" lang="en-US" sz="18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charset="0"/>
              <a:ea typeface="ＭＳ Ｐゴシック" charset="0"/>
            </a:endParaRPr>
          </a:p>
        </p:txBody>
      </p:sp>
      <p:sp>
        <p:nvSpPr>
          <p:cNvPr id="42" name="TextBox 41"/>
          <p:cNvSpPr txBox="1"/>
          <p:nvPr/>
        </p:nvSpPr>
        <p:spPr>
          <a:xfrm>
            <a:off x="2392363" y="3524250"/>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charset="0"/>
                <a:ea typeface="ＭＳ Ｐゴシック" charset="0"/>
              </a:rPr>
              <a:t>J</a:t>
            </a:r>
            <a:endParaRPr kumimoji="0" lang="en-US" sz="18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charset="0"/>
              <a:ea typeface="ＭＳ Ｐゴシック" charset="0"/>
            </a:endParaRPr>
          </a:p>
        </p:txBody>
      </p:sp>
      <p:sp>
        <p:nvSpPr>
          <p:cNvPr id="43" name="TextBox 42"/>
          <p:cNvSpPr txBox="1"/>
          <p:nvPr/>
        </p:nvSpPr>
        <p:spPr>
          <a:xfrm>
            <a:off x="2387600" y="3740150"/>
            <a:ext cx="293688" cy="554038"/>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charset="0"/>
                <a:ea typeface="ＭＳ Ｐゴシック" charset="0"/>
              </a:rPr>
              <a:t>M</a:t>
            </a:r>
            <a:endParaRPr kumimoji="0" lang="en-US" sz="1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charset="0"/>
              <a:ea typeface="ＭＳ Ｐゴシック" charset="0"/>
            </a:endParaRPr>
          </a:p>
        </p:txBody>
      </p:sp>
      <p:sp>
        <p:nvSpPr>
          <p:cNvPr id="44" name="TextBox 43"/>
          <p:cNvSpPr txBox="1"/>
          <p:nvPr/>
        </p:nvSpPr>
        <p:spPr>
          <a:xfrm>
            <a:off x="2392363" y="3962400"/>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charset="0"/>
                <a:ea typeface="ＭＳ Ｐゴシック" charset="0"/>
              </a:rPr>
              <a:t>J</a:t>
            </a:r>
            <a:endParaRPr kumimoji="0" lang="en-US" sz="1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charset="0"/>
              <a:ea typeface="ＭＳ Ｐゴシック" charset="0"/>
            </a:endParaRPr>
          </a:p>
        </p:txBody>
      </p:sp>
      <p:cxnSp>
        <p:nvCxnSpPr>
          <p:cNvPr id="144418" name="Straight Connector 45"/>
          <p:cNvCxnSpPr>
            <a:cxnSpLocks noChangeShapeType="1"/>
          </p:cNvCxnSpPr>
          <p:nvPr/>
        </p:nvCxnSpPr>
        <p:spPr bwMode="auto">
          <a:xfrm>
            <a:off x="2365375" y="3559175"/>
            <a:ext cx="1247775" cy="1588"/>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cxnSp>
      <p:cxnSp>
        <p:nvCxnSpPr>
          <p:cNvPr id="144419" name="Straight Connector 48"/>
          <p:cNvCxnSpPr>
            <a:cxnSpLocks noChangeShapeType="1"/>
          </p:cNvCxnSpPr>
          <p:nvPr/>
        </p:nvCxnSpPr>
        <p:spPr bwMode="auto">
          <a:xfrm>
            <a:off x="2378075" y="3762375"/>
            <a:ext cx="1285875" cy="3175"/>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cxnSp>
      <p:cxnSp>
        <p:nvCxnSpPr>
          <p:cNvPr id="144420" name="Straight Connector 50"/>
          <p:cNvCxnSpPr>
            <a:cxnSpLocks noChangeShapeType="1"/>
          </p:cNvCxnSpPr>
          <p:nvPr/>
        </p:nvCxnSpPr>
        <p:spPr bwMode="auto">
          <a:xfrm>
            <a:off x="2378075" y="3962400"/>
            <a:ext cx="1285875" cy="3175"/>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cxnSp>
      <p:cxnSp>
        <p:nvCxnSpPr>
          <p:cNvPr id="144421" name="Straight Connector 51"/>
          <p:cNvCxnSpPr>
            <a:cxnSpLocks noChangeShapeType="1"/>
          </p:cNvCxnSpPr>
          <p:nvPr/>
        </p:nvCxnSpPr>
        <p:spPr bwMode="auto">
          <a:xfrm>
            <a:off x="2378075" y="4178300"/>
            <a:ext cx="1285875" cy="3175"/>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cxnSp>
      <p:sp>
        <p:nvSpPr>
          <p:cNvPr id="213002" name="Text Box 10"/>
          <p:cNvSpPr txBox="1">
            <a:spLocks noChangeArrowheads="1"/>
          </p:cNvSpPr>
          <p:nvPr/>
        </p:nvSpPr>
        <p:spPr bwMode="auto">
          <a:xfrm>
            <a:off x="2533650" y="3311525"/>
            <a:ext cx="868363" cy="277813"/>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D181E"/>
                </a:solidFill>
                <a:effectLst/>
                <a:uLnTx/>
                <a:uFillTx/>
                <a:latin typeface="Lucida Handwriting" pitchFamily="-107" charset="0"/>
                <a:ea typeface="ＭＳ Ｐゴシック" charset="0"/>
                <a:cs typeface="+mn-cs"/>
              </a:rPr>
              <a:t>BRAHAM</a:t>
            </a:r>
          </a:p>
        </p:txBody>
      </p:sp>
      <p:sp>
        <p:nvSpPr>
          <p:cNvPr id="213003" name="Text Box 11"/>
          <p:cNvSpPr txBox="1">
            <a:spLocks noChangeArrowheads="1"/>
          </p:cNvSpPr>
          <p:nvPr/>
        </p:nvSpPr>
        <p:spPr bwMode="auto">
          <a:xfrm>
            <a:off x="2533650" y="3529013"/>
            <a:ext cx="731838"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ED181E"/>
                </a:solidFill>
                <a:effectLst/>
                <a:uLnTx/>
                <a:uFillTx/>
                <a:latin typeface="Lucida Handwriting" pitchFamily="-107" charset="0"/>
                <a:ea typeface="ＭＳ Ｐゴシック" charset="0"/>
                <a:cs typeface="+mn-cs"/>
              </a:rPr>
              <a:t>OSEPH</a:t>
            </a:r>
          </a:p>
        </p:txBody>
      </p:sp>
      <p:sp>
        <p:nvSpPr>
          <p:cNvPr id="213004" name="Text Box 12"/>
          <p:cNvSpPr txBox="1">
            <a:spLocks noChangeArrowheads="1"/>
          </p:cNvSpPr>
          <p:nvPr/>
        </p:nvSpPr>
        <p:spPr bwMode="auto">
          <a:xfrm>
            <a:off x="2533650" y="3730625"/>
            <a:ext cx="612775" cy="277813"/>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ED181E"/>
                </a:solidFill>
                <a:effectLst/>
                <a:uLnTx/>
                <a:uFillTx/>
                <a:latin typeface="Lucida Handwriting" pitchFamily="-107" charset="0"/>
                <a:ea typeface="ＭＳ Ｐゴシック" charset="0"/>
                <a:cs typeface="+mn-cs"/>
              </a:rPr>
              <a:t>OSES</a:t>
            </a:r>
          </a:p>
        </p:txBody>
      </p:sp>
      <p:sp>
        <p:nvSpPr>
          <p:cNvPr id="213005" name="Text Box 13"/>
          <p:cNvSpPr txBox="1">
            <a:spLocks noChangeArrowheads="1"/>
          </p:cNvSpPr>
          <p:nvPr/>
        </p:nvSpPr>
        <p:spPr bwMode="auto">
          <a:xfrm>
            <a:off x="2533650" y="3946525"/>
            <a:ext cx="736600" cy="277813"/>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D181E"/>
                </a:solidFill>
                <a:effectLst/>
                <a:uLnTx/>
                <a:uFillTx/>
                <a:latin typeface="Lucida Handwriting" pitchFamily="-107" charset="0"/>
                <a:ea typeface="ＭＳ Ｐゴシック" charset="0"/>
                <a:cs typeface="+mn-cs"/>
              </a:rPr>
              <a:t>OSHUA</a:t>
            </a:r>
          </a:p>
        </p:txBody>
      </p:sp>
      <p:sp>
        <p:nvSpPr>
          <p:cNvPr id="53" name="TextBox 52"/>
          <p:cNvSpPr txBox="1"/>
          <p:nvPr/>
        </p:nvSpPr>
        <p:spPr>
          <a:xfrm>
            <a:off x="2890838" y="4714875"/>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charset="0"/>
                <a:ea typeface="ＭＳ Ｐゴシック" charset="0"/>
              </a:rPr>
              <a:t>A</a:t>
            </a:r>
            <a:endParaRPr kumimoji="0" lang="en-US" sz="1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charset="0"/>
              <a:ea typeface="ＭＳ Ｐゴシック" charset="0"/>
            </a:endParaRPr>
          </a:p>
        </p:txBody>
      </p:sp>
      <p:sp>
        <p:nvSpPr>
          <p:cNvPr id="54" name="TextBox 53"/>
          <p:cNvSpPr txBox="1"/>
          <p:nvPr/>
        </p:nvSpPr>
        <p:spPr>
          <a:xfrm>
            <a:off x="2894013" y="4927600"/>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charset="0"/>
                <a:ea typeface="ＭＳ Ｐゴシック" charset="0"/>
              </a:rPr>
              <a:t>R</a:t>
            </a:r>
            <a:endParaRPr kumimoji="0" lang="en-US" sz="1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charset="0"/>
              <a:ea typeface="ＭＳ Ｐゴシック" charset="0"/>
            </a:endParaRPr>
          </a:p>
        </p:txBody>
      </p:sp>
      <p:sp>
        <p:nvSpPr>
          <p:cNvPr id="55" name="TextBox 54"/>
          <p:cNvSpPr txBox="1"/>
          <p:nvPr/>
        </p:nvSpPr>
        <p:spPr>
          <a:xfrm>
            <a:off x="2894013" y="5168900"/>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charset="0"/>
                <a:ea typeface="ＭＳ Ｐゴシック" charset="0"/>
              </a:rPr>
              <a:t>C</a:t>
            </a:r>
            <a:endParaRPr kumimoji="0" lang="en-US" sz="18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charset="0"/>
              <a:ea typeface="ＭＳ Ｐゴシック" charset="0"/>
            </a:endParaRPr>
          </a:p>
        </p:txBody>
      </p:sp>
      <p:cxnSp>
        <p:nvCxnSpPr>
          <p:cNvPr id="144429" name="Straight Connector 55"/>
          <p:cNvCxnSpPr>
            <a:cxnSpLocks noChangeShapeType="1"/>
          </p:cNvCxnSpPr>
          <p:nvPr/>
        </p:nvCxnSpPr>
        <p:spPr bwMode="auto">
          <a:xfrm>
            <a:off x="2867025" y="4962525"/>
            <a:ext cx="1247775" cy="1588"/>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cxnSp>
      <p:cxnSp>
        <p:nvCxnSpPr>
          <p:cNvPr id="144430" name="Straight Connector 56"/>
          <p:cNvCxnSpPr>
            <a:cxnSpLocks noChangeShapeType="1"/>
          </p:cNvCxnSpPr>
          <p:nvPr/>
        </p:nvCxnSpPr>
        <p:spPr bwMode="auto">
          <a:xfrm>
            <a:off x="2879725" y="5175250"/>
            <a:ext cx="1285875" cy="3175"/>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cxnSp>
      <p:cxnSp>
        <p:nvCxnSpPr>
          <p:cNvPr id="144431" name="Straight Connector 57"/>
          <p:cNvCxnSpPr>
            <a:cxnSpLocks noChangeShapeType="1"/>
          </p:cNvCxnSpPr>
          <p:nvPr/>
        </p:nvCxnSpPr>
        <p:spPr bwMode="auto">
          <a:xfrm>
            <a:off x="2879725" y="5403850"/>
            <a:ext cx="1285875" cy="3175"/>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cxnSp>
      <p:sp>
        <p:nvSpPr>
          <p:cNvPr id="213006" name="Text Box 14"/>
          <p:cNvSpPr txBox="1">
            <a:spLocks noChangeArrowheads="1"/>
          </p:cNvSpPr>
          <p:nvPr/>
        </p:nvSpPr>
        <p:spPr bwMode="auto">
          <a:xfrm>
            <a:off x="3022600" y="4714875"/>
            <a:ext cx="839788" cy="277813"/>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D181E"/>
                </a:solidFill>
                <a:effectLst/>
                <a:uLnTx/>
                <a:uFillTx/>
                <a:latin typeface="Lucida Handwriting" pitchFamily="-107" charset="0"/>
                <a:ea typeface="ＭＳ Ｐゴシック" charset="0"/>
                <a:cs typeface="+mn-cs"/>
              </a:rPr>
              <a:t>NARCHY</a:t>
            </a:r>
          </a:p>
        </p:txBody>
      </p:sp>
      <p:sp>
        <p:nvSpPr>
          <p:cNvPr id="213007" name="Text Box 15"/>
          <p:cNvSpPr txBox="1">
            <a:spLocks noChangeArrowheads="1"/>
          </p:cNvSpPr>
          <p:nvPr/>
        </p:nvSpPr>
        <p:spPr bwMode="auto">
          <a:xfrm>
            <a:off x="3022600" y="4932363"/>
            <a:ext cx="804863"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D181E"/>
                </a:solidFill>
                <a:effectLst/>
                <a:uLnTx/>
                <a:uFillTx/>
                <a:latin typeface="Lucida Handwriting" pitchFamily="-107" charset="0"/>
                <a:ea typeface="ＭＳ Ｐゴシック" charset="0"/>
                <a:cs typeface="+mn-cs"/>
              </a:rPr>
              <a:t>OYALTY</a:t>
            </a:r>
          </a:p>
        </p:txBody>
      </p:sp>
      <p:sp>
        <p:nvSpPr>
          <p:cNvPr id="213008" name="Text Box 16"/>
          <p:cNvSpPr txBox="1">
            <a:spLocks noChangeArrowheads="1"/>
          </p:cNvSpPr>
          <p:nvPr/>
        </p:nvSpPr>
        <p:spPr bwMode="auto">
          <a:xfrm>
            <a:off x="3022600" y="5165725"/>
            <a:ext cx="890588" cy="277813"/>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D181E"/>
                </a:solidFill>
                <a:effectLst/>
                <a:uLnTx/>
                <a:uFillTx/>
                <a:latin typeface="Lucida Handwriting" pitchFamily="-107" charset="0"/>
                <a:ea typeface="ＭＳ Ｐゴシック" charset="0"/>
                <a:cs typeface="+mn-cs"/>
              </a:rPr>
              <a:t>APTIVITY</a:t>
            </a:r>
          </a:p>
        </p:txBody>
      </p:sp>
      <p:sp>
        <p:nvSpPr>
          <p:cNvPr id="56" name="Text Box 9"/>
          <p:cNvSpPr txBox="1">
            <a:spLocks noChangeArrowheads="1"/>
          </p:cNvSpPr>
          <p:nvPr/>
        </p:nvSpPr>
        <p:spPr bwMode="auto">
          <a:xfrm>
            <a:off x="5803249" y="2335128"/>
            <a:ext cx="582613" cy="23018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ED181E"/>
                </a:solidFill>
                <a:effectLst/>
                <a:uLnTx/>
                <a:uFillTx/>
                <a:latin typeface="Lucida Handwriting" pitchFamily="-107" charset="0"/>
                <a:ea typeface="ＭＳ Ｐゴシック" charset="0"/>
                <a:cs typeface="+mn-cs"/>
              </a:rPr>
              <a:t>JESUS</a:t>
            </a:r>
          </a:p>
        </p:txBody>
      </p:sp>
      <p:cxnSp>
        <p:nvCxnSpPr>
          <p:cNvPr id="144437" name="Straight Connector 4"/>
          <p:cNvCxnSpPr>
            <a:cxnSpLocks noChangeShapeType="1"/>
          </p:cNvCxnSpPr>
          <p:nvPr/>
        </p:nvCxnSpPr>
        <p:spPr bwMode="auto">
          <a:xfrm flipV="1">
            <a:off x="5788025" y="2530475"/>
            <a:ext cx="635000" cy="3175"/>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cxnSp>
      <p:grpSp>
        <p:nvGrpSpPr>
          <p:cNvPr id="6" name="Group 5"/>
          <p:cNvGrpSpPr/>
          <p:nvPr/>
        </p:nvGrpSpPr>
        <p:grpSpPr>
          <a:xfrm>
            <a:off x="3471104" y="1023337"/>
            <a:ext cx="1159091" cy="1323439"/>
            <a:chOff x="3471104" y="1023337"/>
            <a:chExt cx="1159091" cy="1323439"/>
          </a:xfrm>
        </p:grpSpPr>
        <p:sp>
          <p:nvSpPr>
            <p:cNvPr id="212997" name="Text Box 5"/>
            <p:cNvSpPr txBox="1">
              <a:spLocks noChangeArrowheads="1"/>
            </p:cNvSpPr>
            <p:nvPr/>
          </p:nvSpPr>
          <p:spPr bwMode="auto">
            <a:xfrm>
              <a:off x="3471104" y="1023337"/>
              <a:ext cx="1159091" cy="1323439"/>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000" b="0" i="0" u="none" strike="noStrike" kern="1200" cap="none" spc="0" normalizeH="0" baseline="0" noProof="0" dirty="0">
                  <a:ln>
                    <a:noFill/>
                  </a:ln>
                  <a:solidFill>
                    <a:srgbClr val="ED181E"/>
                  </a:solidFill>
                  <a:effectLst/>
                  <a:uLnTx/>
                  <a:uFillTx/>
                  <a:latin typeface="Lucida Handwriting" pitchFamily="-107" charset="0"/>
                  <a:ea typeface="ＭＳ Ｐゴシック" charset="0"/>
                  <a:cs typeface="+mn-cs"/>
                </a:rPr>
                <a:t>7</a:t>
              </a:r>
            </a:p>
          </p:txBody>
        </p:sp>
        <p:cxnSp>
          <p:nvCxnSpPr>
            <p:cNvPr id="4" name="Straight Connector 3"/>
            <p:cNvCxnSpPr/>
            <p:nvPr/>
          </p:nvCxnSpPr>
          <p:spPr bwMode="auto">
            <a:xfrm>
              <a:off x="3930650" y="1704975"/>
              <a:ext cx="285020" cy="965"/>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552370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4*#ppt_w"/>
                                          </p:val>
                                        </p:tav>
                                        <p:tav tm="100000">
                                          <p:val>
                                            <p:strVal val="#ppt_w"/>
                                          </p:val>
                                        </p:tav>
                                      </p:tavLst>
                                    </p:anim>
                                    <p:anim calcmode="lin" valueType="num">
                                      <p:cBhvr>
                                        <p:cTn id="26"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23" presetClass="entr" presetSubtype="32" fill="hold" grpId="0" nodeType="clickEffect">
                                  <p:stCondLst>
                                    <p:cond delay="0"/>
                                  </p:stCondLst>
                                  <p:childTnLst>
                                    <p:set>
                                      <p:cBhvr>
                                        <p:cTn id="132" dur="1" fill="hold">
                                          <p:stCondLst>
                                            <p:cond delay="0"/>
                                          </p:stCondLst>
                                        </p:cTn>
                                        <p:tgtEl>
                                          <p:spTgt spid="56"/>
                                        </p:tgtEl>
                                        <p:attrNameLst>
                                          <p:attrName>style.visibility</p:attrName>
                                        </p:attrNameLst>
                                      </p:cBhvr>
                                      <p:to>
                                        <p:strVal val="visible"/>
                                      </p:to>
                                    </p:set>
                                    <p:anim calcmode="lin" valueType="num">
                                      <p:cBhvr>
                                        <p:cTn id="133" dur="500" fill="hold"/>
                                        <p:tgtEl>
                                          <p:spTgt spid="56"/>
                                        </p:tgtEl>
                                        <p:attrNameLst>
                                          <p:attrName>ppt_w</p:attrName>
                                        </p:attrNameLst>
                                      </p:cBhvr>
                                      <p:tavLst>
                                        <p:tav tm="0">
                                          <p:val>
                                            <p:strVal val="4*#ppt_w"/>
                                          </p:val>
                                        </p:tav>
                                        <p:tav tm="100000">
                                          <p:val>
                                            <p:strVal val="#ppt_w"/>
                                          </p:val>
                                        </p:tav>
                                      </p:tavLst>
                                    </p:anim>
                                    <p:anim calcmode="lin" valueType="num">
                                      <p:cBhvr>
                                        <p:cTn id="134" dur="500" fill="hold"/>
                                        <p:tgtEl>
                                          <p:spTgt spid="5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8" grpId="0" autoUpdateAnimBg="0"/>
      <p:bldP spid="212999" grpId="0" autoUpdateAnimBg="0"/>
      <p:bldP spid="213000" grpId="0" autoUpdateAnimBg="0"/>
      <p:bldP spid="213001"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P spid="56"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6434" name="Rectangle 23"/>
          <p:cNvSpPr>
            <a:spLocks noChangeArrowheads="1"/>
          </p:cNvSpPr>
          <p:nvPr/>
        </p:nvSpPr>
        <p:spPr bwMode="auto">
          <a:xfrm>
            <a:off x="1878013" y="0"/>
            <a:ext cx="5230812" cy="6858000"/>
          </a:xfrm>
          <a:prstGeom prst="rect">
            <a:avLst/>
          </a:prstGeom>
          <a:solidFill>
            <a:srgbClr val="FFFFFF"/>
          </a:solidFill>
          <a:ln w="76200" cmpd="tri">
            <a:solidFill>
              <a:srgbClr val="1A0004"/>
            </a:solidFill>
            <a:round/>
            <a:headEnd/>
            <a:tailEnd/>
          </a:ln>
        </p:spPr>
        <p:txBody>
          <a:bodyPr wrap="none" anchor="ctr"/>
          <a:lstStyle/>
          <a:p>
            <a:endParaRPr lang="en-US"/>
          </a:p>
        </p:txBody>
      </p:sp>
      <p:sp>
        <p:nvSpPr>
          <p:cNvPr id="211972" name="AutoShape 4"/>
          <p:cNvSpPr>
            <a:spLocks noChangeArrowheads="1"/>
          </p:cNvSpPr>
          <p:nvPr/>
        </p:nvSpPr>
        <p:spPr bwMode="auto">
          <a:xfrm>
            <a:off x="2225675" y="1100138"/>
            <a:ext cx="3343275"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3" name="AutoShape 5"/>
          <p:cNvSpPr>
            <a:spLocks noChangeArrowheads="1"/>
          </p:cNvSpPr>
          <p:nvPr/>
        </p:nvSpPr>
        <p:spPr bwMode="auto">
          <a:xfrm>
            <a:off x="5730875" y="1071563"/>
            <a:ext cx="1228725" cy="312737"/>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4" name="Oval 6"/>
          <p:cNvSpPr>
            <a:spLocks noChangeArrowheads="1"/>
          </p:cNvSpPr>
          <p:nvPr/>
        </p:nvSpPr>
        <p:spPr bwMode="auto">
          <a:xfrm>
            <a:off x="2376488" y="14811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5" name="Oval 7"/>
          <p:cNvSpPr>
            <a:spLocks noChangeArrowheads="1"/>
          </p:cNvSpPr>
          <p:nvPr/>
        </p:nvSpPr>
        <p:spPr bwMode="auto">
          <a:xfrm>
            <a:off x="2376488" y="185102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6" name="Oval 8"/>
          <p:cNvSpPr>
            <a:spLocks noChangeArrowheads="1"/>
          </p:cNvSpPr>
          <p:nvPr/>
        </p:nvSpPr>
        <p:spPr bwMode="auto">
          <a:xfrm>
            <a:off x="2376488" y="21796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7" name="Oval 9"/>
          <p:cNvSpPr>
            <a:spLocks noChangeArrowheads="1"/>
          </p:cNvSpPr>
          <p:nvPr/>
        </p:nvSpPr>
        <p:spPr bwMode="auto">
          <a:xfrm>
            <a:off x="2376488" y="29797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8" name="Oval 10"/>
          <p:cNvSpPr>
            <a:spLocks noChangeArrowheads="1"/>
          </p:cNvSpPr>
          <p:nvPr/>
        </p:nvSpPr>
        <p:spPr bwMode="auto">
          <a:xfrm>
            <a:off x="3659188" y="3762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11979" name="Oval 11"/>
          <p:cNvSpPr>
            <a:spLocks noChangeArrowheads="1"/>
          </p:cNvSpPr>
          <p:nvPr/>
        </p:nvSpPr>
        <p:spPr bwMode="auto">
          <a:xfrm>
            <a:off x="3883025" y="411797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27"/>
          <p:cNvGrpSpPr>
            <a:grpSpLocks/>
          </p:cNvGrpSpPr>
          <p:nvPr/>
        </p:nvGrpSpPr>
        <p:grpSpPr bwMode="auto">
          <a:xfrm>
            <a:off x="4335463" y="4168775"/>
            <a:ext cx="419100" cy="384175"/>
            <a:chOff x="2399" y="2759"/>
            <a:chExt cx="264" cy="242"/>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6544" name="Text Box 15"/>
            <p:cNvSpPr txBox="1">
              <a:spLocks noChangeArrowheads="1"/>
            </p:cNvSpPr>
            <p:nvPr/>
          </p:nvSpPr>
          <p:spPr bwMode="auto">
            <a:xfrm>
              <a:off x="2421" y="2759"/>
              <a:ext cx="24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600" b="1">
                  <a:solidFill>
                    <a:srgbClr val="FF0000"/>
                  </a:solidFill>
                  <a:latin typeface="Lucida Handwriting" charset="0"/>
                </a:rPr>
                <a:t>...</a:t>
              </a:r>
            </a:p>
          </p:txBody>
        </p:sp>
      </p:grpSp>
      <p:sp>
        <p:nvSpPr>
          <p:cNvPr id="146444"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46445" name="Text Box 22"/>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endParaRPr>
          </a:p>
        </p:txBody>
      </p:sp>
      <p:sp>
        <p:nvSpPr>
          <p:cNvPr id="211992" name="Rectangle 24"/>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46447" name="Text Box 25"/>
          <p:cNvSpPr txBox="1">
            <a:spLocks noChangeArrowheads="1"/>
          </p:cNvSpPr>
          <p:nvPr/>
        </p:nvSpPr>
        <p:spPr bwMode="auto">
          <a:xfrm>
            <a:off x="8121650" y="6523038"/>
            <a:ext cx="327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72</a:t>
            </a:r>
          </a:p>
        </p:txBody>
      </p:sp>
      <p:sp>
        <p:nvSpPr>
          <p:cNvPr id="146448" name="Text Box 26"/>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9</a:t>
            </a:r>
          </a:p>
        </p:txBody>
      </p:sp>
      <p:sp>
        <p:nvSpPr>
          <p:cNvPr id="146449" name="Text Box 5"/>
          <p:cNvSpPr txBox="1">
            <a:spLocks noChangeArrowheads="1"/>
          </p:cNvSpPr>
          <p:nvPr/>
        </p:nvSpPr>
        <p:spPr bwMode="auto">
          <a:xfrm>
            <a:off x="1870075" y="565150"/>
            <a:ext cx="51863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1A0004"/>
                </a:solidFill>
                <a:latin typeface="Helvetica" charset="0"/>
              </a:rPr>
              <a:t>Now…try your hand at opening your mental Bible File,</a:t>
            </a:r>
            <a:br>
              <a:rPr lang="en-US" sz="1200" b="1">
                <a:solidFill>
                  <a:srgbClr val="1A0004"/>
                </a:solidFill>
                <a:latin typeface="Helvetica" charset="0"/>
              </a:rPr>
            </a:br>
            <a:r>
              <a:rPr lang="en-US" sz="1200" b="1">
                <a:solidFill>
                  <a:srgbClr val="1A0004"/>
                </a:solidFill>
                <a:latin typeface="Helvetica" charset="0"/>
              </a:rPr>
              <a:t> either by yourself or by drilling or quizzing someone else.</a:t>
            </a:r>
          </a:p>
        </p:txBody>
      </p:sp>
      <p:sp>
        <p:nvSpPr>
          <p:cNvPr id="118" name="Rectangle 6"/>
          <p:cNvSpPr>
            <a:spLocks noChangeArrowheads="1"/>
          </p:cNvSpPr>
          <p:nvPr/>
        </p:nvSpPr>
        <p:spPr bwMode="auto">
          <a:xfrm>
            <a:off x="1855788" y="5851525"/>
            <a:ext cx="1922462" cy="554038"/>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defRPr/>
            </a:pPr>
            <a:r>
              <a:rPr lang="en-US" sz="1800" b="1" dirty="0">
                <a:solidFill>
                  <a:srgbClr val="1A0004"/>
                </a:solidFill>
                <a:latin typeface="Comic Sans MS" charset="0"/>
              </a:rPr>
              <a:t>YOUR MENTAL BIBLE FILE!</a:t>
            </a:r>
            <a:endParaRPr lang="en-US" sz="1800" dirty="0">
              <a:solidFill>
                <a:srgbClr val="1A0004"/>
              </a:solidFill>
              <a:latin typeface="Arial" panose="020B0604020202020204" pitchFamily="34" charset="0"/>
            </a:endParaRPr>
          </a:p>
        </p:txBody>
      </p:sp>
      <p:sp>
        <p:nvSpPr>
          <p:cNvPr id="146451" name="Text Box 8"/>
          <p:cNvSpPr txBox="1">
            <a:spLocks noChangeArrowheads="1"/>
          </p:cNvSpPr>
          <p:nvPr/>
        </p:nvSpPr>
        <p:spPr bwMode="auto">
          <a:xfrm>
            <a:off x="4511675" y="4348163"/>
            <a:ext cx="27717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dirty="0">
                <a:solidFill>
                  <a:srgbClr val="1A0004"/>
                </a:solidFill>
                <a:latin typeface="Arial" panose="020B0604020202020204" pitchFamily="34" charset="0"/>
              </a:rPr>
              <a:t>Therefore, the ten words… and your ten file folder labels… are:</a:t>
            </a:r>
          </a:p>
        </p:txBody>
      </p:sp>
      <p:sp>
        <p:nvSpPr>
          <p:cNvPr id="146452" name="Text Box 10"/>
          <p:cNvSpPr txBox="1">
            <a:spLocks noChangeArrowheads="1"/>
          </p:cNvSpPr>
          <p:nvPr/>
        </p:nvSpPr>
        <p:spPr bwMode="auto">
          <a:xfrm>
            <a:off x="2582863" y="1716088"/>
            <a:ext cx="24320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dirty="0">
                <a:solidFill>
                  <a:srgbClr val="1A0004"/>
                </a:solidFill>
                <a:latin typeface="Arial" panose="020B0604020202020204" pitchFamily="34" charset="0"/>
              </a:rPr>
              <a:t>7 = 4+3 </a:t>
            </a:r>
            <a:r>
              <a:rPr lang="en-US" sz="1400" dirty="0">
                <a:solidFill>
                  <a:srgbClr val="1A0004"/>
                </a:solidFill>
                <a:latin typeface="Arial" panose="020B0604020202020204" pitchFamily="34" charset="0"/>
              </a:rPr>
              <a:t> breaks out into:</a:t>
            </a:r>
          </a:p>
        </p:txBody>
      </p:sp>
      <p:sp>
        <p:nvSpPr>
          <p:cNvPr id="146453" name="Text Box 11"/>
          <p:cNvSpPr txBox="1">
            <a:spLocks noChangeArrowheads="1"/>
          </p:cNvSpPr>
          <p:nvPr/>
        </p:nvSpPr>
        <p:spPr bwMode="auto">
          <a:xfrm>
            <a:off x="5016500" y="1804988"/>
            <a:ext cx="24733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4 PEOPLE &amp;  3 SOCIETIES</a:t>
            </a:r>
          </a:p>
        </p:txBody>
      </p:sp>
      <p:sp>
        <p:nvSpPr>
          <p:cNvPr id="146454" name="Text Box 13"/>
          <p:cNvSpPr txBox="1">
            <a:spLocks noChangeArrowheads="1"/>
          </p:cNvSpPr>
          <p:nvPr/>
        </p:nvSpPr>
        <p:spPr bwMode="auto">
          <a:xfrm>
            <a:off x="2617788" y="1384300"/>
            <a:ext cx="2755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dirty="0">
                <a:solidFill>
                  <a:srgbClr val="1A0004"/>
                </a:solidFill>
                <a:latin typeface="Arial" panose="020B0604020202020204" pitchFamily="34" charset="0"/>
              </a:rPr>
              <a:t>The letter </a:t>
            </a:r>
            <a:r>
              <a:rPr lang="en-US" altLang="ja-JP" sz="1400" dirty="0">
                <a:solidFill>
                  <a:srgbClr val="1A0004"/>
                </a:solidFill>
                <a:latin typeface="Arial" panose="020B0604020202020204" pitchFamily="34" charset="0"/>
              </a:rPr>
              <a:t>"C" stands for:</a:t>
            </a:r>
            <a:endParaRPr lang="en-US" sz="1400" dirty="0">
              <a:solidFill>
                <a:srgbClr val="1A0004"/>
              </a:solidFill>
              <a:latin typeface="Arial" panose="020B0604020202020204" pitchFamily="34" charset="0"/>
            </a:endParaRPr>
          </a:p>
        </p:txBody>
      </p:sp>
      <p:sp>
        <p:nvSpPr>
          <p:cNvPr id="146455" name="Text Box 14"/>
          <p:cNvSpPr txBox="1">
            <a:spLocks noChangeArrowheads="1"/>
          </p:cNvSpPr>
          <p:nvPr/>
        </p:nvSpPr>
        <p:spPr bwMode="auto">
          <a:xfrm>
            <a:off x="5016500" y="1427163"/>
            <a:ext cx="1552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CREATION</a:t>
            </a:r>
          </a:p>
        </p:txBody>
      </p:sp>
      <p:sp>
        <p:nvSpPr>
          <p:cNvPr id="146456" name="Text Box 15"/>
          <p:cNvSpPr txBox="1">
            <a:spLocks noChangeArrowheads="1"/>
          </p:cNvSpPr>
          <p:nvPr/>
        </p:nvSpPr>
        <p:spPr bwMode="auto">
          <a:xfrm>
            <a:off x="3810000" y="3676650"/>
            <a:ext cx="2181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dirty="0">
                <a:solidFill>
                  <a:srgbClr val="1A0004"/>
                </a:solidFill>
                <a:latin typeface="Arial" panose="020B0604020202020204" pitchFamily="34" charset="0"/>
              </a:rPr>
              <a:t>The letter </a:t>
            </a:r>
            <a:r>
              <a:rPr lang="en-US" altLang="ja-JP" sz="1400" dirty="0">
                <a:solidFill>
                  <a:srgbClr val="1A0004"/>
                </a:solidFill>
                <a:latin typeface="Arial" panose="020B0604020202020204" pitchFamily="34" charset="0"/>
              </a:rPr>
              <a:t>"S" stands for:</a:t>
            </a:r>
            <a:endParaRPr lang="en-US" sz="1400" dirty="0">
              <a:solidFill>
                <a:srgbClr val="1A0004"/>
              </a:solidFill>
              <a:latin typeface="Arial" panose="020B0604020202020204" pitchFamily="34" charset="0"/>
            </a:endParaRPr>
          </a:p>
        </p:txBody>
      </p:sp>
      <p:sp>
        <p:nvSpPr>
          <p:cNvPr id="146457" name="Text Box 16"/>
          <p:cNvSpPr txBox="1">
            <a:spLocks noChangeArrowheads="1"/>
          </p:cNvSpPr>
          <p:nvPr/>
        </p:nvSpPr>
        <p:spPr bwMode="auto">
          <a:xfrm>
            <a:off x="5905500" y="3692525"/>
            <a:ext cx="1139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SILENCE</a:t>
            </a:r>
          </a:p>
        </p:txBody>
      </p:sp>
      <p:sp>
        <p:nvSpPr>
          <p:cNvPr id="146458" name="Text Box 17"/>
          <p:cNvSpPr txBox="1">
            <a:spLocks noChangeArrowheads="1"/>
          </p:cNvSpPr>
          <p:nvPr/>
        </p:nvSpPr>
        <p:spPr bwMode="auto">
          <a:xfrm>
            <a:off x="4035425" y="4032250"/>
            <a:ext cx="211931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dirty="0">
                <a:solidFill>
                  <a:srgbClr val="1A0004"/>
                </a:solidFill>
                <a:latin typeface="Arial" panose="020B0604020202020204" pitchFamily="34" charset="0"/>
              </a:rPr>
              <a:t>The letter </a:t>
            </a:r>
            <a:r>
              <a:rPr lang="en-US" altLang="ja-JP" sz="1400" dirty="0">
                <a:solidFill>
                  <a:srgbClr val="1A0004"/>
                </a:solidFill>
                <a:latin typeface="Arial" panose="020B0604020202020204" pitchFamily="34" charset="0"/>
              </a:rPr>
              <a:t>"J" stands for:</a:t>
            </a:r>
            <a:endParaRPr lang="en-US" sz="1400" dirty="0">
              <a:solidFill>
                <a:srgbClr val="1A0004"/>
              </a:solidFill>
              <a:latin typeface="Arial" panose="020B0604020202020204" pitchFamily="34" charset="0"/>
            </a:endParaRPr>
          </a:p>
        </p:txBody>
      </p:sp>
      <p:sp>
        <p:nvSpPr>
          <p:cNvPr id="146459" name="Text Box 18"/>
          <p:cNvSpPr txBox="1">
            <a:spLocks noChangeArrowheads="1"/>
          </p:cNvSpPr>
          <p:nvPr/>
        </p:nvSpPr>
        <p:spPr bwMode="auto">
          <a:xfrm>
            <a:off x="1725613" y="3787775"/>
            <a:ext cx="17462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u="sng">
                <a:solidFill>
                  <a:srgbClr val="1A0004"/>
                </a:solidFill>
                <a:latin typeface="Helvetica" charset="0"/>
              </a:rPr>
              <a:t>JESUS</a:t>
            </a:r>
          </a:p>
        </p:txBody>
      </p:sp>
      <p:sp>
        <p:nvSpPr>
          <p:cNvPr id="146460" name="Text Box 20"/>
          <p:cNvSpPr txBox="1">
            <a:spLocks noChangeArrowheads="1"/>
          </p:cNvSpPr>
          <p:nvPr/>
        </p:nvSpPr>
        <p:spPr bwMode="auto">
          <a:xfrm>
            <a:off x="2371725" y="1085850"/>
            <a:ext cx="30781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dirty="0">
                <a:solidFill>
                  <a:srgbClr val="1A0004"/>
                </a:solidFill>
                <a:latin typeface="Arial" panose="020B0604020202020204" pitchFamily="34" charset="0"/>
              </a:rPr>
              <a:t> The key to opening your Bible file is:</a:t>
            </a:r>
          </a:p>
        </p:txBody>
      </p:sp>
      <p:sp>
        <p:nvSpPr>
          <p:cNvPr id="129" name="Line 22"/>
          <p:cNvSpPr>
            <a:spLocks noChangeShapeType="1"/>
          </p:cNvSpPr>
          <p:nvPr/>
        </p:nvSpPr>
        <p:spPr bwMode="auto">
          <a:xfrm>
            <a:off x="7143750" y="792163"/>
            <a:ext cx="112713" cy="0"/>
          </a:xfrm>
          <a:prstGeom prst="line">
            <a:avLst/>
          </a:prstGeom>
          <a:noFill/>
          <a:ln w="28575">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6462" name="Text Box 24"/>
          <p:cNvSpPr txBox="1">
            <a:spLocks noChangeArrowheads="1"/>
          </p:cNvSpPr>
          <p:nvPr/>
        </p:nvSpPr>
        <p:spPr bwMode="auto">
          <a:xfrm>
            <a:off x="2582863" y="2103438"/>
            <a:ext cx="25876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dirty="0">
                <a:solidFill>
                  <a:srgbClr val="1A0004"/>
                </a:solidFill>
                <a:latin typeface="Arial" panose="020B0604020202020204" pitchFamily="34" charset="0"/>
              </a:rPr>
              <a:t>The FOUR PEOPLE are:</a:t>
            </a:r>
          </a:p>
        </p:txBody>
      </p:sp>
      <p:sp>
        <p:nvSpPr>
          <p:cNvPr id="146463" name="Text Box 25"/>
          <p:cNvSpPr txBox="1">
            <a:spLocks noChangeArrowheads="1"/>
          </p:cNvSpPr>
          <p:nvPr/>
        </p:nvSpPr>
        <p:spPr bwMode="auto">
          <a:xfrm>
            <a:off x="5016500" y="2109788"/>
            <a:ext cx="1509713"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ABRAHAM               JOSEPH                        MOSES </a:t>
            </a:r>
            <a:br>
              <a:rPr lang="en-US" sz="1200" b="1" u="sng">
                <a:solidFill>
                  <a:srgbClr val="1A0004"/>
                </a:solidFill>
                <a:latin typeface="Helvetica" charset="0"/>
              </a:rPr>
            </a:br>
            <a:r>
              <a:rPr lang="en-US" sz="1200" b="1" u="sng">
                <a:solidFill>
                  <a:srgbClr val="1A0004"/>
                </a:solidFill>
                <a:latin typeface="Helvetica" charset="0"/>
              </a:rPr>
              <a:t>JOSHUA</a:t>
            </a:r>
          </a:p>
        </p:txBody>
      </p:sp>
      <p:sp>
        <p:nvSpPr>
          <p:cNvPr id="146464" name="Text Box 28"/>
          <p:cNvSpPr txBox="1">
            <a:spLocks noChangeArrowheads="1"/>
          </p:cNvSpPr>
          <p:nvPr/>
        </p:nvSpPr>
        <p:spPr bwMode="auto">
          <a:xfrm>
            <a:off x="2593975" y="2884488"/>
            <a:ext cx="25193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dirty="0">
                <a:solidFill>
                  <a:srgbClr val="1A0004"/>
                </a:solidFill>
                <a:latin typeface="Arial" panose="020B0604020202020204" pitchFamily="34" charset="0"/>
              </a:rPr>
              <a:t>The THREE SOCIETIES are:</a:t>
            </a:r>
          </a:p>
        </p:txBody>
      </p:sp>
      <p:sp>
        <p:nvSpPr>
          <p:cNvPr id="146465" name="Text Box 29"/>
          <p:cNvSpPr txBox="1">
            <a:spLocks noChangeArrowheads="1"/>
          </p:cNvSpPr>
          <p:nvPr/>
        </p:nvSpPr>
        <p:spPr bwMode="auto">
          <a:xfrm>
            <a:off x="5016500" y="2927350"/>
            <a:ext cx="1509713"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ANARCHY ROYALTY CAPTIVITY</a:t>
            </a:r>
          </a:p>
        </p:txBody>
      </p:sp>
      <p:grpSp>
        <p:nvGrpSpPr>
          <p:cNvPr id="146466" name="Group 32" descr="Large confetti"/>
          <p:cNvGrpSpPr>
            <a:grpSpLocks/>
          </p:cNvGrpSpPr>
          <p:nvPr/>
        </p:nvGrpSpPr>
        <p:grpSpPr bwMode="auto">
          <a:xfrm>
            <a:off x="2089150" y="3387725"/>
            <a:ext cx="1276350" cy="588963"/>
            <a:chOff x="375" y="3720"/>
            <a:chExt cx="868" cy="450"/>
          </a:xfrm>
        </p:grpSpPr>
        <p:sp>
          <p:nvSpPr>
            <p:cNvPr id="137" name="Freeform 3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8" name="Rectangle 3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9" name="Rectangle 3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0" name="Rectangle 3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1" name="Line 3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67" name="Group 38" descr="Large confetti"/>
          <p:cNvGrpSpPr>
            <a:grpSpLocks/>
          </p:cNvGrpSpPr>
          <p:nvPr/>
        </p:nvGrpSpPr>
        <p:grpSpPr bwMode="auto">
          <a:xfrm>
            <a:off x="2352675" y="3706813"/>
            <a:ext cx="1276350" cy="588962"/>
            <a:chOff x="375" y="3720"/>
            <a:chExt cx="868" cy="450"/>
          </a:xfrm>
        </p:grpSpPr>
        <p:sp>
          <p:nvSpPr>
            <p:cNvPr id="143" name="Freeform 3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4" name="Rectangle 4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5" name="Rectangle 4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6" name="Rectangle 4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7" name="Line 4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68" name="Group 44" descr="Large confetti"/>
          <p:cNvGrpSpPr>
            <a:grpSpLocks/>
          </p:cNvGrpSpPr>
          <p:nvPr/>
        </p:nvGrpSpPr>
        <p:grpSpPr bwMode="auto">
          <a:xfrm>
            <a:off x="2635250" y="4008438"/>
            <a:ext cx="1276350" cy="588962"/>
            <a:chOff x="375" y="3720"/>
            <a:chExt cx="868" cy="450"/>
          </a:xfrm>
        </p:grpSpPr>
        <p:sp>
          <p:nvSpPr>
            <p:cNvPr id="149" name="Freeform 4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0" name="Rectangle 4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1" name="Rectangle 4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2" name="Rectangle 4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3" name="Line 4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69" name="Group 50" descr="Large confetti"/>
          <p:cNvGrpSpPr>
            <a:grpSpLocks/>
          </p:cNvGrpSpPr>
          <p:nvPr/>
        </p:nvGrpSpPr>
        <p:grpSpPr bwMode="auto">
          <a:xfrm>
            <a:off x="2917825" y="4329113"/>
            <a:ext cx="1276350" cy="588962"/>
            <a:chOff x="375" y="3720"/>
            <a:chExt cx="868" cy="450"/>
          </a:xfrm>
        </p:grpSpPr>
        <p:sp>
          <p:nvSpPr>
            <p:cNvPr id="155" name="Freeform 51"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6" name="Rectangle 5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7" name="Rectangle 5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8" name="Rectangle 54"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9" name="Line 55"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0" name="Group 56" descr="Large confetti"/>
          <p:cNvGrpSpPr>
            <a:grpSpLocks/>
          </p:cNvGrpSpPr>
          <p:nvPr/>
        </p:nvGrpSpPr>
        <p:grpSpPr bwMode="auto">
          <a:xfrm>
            <a:off x="3221038" y="4646613"/>
            <a:ext cx="1276350" cy="588962"/>
            <a:chOff x="375" y="3720"/>
            <a:chExt cx="868" cy="450"/>
          </a:xfrm>
        </p:grpSpPr>
        <p:sp>
          <p:nvSpPr>
            <p:cNvPr id="161" name="Freeform 5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2" name="Rectangle 5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3" name="Rectangle 5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4" name="Rectangle 6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5" name="Line 6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1" name="Group 62" descr="Large confetti"/>
          <p:cNvGrpSpPr>
            <a:grpSpLocks/>
          </p:cNvGrpSpPr>
          <p:nvPr/>
        </p:nvGrpSpPr>
        <p:grpSpPr bwMode="auto">
          <a:xfrm>
            <a:off x="3522663" y="4984750"/>
            <a:ext cx="1276350" cy="588963"/>
            <a:chOff x="375" y="3720"/>
            <a:chExt cx="868" cy="450"/>
          </a:xfrm>
        </p:grpSpPr>
        <p:sp>
          <p:nvSpPr>
            <p:cNvPr id="167" name="Freeform 6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8" name="Rectangle 6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9" name="Rectangle 6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0" name="Rectangle 6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1" name="Line 6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2" name="Group 68" descr="Large confetti"/>
          <p:cNvGrpSpPr>
            <a:grpSpLocks/>
          </p:cNvGrpSpPr>
          <p:nvPr/>
        </p:nvGrpSpPr>
        <p:grpSpPr bwMode="auto">
          <a:xfrm>
            <a:off x="3805238" y="5303838"/>
            <a:ext cx="1276350" cy="588962"/>
            <a:chOff x="375" y="3720"/>
            <a:chExt cx="868" cy="450"/>
          </a:xfrm>
        </p:grpSpPr>
        <p:sp>
          <p:nvSpPr>
            <p:cNvPr id="173" name="Freeform 6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4" name="Rectangle 7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5" name="Rectangle 7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6" name="Rectangle 7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7" name="Line 7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3" name="Group 74" descr="Large confetti"/>
          <p:cNvGrpSpPr>
            <a:grpSpLocks/>
          </p:cNvGrpSpPr>
          <p:nvPr/>
        </p:nvGrpSpPr>
        <p:grpSpPr bwMode="auto">
          <a:xfrm>
            <a:off x="4087813" y="5641975"/>
            <a:ext cx="1276350" cy="588963"/>
            <a:chOff x="375" y="3720"/>
            <a:chExt cx="868" cy="450"/>
          </a:xfrm>
        </p:grpSpPr>
        <p:sp>
          <p:nvSpPr>
            <p:cNvPr id="179" name="Freeform 7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0" name="Rectangle 7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1" name="Rectangle 7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2" name="Rectangle 7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3" name="Line 7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4" name="Group 80" descr="Large confetti"/>
          <p:cNvGrpSpPr>
            <a:grpSpLocks/>
          </p:cNvGrpSpPr>
          <p:nvPr/>
        </p:nvGrpSpPr>
        <p:grpSpPr bwMode="auto">
          <a:xfrm>
            <a:off x="4371975" y="5978525"/>
            <a:ext cx="1274763" cy="588963"/>
            <a:chOff x="375" y="3720"/>
            <a:chExt cx="868" cy="450"/>
          </a:xfrm>
        </p:grpSpPr>
        <p:sp>
          <p:nvSpPr>
            <p:cNvPr id="185" name="Freeform 81" descr="Large confetti"/>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6" name="Rectangle 8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7" name="Rectangle 8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8" name="Rectangle 84" descr="Large confetti"/>
            <p:cNvSpPr>
              <a:spLocks noChangeArrowheads="1"/>
            </p:cNvSpPr>
            <p:nvPr/>
          </p:nvSpPr>
          <p:spPr bwMode="auto">
            <a:xfrm>
              <a:off x="660" y="3816"/>
              <a:ext cx="322"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9" name="Line 85" descr="Large confetti"/>
            <p:cNvSpPr>
              <a:spLocks noChangeShapeType="1"/>
            </p:cNvSpPr>
            <p:nvPr/>
          </p:nvSpPr>
          <p:spPr bwMode="auto">
            <a:xfrm>
              <a:off x="409" y="3852"/>
              <a:ext cx="547"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5" name="Group 86" descr="Large confetti"/>
          <p:cNvGrpSpPr>
            <a:grpSpLocks/>
          </p:cNvGrpSpPr>
          <p:nvPr/>
        </p:nvGrpSpPr>
        <p:grpSpPr bwMode="auto">
          <a:xfrm>
            <a:off x="4673600" y="6316663"/>
            <a:ext cx="1276350" cy="588962"/>
            <a:chOff x="375" y="3720"/>
            <a:chExt cx="868" cy="450"/>
          </a:xfrm>
        </p:grpSpPr>
        <p:sp>
          <p:nvSpPr>
            <p:cNvPr id="191" name="Freeform 8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2" name="Rectangle 8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3" name="Rectangle 8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4" name="Rectangle 9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5" name="Line 9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grpSp>
      <p:sp>
        <p:nvSpPr>
          <p:cNvPr id="196" name="Text Box 92"/>
          <p:cNvSpPr txBox="1">
            <a:spLocks noChangeArrowheads="1"/>
          </p:cNvSpPr>
          <p:nvPr/>
        </p:nvSpPr>
        <p:spPr bwMode="auto">
          <a:xfrm>
            <a:off x="1366838" y="3352800"/>
            <a:ext cx="2386012" cy="261938"/>
          </a:xfrm>
          <a:prstGeom prst="rect">
            <a:avLst/>
          </a:prstGeom>
          <a:noFill/>
          <a:ln w="9525">
            <a:noFill/>
            <a:miter lim="800000"/>
            <a:headEnd/>
            <a:tailEnd/>
          </a:ln>
        </p:spPr>
        <p:txBody>
          <a:bodyPr>
            <a:spAutoFit/>
          </a:bodyPr>
          <a:lstStyle/>
          <a:p>
            <a:pPr>
              <a:spcBef>
                <a:spcPct val="50000"/>
              </a:spcBef>
              <a:defRPr/>
            </a:pPr>
            <a:r>
              <a:rPr lang="en-US" sz="1050" b="1" dirty="0">
                <a:solidFill>
                  <a:srgbClr val="1A0004"/>
                </a:solidFill>
                <a:latin typeface="Helvetica" charset="0"/>
                <a:ea typeface="+mn-ea"/>
                <a:cs typeface="+mn-cs"/>
              </a:rPr>
              <a:t>CREATION</a:t>
            </a:r>
          </a:p>
        </p:txBody>
      </p:sp>
      <p:sp>
        <p:nvSpPr>
          <p:cNvPr id="197" name="Text Box 93"/>
          <p:cNvSpPr txBox="1">
            <a:spLocks noChangeArrowheads="1"/>
          </p:cNvSpPr>
          <p:nvPr/>
        </p:nvSpPr>
        <p:spPr bwMode="auto">
          <a:xfrm>
            <a:off x="1651000" y="3690938"/>
            <a:ext cx="2384425" cy="261937"/>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ABRAHAM</a:t>
            </a:r>
          </a:p>
        </p:txBody>
      </p:sp>
      <p:sp>
        <p:nvSpPr>
          <p:cNvPr id="198" name="Text Box 94"/>
          <p:cNvSpPr txBox="1">
            <a:spLocks noChangeArrowheads="1"/>
          </p:cNvSpPr>
          <p:nvPr/>
        </p:nvSpPr>
        <p:spPr bwMode="auto">
          <a:xfrm>
            <a:off x="2024063" y="3981450"/>
            <a:ext cx="2386012" cy="261938"/>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JOSEPH</a:t>
            </a:r>
          </a:p>
        </p:txBody>
      </p:sp>
      <p:sp>
        <p:nvSpPr>
          <p:cNvPr id="199" name="Text Box 95"/>
          <p:cNvSpPr txBox="1">
            <a:spLocks noChangeArrowheads="1"/>
          </p:cNvSpPr>
          <p:nvPr/>
        </p:nvSpPr>
        <p:spPr bwMode="auto">
          <a:xfrm>
            <a:off x="2301875" y="4297363"/>
            <a:ext cx="2386013" cy="261937"/>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MOSES</a:t>
            </a:r>
          </a:p>
        </p:txBody>
      </p:sp>
      <p:sp>
        <p:nvSpPr>
          <p:cNvPr id="200" name="Text Box 96"/>
          <p:cNvSpPr txBox="1">
            <a:spLocks noChangeArrowheads="1"/>
          </p:cNvSpPr>
          <p:nvPr/>
        </p:nvSpPr>
        <p:spPr bwMode="auto">
          <a:xfrm>
            <a:off x="2598738" y="4611688"/>
            <a:ext cx="2386012" cy="261937"/>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JOSHUA</a:t>
            </a:r>
          </a:p>
        </p:txBody>
      </p:sp>
      <p:sp>
        <p:nvSpPr>
          <p:cNvPr id="201" name="Text Box 97"/>
          <p:cNvSpPr txBox="1">
            <a:spLocks noChangeArrowheads="1"/>
          </p:cNvSpPr>
          <p:nvPr/>
        </p:nvSpPr>
        <p:spPr bwMode="auto">
          <a:xfrm>
            <a:off x="2805113" y="4941888"/>
            <a:ext cx="2384425" cy="261937"/>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ANARCHY</a:t>
            </a:r>
          </a:p>
        </p:txBody>
      </p:sp>
      <p:sp>
        <p:nvSpPr>
          <p:cNvPr id="202" name="Text Box 98"/>
          <p:cNvSpPr txBox="1">
            <a:spLocks noChangeArrowheads="1"/>
          </p:cNvSpPr>
          <p:nvPr/>
        </p:nvSpPr>
        <p:spPr bwMode="auto">
          <a:xfrm>
            <a:off x="3100388" y="5276850"/>
            <a:ext cx="2384425" cy="261938"/>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ROYALTY</a:t>
            </a:r>
          </a:p>
        </p:txBody>
      </p:sp>
      <p:sp>
        <p:nvSpPr>
          <p:cNvPr id="203" name="Text Box 99"/>
          <p:cNvSpPr txBox="1">
            <a:spLocks noChangeArrowheads="1"/>
          </p:cNvSpPr>
          <p:nvPr/>
        </p:nvSpPr>
        <p:spPr bwMode="auto">
          <a:xfrm>
            <a:off x="3400425" y="5610225"/>
            <a:ext cx="2384425" cy="261938"/>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CAPTIVITY</a:t>
            </a:r>
          </a:p>
        </p:txBody>
      </p:sp>
      <p:sp>
        <p:nvSpPr>
          <p:cNvPr id="204" name="Text Box 100"/>
          <p:cNvSpPr txBox="1">
            <a:spLocks noChangeArrowheads="1"/>
          </p:cNvSpPr>
          <p:nvPr/>
        </p:nvSpPr>
        <p:spPr bwMode="auto">
          <a:xfrm>
            <a:off x="3749675" y="5951538"/>
            <a:ext cx="2384425" cy="261937"/>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SILENCE</a:t>
            </a:r>
          </a:p>
        </p:txBody>
      </p:sp>
      <p:sp>
        <p:nvSpPr>
          <p:cNvPr id="146485" name="Text Box 101"/>
          <p:cNvSpPr txBox="1">
            <a:spLocks noChangeArrowheads="1"/>
          </p:cNvSpPr>
          <p:nvPr/>
        </p:nvSpPr>
        <p:spPr bwMode="auto">
          <a:xfrm>
            <a:off x="3984625" y="6242050"/>
            <a:ext cx="23860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Helvetica" charset="0"/>
              </a:rPr>
              <a:t>JESUS</a:t>
            </a:r>
          </a:p>
        </p:txBody>
      </p:sp>
      <p:sp>
        <p:nvSpPr>
          <p:cNvPr id="206" name="AutoShape 102"/>
          <p:cNvSpPr>
            <a:spLocks noChangeArrowheads="1"/>
          </p:cNvSpPr>
          <p:nvPr/>
        </p:nvSpPr>
        <p:spPr bwMode="auto">
          <a:xfrm rot="5766511">
            <a:off x="5607844" y="5314157"/>
            <a:ext cx="1911350" cy="1135062"/>
          </a:xfrm>
          <a:prstGeom prst="curvedDownArrow">
            <a:avLst>
              <a:gd name="adj1" fmla="val 33678"/>
              <a:gd name="adj2" fmla="val 67357"/>
              <a:gd name="adj3" fmla="val 33333"/>
            </a:avLst>
          </a:prstGeom>
          <a:solidFill>
            <a:srgbClr val="BBE0E3"/>
          </a:solidFill>
          <a:ln w="9525">
            <a:solidFill>
              <a:srgbClr val="000000"/>
            </a:solidFill>
            <a:miter lim="800000"/>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46488" name="Text Box 106"/>
          <p:cNvSpPr txBox="1">
            <a:spLocks noChangeArrowheads="1"/>
          </p:cNvSpPr>
          <p:nvPr/>
        </p:nvSpPr>
        <p:spPr bwMode="auto">
          <a:xfrm>
            <a:off x="5792788" y="1076325"/>
            <a:ext cx="14033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b="1" u="sng">
                <a:solidFill>
                  <a:srgbClr val="1A0004"/>
                </a:solidFill>
                <a:latin typeface="Helvetica" charset="0"/>
              </a:rPr>
              <a:t>C  7  S  J </a:t>
            </a:r>
          </a:p>
        </p:txBody>
      </p:sp>
      <p:sp>
        <p:nvSpPr>
          <p:cNvPr id="211981" name="Text Box 13"/>
          <p:cNvSpPr txBox="1">
            <a:spLocks noChangeArrowheads="1"/>
          </p:cNvSpPr>
          <p:nvPr/>
        </p:nvSpPr>
        <p:spPr bwMode="auto">
          <a:xfrm>
            <a:off x="5899150" y="2500313"/>
            <a:ext cx="3179763"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2400" b="1" dirty="0">
                <a:solidFill>
                  <a:srgbClr val="FFFF00"/>
                </a:solidFill>
                <a:latin typeface="Comic Sans MS" pitchFamily="-107" charset="0"/>
                <a:ea typeface="+mn-ea"/>
                <a:cs typeface="+mn-cs"/>
              </a:rPr>
              <a:t>STUDY HELP #02</a:t>
            </a:r>
          </a:p>
        </p:txBody>
      </p:sp>
      <p:sp>
        <p:nvSpPr>
          <p:cNvPr id="209" name="TextBox 208"/>
          <p:cNvSpPr txBox="1"/>
          <p:nvPr/>
        </p:nvSpPr>
        <p:spPr>
          <a:xfrm>
            <a:off x="1960563" y="53975"/>
            <a:ext cx="5024437" cy="585788"/>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3200" b="1" dirty="0">
                <a:solidFill>
                  <a:srgbClr val="1A0004"/>
                </a:solidFill>
                <a:effectLst>
                  <a:outerShdw blurRad="38100" dist="38100" dir="2700000" algn="tl">
                    <a:srgbClr val="DDDDDD"/>
                  </a:outerShdw>
                </a:effectLst>
                <a:latin typeface="Kosher-Normal" charset="0"/>
                <a:cs typeface="Kosher-Normal" charset="0"/>
              </a:rPr>
              <a:t>The Bible…Basically</a:t>
            </a:r>
            <a:endParaRPr lang="en-US" sz="4400" b="1" dirty="0">
              <a:solidFill>
                <a:srgbClr val="1A0004"/>
              </a:solidFill>
              <a:effectLst>
                <a:outerShdw blurRad="38100" dist="38100" dir="2700000" algn="tl">
                  <a:srgbClr val="DDDDDD"/>
                </a:outerShdw>
              </a:effectLst>
              <a:latin typeface="Kosher-Normal" charset="0"/>
              <a:cs typeface="Kosher-Normal" charset="0"/>
            </a:endParaRPr>
          </a:p>
        </p:txBody>
      </p:sp>
      <p:sp>
        <p:nvSpPr>
          <p:cNvPr id="146491" name="Text Box 16"/>
          <p:cNvSpPr txBox="1">
            <a:spLocks noChangeArrowheads="1"/>
          </p:cNvSpPr>
          <p:nvPr/>
        </p:nvSpPr>
        <p:spPr bwMode="auto">
          <a:xfrm>
            <a:off x="5981700" y="4048125"/>
            <a:ext cx="1139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JESUS</a:t>
            </a:r>
          </a:p>
        </p:txBody>
      </p:sp>
      <p:sp>
        <p:nvSpPr>
          <p:cNvPr id="146492" name="Text Box 23"/>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2747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a:solidFill>
                  <a:srgbClr val="FFFF00"/>
                </a:solidFill>
                <a:effectLst>
                  <a:outerShdw blurRad="38100" dist="38100" dir="2700000" algn="tl">
                    <a:srgbClr val="000000"/>
                  </a:outerShdw>
                </a:effectLst>
              </a:rPr>
              <a:t>7</a:t>
            </a:r>
          </a:p>
        </p:txBody>
      </p:sp>
      <p:sp>
        <p:nvSpPr>
          <p:cNvPr id="87045" name="Rectangle 5" descr="Large checker board"/>
          <p:cNvSpPr>
            <a:spLocks noChangeArrowheads="1"/>
          </p:cNvSpPr>
          <p:nvPr/>
        </p:nvSpPr>
        <p:spPr bwMode="auto">
          <a:xfrm>
            <a:off x="3722688" y="3124200"/>
            <a:ext cx="1768475" cy="457200"/>
          </a:xfrm>
          <a:prstGeom prst="rect">
            <a:avLst/>
          </a:prstGeom>
          <a:pattFill prst="lgCheck">
            <a:fgClr>
              <a:srgbClr val="E9F416"/>
            </a:fgClr>
            <a:bgClr>
              <a:srgbClr val="FFFFFF"/>
            </a:bgClr>
          </a:pattFill>
          <a:ln w="28575">
            <a:solidFill>
              <a:schemeClr val="bg2"/>
            </a:solidFill>
            <a:miter lim="800000"/>
            <a:headEnd/>
            <a:tailEnd/>
          </a:ln>
          <a:effectLst>
            <a:outerShdw blurRad="63500" dist="130755" dir="174327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8483"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48484" name="Text Box 13"/>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48485" name="Text Box 14"/>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870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29" name="Group 36"/>
          <p:cNvGrpSpPr>
            <a:grpSpLocks/>
          </p:cNvGrpSpPr>
          <p:nvPr/>
        </p:nvGrpSpPr>
        <p:grpSpPr bwMode="auto">
          <a:xfrm>
            <a:off x="552450" y="508000"/>
            <a:ext cx="8013700" cy="5822950"/>
            <a:chOff x="348" y="320"/>
            <a:chExt cx="5048" cy="3558"/>
          </a:xfrm>
        </p:grpSpPr>
        <p:pic>
          <p:nvPicPr>
            <p:cNvPr id="150541" name="Picture 2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1" y="327"/>
              <a:ext cx="4062" cy="3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50542" name="Rectangle 28"/>
            <p:cNvSpPr>
              <a:spLocks noChangeArrowheads="1"/>
            </p:cNvSpPr>
            <p:nvPr/>
          </p:nvSpPr>
          <p:spPr bwMode="auto">
            <a:xfrm>
              <a:off x="4875" y="320"/>
              <a:ext cx="521" cy="3537"/>
            </a:xfrm>
            <a:prstGeom prst="rect">
              <a:avLst/>
            </a:prstGeom>
            <a:solidFill>
              <a:srgbClr val="7E400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0543" name="Rectangle 30"/>
            <p:cNvSpPr>
              <a:spLocks noChangeArrowheads="1"/>
            </p:cNvSpPr>
            <p:nvPr/>
          </p:nvSpPr>
          <p:spPr bwMode="auto">
            <a:xfrm>
              <a:off x="348" y="341"/>
              <a:ext cx="496" cy="3537"/>
            </a:xfrm>
            <a:prstGeom prst="rect">
              <a:avLst/>
            </a:prstGeom>
            <a:solidFill>
              <a:srgbClr val="7E400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150530" name="Text Box 19"/>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50531" name="Text Box 25"/>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74</a:t>
            </a:r>
          </a:p>
        </p:txBody>
      </p:sp>
      <p:sp>
        <p:nvSpPr>
          <p:cNvPr id="82947" name="Rectangle 3"/>
          <p:cNvSpPr>
            <a:spLocks noChangeArrowheads="1"/>
          </p:cNvSpPr>
          <p:nvPr/>
        </p:nvSpPr>
        <p:spPr bwMode="auto">
          <a:xfrm>
            <a:off x="7945438" y="23320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dirty="0">
              <a:solidFill>
                <a:srgbClr val="FAFD00"/>
              </a:solidFill>
              <a:latin typeface="Arial" panose="020B0604020202020204" pitchFamily="34" charset="0"/>
              <a:ea typeface="+mn-ea"/>
              <a:cs typeface="+mn-cs"/>
            </a:endParaRPr>
          </a:p>
        </p:txBody>
      </p:sp>
      <p:sp>
        <p:nvSpPr>
          <p:cNvPr id="150533" name="Rectangle 8"/>
          <p:cNvSpPr>
            <a:spLocks noChangeArrowheads="1"/>
          </p:cNvSpPr>
          <p:nvPr/>
        </p:nvSpPr>
        <p:spPr bwMode="auto">
          <a:xfrm rot="835137">
            <a:off x="4806950"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C</a:t>
            </a:r>
            <a:endParaRPr lang="zh-CN" altLang="en-US" sz="2000" b="1">
              <a:solidFill>
                <a:schemeClr val="bg2"/>
              </a:solidFill>
            </a:endParaRPr>
          </a:p>
        </p:txBody>
      </p:sp>
      <p:sp>
        <p:nvSpPr>
          <p:cNvPr id="150534" name="Rectangle 8"/>
          <p:cNvSpPr>
            <a:spLocks noChangeArrowheads="1"/>
          </p:cNvSpPr>
          <p:nvPr/>
        </p:nvSpPr>
        <p:spPr bwMode="auto">
          <a:xfrm rot="835137">
            <a:off x="4665663" y="2628900"/>
            <a:ext cx="442912"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7</a:t>
            </a:r>
            <a:endParaRPr lang="zh-CN" altLang="en-US" sz="2000" b="1">
              <a:solidFill>
                <a:schemeClr val="bg2"/>
              </a:solidFill>
            </a:endParaRPr>
          </a:p>
        </p:txBody>
      </p:sp>
      <p:sp>
        <p:nvSpPr>
          <p:cNvPr id="150535" name="Rectangle 8"/>
          <p:cNvSpPr>
            <a:spLocks noChangeArrowheads="1"/>
          </p:cNvSpPr>
          <p:nvPr/>
        </p:nvSpPr>
        <p:spPr bwMode="auto">
          <a:xfrm rot="835137">
            <a:off x="4484688" y="3659188"/>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S</a:t>
            </a:r>
            <a:endParaRPr lang="zh-CN" altLang="en-US" sz="2000" b="1">
              <a:solidFill>
                <a:schemeClr val="bg2"/>
              </a:solidFill>
            </a:endParaRPr>
          </a:p>
        </p:txBody>
      </p:sp>
      <p:sp>
        <p:nvSpPr>
          <p:cNvPr id="150536" name="Rectangle 8"/>
          <p:cNvSpPr>
            <a:spLocks noChangeArrowheads="1"/>
          </p:cNvSpPr>
          <p:nvPr/>
        </p:nvSpPr>
        <p:spPr bwMode="auto">
          <a:xfrm rot="835137">
            <a:off x="4330700" y="4586288"/>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J</a:t>
            </a:r>
            <a:endParaRPr lang="zh-CN" altLang="en-US" sz="2000" b="1">
              <a:solidFill>
                <a:schemeClr val="bg2"/>
              </a:solidFill>
            </a:endParaRPr>
          </a:p>
        </p:txBody>
      </p:sp>
      <p:sp>
        <p:nvSpPr>
          <p:cNvPr id="82949" name="Rectangle 5"/>
          <p:cNvSpPr>
            <a:spLocks noChangeArrowheads="1"/>
          </p:cNvSpPr>
          <p:nvPr/>
        </p:nvSpPr>
        <p:spPr bwMode="auto">
          <a:xfrm>
            <a:off x="434975" y="3711575"/>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5400" dirty="0">
                <a:solidFill>
                  <a:srgbClr val="00FF00"/>
                </a:solidFill>
                <a:effectLst>
                  <a:outerShdw blurRad="38100" dist="38100" dir="2700000" algn="tl">
                    <a:srgbClr val="000000"/>
                  </a:outerShdw>
                </a:effectLst>
                <a:latin typeface="Arial" panose="020B0604020202020204" pitchFamily="34" charset="0"/>
              </a:rPr>
              <a:t>The Key to Opening Up </a:t>
            </a:r>
            <a:br>
              <a:rPr lang="en-US" sz="5400" dirty="0">
                <a:solidFill>
                  <a:srgbClr val="00FF00"/>
                </a:solidFill>
                <a:effectLst>
                  <a:outerShdw blurRad="38100" dist="38100" dir="2700000" algn="tl">
                    <a:srgbClr val="000000"/>
                  </a:outerShdw>
                </a:effectLst>
                <a:latin typeface="Arial" panose="020B0604020202020204" pitchFamily="34" charset="0"/>
              </a:rPr>
            </a:br>
            <a:r>
              <a:rPr lang="en-US" altLang="ja-JP" sz="7200" dirty="0">
                <a:solidFill>
                  <a:schemeClr val="tx1"/>
                </a:solidFill>
                <a:effectLst>
                  <a:outerShdw blurRad="38100" dist="38100" dir="2700000" algn="tl">
                    <a:srgbClr val="000000"/>
                  </a:outerShdw>
                </a:effectLst>
                <a:latin typeface="Arial" panose="020B0604020202020204" pitchFamily="34" charset="0"/>
              </a:rPr>
              <a:t>"Your Bible File"</a:t>
            </a:r>
            <a:endParaRPr lang="en-US" sz="7200" dirty="0">
              <a:solidFill>
                <a:srgbClr val="00FF00"/>
              </a:solidFill>
              <a:effectLst>
                <a:outerShdw blurRad="38100" dist="38100" dir="2700000" algn="tl">
                  <a:srgbClr val="000000"/>
                </a:outerShdw>
              </a:effectLst>
              <a:latin typeface="Arial" panose="020B0604020202020204" pitchFamily="34" charset="0"/>
            </a:endParaRPr>
          </a:p>
        </p:txBody>
      </p:sp>
      <p:grpSp>
        <p:nvGrpSpPr>
          <p:cNvPr id="150538" name="Group 37"/>
          <p:cNvGrpSpPr>
            <a:grpSpLocks/>
          </p:cNvGrpSpPr>
          <p:nvPr/>
        </p:nvGrpSpPr>
        <p:grpSpPr bwMode="auto">
          <a:xfrm>
            <a:off x="512763" y="1858963"/>
            <a:ext cx="7772400" cy="1143000"/>
            <a:chOff x="456" y="1220"/>
            <a:chExt cx="4896" cy="720"/>
          </a:xfrm>
        </p:grpSpPr>
        <p:sp>
          <p:nvSpPr>
            <p:cNvPr id="82982" name="Rectangle 38"/>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6000" dirty="0">
                  <a:solidFill>
                    <a:srgbClr val="F6FE0A"/>
                  </a:solidFill>
                  <a:latin typeface="Arial" panose="020B0604020202020204" pitchFamily="34" charset="0"/>
                </a:rPr>
                <a:t>The Bible…Basically</a:t>
              </a:r>
            </a:p>
          </p:txBody>
        </p:sp>
        <p:sp>
          <p:nvSpPr>
            <p:cNvPr id="82983" name="Rectangle 39"/>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dirty="0">
                  <a:solidFill>
                    <a:srgbClr val="FAFD00"/>
                  </a:solidFill>
                  <a:latin typeface="Arial" panose="020B0604020202020204" pitchFamily="34" charset="0"/>
                  <a:ea typeface="+mn-ea"/>
                  <a:cs typeface="+mn-cs"/>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3"/>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165100" y="219075"/>
            <a:ext cx="2541588" cy="198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dirty="0">
              <a:solidFill>
                <a:srgbClr val="FFEC14"/>
              </a:solidFill>
              <a:latin typeface="Arial" panose="020B0604020202020204" pitchFamily="34" charset="0"/>
              <a:ea typeface="+mn-ea"/>
              <a:cs typeface="+mn-cs"/>
            </a:endParaRPr>
          </a:p>
        </p:txBody>
      </p:sp>
      <p:sp>
        <p:nvSpPr>
          <p:cNvPr id="229381" name="Text Box 5"/>
          <p:cNvSpPr txBox="1">
            <a:spLocks noChangeArrowheads="1"/>
          </p:cNvSpPr>
          <p:nvPr/>
        </p:nvSpPr>
        <p:spPr bwMode="auto">
          <a:xfrm>
            <a:off x="2679700" y="385763"/>
            <a:ext cx="6235700" cy="1077912"/>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3200" b="1" i="1" dirty="0">
                <a:solidFill>
                  <a:schemeClr val="tx1"/>
                </a:solidFill>
                <a:latin typeface="Comic Sans MS" charset="0"/>
              </a:rPr>
              <a:t>Now that you</a:t>
            </a:r>
            <a:r>
              <a:rPr lang="fr-FR" altLang="ja-JP" sz="3200" b="1" i="1" dirty="0">
                <a:solidFill>
                  <a:schemeClr val="tx1"/>
                </a:solidFill>
                <a:latin typeface="Comic Sans MS" charset="0"/>
              </a:rPr>
              <a:t>'</a:t>
            </a:r>
            <a:r>
              <a:rPr lang="en-US" altLang="ja-JP" sz="3200" b="1" i="1" dirty="0" err="1">
                <a:solidFill>
                  <a:schemeClr val="tx1"/>
                </a:solidFill>
                <a:latin typeface="Comic Sans MS" charset="0"/>
              </a:rPr>
              <a:t>ve</a:t>
            </a:r>
            <a:r>
              <a:rPr lang="en-US" altLang="ja-JP" sz="3200" b="1" i="1" dirty="0">
                <a:solidFill>
                  <a:schemeClr val="tx1"/>
                </a:solidFill>
                <a:latin typeface="Comic Sans MS" charset="0"/>
              </a:rPr>
              <a:t> had a taste… here</a:t>
            </a:r>
            <a:r>
              <a:rPr lang="fr-FR" altLang="ja-JP" sz="3200" b="1" i="1" dirty="0">
                <a:solidFill>
                  <a:schemeClr val="tx1"/>
                </a:solidFill>
                <a:latin typeface="Comic Sans MS" charset="0"/>
              </a:rPr>
              <a:t>'</a:t>
            </a:r>
            <a:r>
              <a:rPr lang="en-US" altLang="ja-JP" sz="3200" b="1" i="1" dirty="0">
                <a:solidFill>
                  <a:schemeClr val="tx1"/>
                </a:solidFill>
                <a:latin typeface="Comic Sans MS" charset="0"/>
              </a:rPr>
              <a:t>s where we</a:t>
            </a:r>
            <a:r>
              <a:rPr lang="fr-FR" altLang="ja-JP" sz="3200" b="1" i="1" dirty="0">
                <a:solidFill>
                  <a:schemeClr val="tx1"/>
                </a:solidFill>
                <a:latin typeface="Comic Sans MS" charset="0"/>
              </a:rPr>
              <a:t>'</a:t>
            </a:r>
            <a:r>
              <a:rPr lang="en-US" altLang="ja-JP" sz="3200" b="1" i="1" dirty="0">
                <a:solidFill>
                  <a:schemeClr val="tx1"/>
                </a:solidFill>
                <a:latin typeface="Comic Sans MS" charset="0"/>
              </a:rPr>
              <a:t>re going…</a:t>
            </a:r>
            <a:endParaRPr lang="en-US" sz="3200" b="1" i="1" dirty="0">
              <a:solidFill>
                <a:srgbClr val="FF0A1E"/>
              </a:solidFill>
              <a:latin typeface="Comic Sans MS" charset="0"/>
            </a:endParaRPr>
          </a:p>
        </p:txBody>
      </p:sp>
      <p:sp>
        <p:nvSpPr>
          <p:cNvPr id="229382" name="Text Box 6"/>
          <p:cNvSpPr txBox="1">
            <a:spLocks noChangeArrowheads="1"/>
          </p:cNvSpPr>
          <p:nvPr/>
        </p:nvSpPr>
        <p:spPr bwMode="auto">
          <a:xfrm>
            <a:off x="401638" y="1555750"/>
            <a:ext cx="8742362" cy="4692650"/>
          </a:xfrm>
          <a:prstGeom prst="rect">
            <a:avLst/>
          </a:prstGeom>
          <a:noFill/>
          <a:ln w="9525">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lnSpc>
                <a:spcPct val="120000"/>
              </a:lnSpc>
              <a:spcBef>
                <a:spcPct val="50000"/>
              </a:spcBef>
              <a:defRPr/>
            </a:pPr>
            <a:r>
              <a:rPr lang="en-US" sz="2400" b="1" dirty="0">
                <a:solidFill>
                  <a:srgbClr val="FFEA18"/>
                </a:solidFill>
                <a:effectLst>
                  <a:outerShdw blurRad="28575" dist="114300" dir="2700000" algn="tl" rotWithShape="0">
                    <a:srgbClr val="000000">
                      <a:alpha val="70000"/>
                    </a:srgbClr>
                  </a:outerShdw>
                </a:effectLst>
                <a:latin typeface="Comic Sans MS" charset="0"/>
              </a:rPr>
              <a:t>                	•An Idea Called </a:t>
            </a:r>
            <a:r>
              <a:rPr lang="en-US" altLang="ja-JP" sz="2400" b="1" dirty="0">
                <a:solidFill>
                  <a:srgbClr val="43F22C"/>
                </a:solidFill>
                <a:effectLst>
                  <a:outerShdw blurRad="28575" dist="114300" dir="2700000" algn="tl" rotWithShape="0">
                    <a:srgbClr val="000000">
                      <a:alpha val="70000"/>
                    </a:srgbClr>
                  </a:outerShdw>
                </a:effectLst>
                <a:latin typeface="Comic Sans MS" charset="0"/>
              </a:rPr>
              <a:t>"The Bible File"</a:t>
            </a:r>
          </a:p>
          <a:p>
            <a:pPr algn="l">
              <a:lnSpc>
                <a:spcPct val="120000"/>
              </a:lnSpc>
              <a:spcBef>
                <a:spcPct val="50000"/>
              </a:spcBef>
              <a:defRPr/>
            </a:pPr>
            <a:r>
              <a:rPr lang="en-US" sz="2400" b="1" dirty="0">
                <a:solidFill>
                  <a:srgbClr val="FFEA18"/>
                </a:solidFill>
                <a:effectLst>
                  <a:outerShdw blurRad="28575" dist="114300" dir="2700000" algn="tl" rotWithShape="0">
                    <a:srgbClr val="000000">
                      <a:alpha val="70000"/>
                    </a:srgbClr>
                  </a:outerShdw>
                </a:effectLst>
                <a:latin typeface="Comic Sans MS" charset="0"/>
              </a:rPr>
              <a:t>•The Mental Key to Open </a:t>
            </a:r>
            <a:r>
              <a:rPr lang="en-US" altLang="ja-JP" sz="2400" b="1" dirty="0">
                <a:solidFill>
                  <a:srgbClr val="FFEA18"/>
                </a:solidFill>
                <a:effectLst>
                  <a:outerShdw blurRad="28575" dist="114300" dir="2700000" algn="tl" rotWithShape="0">
                    <a:srgbClr val="000000">
                      <a:alpha val="70000"/>
                    </a:srgbClr>
                  </a:outerShdw>
                </a:effectLst>
                <a:latin typeface="Comic Sans MS" charset="0"/>
              </a:rPr>
              <a:t>"The Bible File"…</a:t>
            </a:r>
            <a:r>
              <a:rPr lang="en-US" altLang="ja-JP" sz="2400" b="1" dirty="0">
                <a:solidFill>
                  <a:srgbClr val="43F22C"/>
                </a:solidFill>
                <a:effectLst>
                  <a:outerShdw blurRad="28575" dist="114300" dir="2700000" algn="tl" rotWithShape="0">
                    <a:srgbClr val="000000">
                      <a:alpha val="70000"/>
                    </a:srgbClr>
                  </a:outerShdw>
                </a:effectLst>
                <a:latin typeface="Comic Sans MS" charset="0"/>
              </a:rPr>
              <a:t>C 7 S J</a:t>
            </a:r>
          </a:p>
          <a:p>
            <a:pPr algn="l">
              <a:lnSpc>
                <a:spcPct val="120000"/>
              </a:lnSpc>
              <a:spcBef>
                <a:spcPct val="50000"/>
              </a:spcBef>
              <a:defRPr/>
            </a:pPr>
            <a:r>
              <a:rPr lang="en-US" sz="2400" b="1" dirty="0">
                <a:solidFill>
                  <a:srgbClr val="FFEA18"/>
                </a:solidFill>
                <a:effectLst>
                  <a:outerShdw blurRad="28575" dist="114300" dir="2700000" algn="tl" rotWithShape="0">
                    <a:srgbClr val="000000">
                      <a:alpha val="70000"/>
                    </a:srgbClr>
                  </a:outerShdw>
                </a:effectLst>
                <a:latin typeface="Comic Sans MS" charset="0"/>
              </a:rPr>
              <a:t>•A </a:t>
            </a:r>
            <a:r>
              <a:rPr lang="en-US" sz="2400" b="1" dirty="0">
                <a:solidFill>
                  <a:srgbClr val="43F22C"/>
                </a:solidFill>
                <a:effectLst>
                  <a:outerShdw blurRad="28575" dist="114300" dir="2700000" algn="tl" rotWithShape="0">
                    <a:srgbClr val="000000">
                      <a:alpha val="70000"/>
                    </a:srgbClr>
                  </a:outerShdw>
                </a:effectLst>
                <a:latin typeface="Comic Sans MS" charset="0"/>
              </a:rPr>
              <a:t>Mental Map</a:t>
            </a:r>
            <a:r>
              <a:rPr lang="en-US" sz="2400" b="1" dirty="0">
                <a:solidFill>
                  <a:srgbClr val="FFEA18"/>
                </a:solidFill>
                <a:effectLst>
                  <a:outerShdw blurRad="28575" dist="114300" dir="2700000" algn="tl" rotWithShape="0">
                    <a:srgbClr val="000000">
                      <a:alpha val="70000"/>
                    </a:srgbClr>
                  </a:outerShdw>
                </a:effectLst>
                <a:latin typeface="Comic Sans MS" charset="0"/>
              </a:rPr>
              <a:t> locating The Major Biblical Events</a:t>
            </a:r>
          </a:p>
          <a:p>
            <a:pPr algn="l">
              <a:lnSpc>
                <a:spcPct val="120000"/>
              </a:lnSpc>
              <a:spcBef>
                <a:spcPct val="50000"/>
              </a:spcBef>
              <a:defRPr/>
            </a:pPr>
            <a:r>
              <a:rPr lang="en-US" sz="2400" b="1" dirty="0">
                <a:solidFill>
                  <a:srgbClr val="FFEA18"/>
                </a:solidFill>
                <a:effectLst>
                  <a:outerShdw blurRad="28575" dist="114300" dir="2700000" algn="tl" rotWithShape="0">
                    <a:srgbClr val="000000">
                      <a:alpha val="70000"/>
                    </a:srgbClr>
                  </a:outerShdw>
                </a:effectLst>
                <a:latin typeface="Comic Sans MS" charset="0"/>
              </a:rPr>
              <a:t>•The Bible</a:t>
            </a:r>
            <a:r>
              <a:rPr lang="fr-FR" altLang="ja-JP" sz="2400" b="1" dirty="0">
                <a:solidFill>
                  <a:srgbClr val="FFEA18"/>
                </a:solidFill>
                <a:effectLst>
                  <a:outerShdw blurRad="28575" dist="114300" dir="2700000" algn="tl" rotWithShape="0">
                    <a:srgbClr val="000000">
                      <a:alpha val="70000"/>
                    </a:srgbClr>
                  </a:outerShdw>
                </a:effectLst>
                <a:latin typeface="Comic Sans MS" charset="0"/>
              </a:rPr>
              <a:t>'</a:t>
            </a:r>
            <a:r>
              <a:rPr lang="en-US" altLang="ja-JP" sz="2400" b="1" dirty="0">
                <a:solidFill>
                  <a:srgbClr val="FFEA18"/>
                </a:solidFill>
                <a:effectLst>
                  <a:outerShdw blurRad="28575" dist="114300" dir="2700000" algn="tl" rotWithShape="0">
                    <a:srgbClr val="000000">
                      <a:alpha val="70000"/>
                    </a:srgbClr>
                  </a:outerShdw>
                </a:effectLst>
                <a:latin typeface="Comic Sans MS" charset="0"/>
              </a:rPr>
              <a:t>s "STORY" Core: </a:t>
            </a:r>
            <a:r>
              <a:rPr lang="en-US" altLang="ja-JP" sz="2400" b="1" dirty="0">
                <a:solidFill>
                  <a:srgbClr val="43F22C"/>
                </a:solidFill>
                <a:effectLst>
                  <a:outerShdw blurRad="28575" dist="114300" dir="2700000" algn="tl" rotWithShape="0">
                    <a:srgbClr val="000000">
                      <a:alpha val="70000"/>
                    </a:srgbClr>
                  </a:outerShdw>
                </a:effectLst>
                <a:latin typeface="Comic Sans MS" charset="0"/>
              </a:rPr>
              <a:t>"The Quick Chronology"</a:t>
            </a:r>
            <a:r>
              <a:rPr lang="en-US" altLang="ja-JP" sz="2400" b="1" dirty="0">
                <a:solidFill>
                  <a:srgbClr val="FFEA18"/>
                </a:solidFill>
                <a:effectLst>
                  <a:outerShdw blurRad="28575" dist="114300" dir="2700000" algn="tl" rotWithShape="0">
                    <a:srgbClr val="000000">
                      <a:alpha val="70000"/>
                    </a:srgbClr>
                  </a:outerShdw>
                </a:effectLst>
                <a:latin typeface="Comic Sans MS" charset="0"/>
              </a:rPr>
              <a:t> </a:t>
            </a:r>
          </a:p>
          <a:p>
            <a:pPr algn="l">
              <a:lnSpc>
                <a:spcPct val="120000"/>
              </a:lnSpc>
              <a:spcBef>
                <a:spcPct val="50000"/>
              </a:spcBef>
              <a:defRPr/>
            </a:pPr>
            <a:r>
              <a:rPr lang="en-US" sz="2400" b="1" dirty="0">
                <a:solidFill>
                  <a:srgbClr val="FFEA18"/>
                </a:solidFill>
                <a:effectLst>
                  <a:outerShdw blurRad="28575" dist="114300" dir="2700000" algn="tl" rotWithShape="0">
                    <a:srgbClr val="000000">
                      <a:alpha val="70000"/>
                    </a:srgbClr>
                  </a:outerShdw>
                </a:effectLst>
                <a:latin typeface="Comic Sans MS" charset="0"/>
              </a:rPr>
              <a:t>•</a:t>
            </a:r>
            <a:r>
              <a:rPr lang="en-US" sz="2400" b="1" dirty="0">
                <a:solidFill>
                  <a:srgbClr val="43F22C"/>
                </a:solidFill>
                <a:effectLst>
                  <a:outerShdw blurRad="28575" dist="114300" dir="2700000" algn="tl" rotWithShape="0">
                    <a:srgbClr val="000000">
                      <a:alpha val="70000"/>
                    </a:srgbClr>
                  </a:outerShdw>
                </a:effectLst>
                <a:latin typeface="Comic Sans MS" charset="0"/>
              </a:rPr>
              <a:t>Abrahamic Foundations</a:t>
            </a:r>
            <a:r>
              <a:rPr lang="en-US" sz="2400" b="1" dirty="0">
                <a:solidFill>
                  <a:srgbClr val="FFEA18"/>
                </a:solidFill>
                <a:effectLst>
                  <a:outerShdw blurRad="28575" dist="114300" dir="2700000" algn="tl" rotWithShape="0">
                    <a:srgbClr val="000000">
                      <a:alpha val="70000"/>
                    </a:srgbClr>
                  </a:outerShdw>
                </a:effectLst>
                <a:latin typeface="Comic Sans MS" charset="0"/>
              </a:rPr>
              <a:t> of Scripture leading directly </a:t>
            </a:r>
            <a:br>
              <a:rPr lang="en-US" sz="2400" b="1" dirty="0">
                <a:solidFill>
                  <a:srgbClr val="FFEA18"/>
                </a:solidFill>
                <a:effectLst>
                  <a:outerShdw blurRad="28575" dist="114300" dir="2700000" algn="tl" rotWithShape="0">
                    <a:srgbClr val="000000">
                      <a:alpha val="70000"/>
                    </a:srgbClr>
                  </a:outerShdw>
                </a:effectLst>
                <a:latin typeface="Comic Sans MS" charset="0"/>
              </a:rPr>
            </a:br>
            <a:r>
              <a:rPr lang="en-US" sz="2400" b="1" dirty="0">
                <a:solidFill>
                  <a:srgbClr val="FFEA18"/>
                </a:solidFill>
                <a:effectLst>
                  <a:outerShdw blurRad="28575" dist="114300" dir="2700000" algn="tl" rotWithShape="0">
                    <a:srgbClr val="000000">
                      <a:alpha val="70000"/>
                    </a:srgbClr>
                  </a:outerShdw>
                </a:effectLst>
                <a:latin typeface="Comic Sans MS" charset="0"/>
              </a:rPr>
              <a:t>to The Ministry of The Lord Jesus Christ</a:t>
            </a:r>
          </a:p>
          <a:p>
            <a:pPr algn="l">
              <a:lnSpc>
                <a:spcPct val="120000"/>
              </a:lnSpc>
              <a:spcBef>
                <a:spcPct val="50000"/>
              </a:spcBef>
              <a:defRPr/>
            </a:pPr>
            <a:r>
              <a:rPr lang="en-US" sz="2400" b="1" dirty="0">
                <a:solidFill>
                  <a:srgbClr val="FFEA18"/>
                </a:solidFill>
                <a:effectLst>
                  <a:outerShdw blurRad="28575" dist="114300" dir="2700000" algn="tl" rotWithShape="0">
                    <a:srgbClr val="000000">
                      <a:alpha val="70000"/>
                    </a:srgbClr>
                  </a:outerShdw>
                </a:effectLst>
                <a:latin typeface="Comic Sans MS" charset="0"/>
              </a:rPr>
              <a:t>•The </a:t>
            </a:r>
            <a:r>
              <a:rPr lang="en-US" sz="2400" b="1" dirty="0">
                <a:solidFill>
                  <a:srgbClr val="43F22C"/>
                </a:solidFill>
                <a:effectLst>
                  <a:outerShdw blurRad="28575" dist="114300" dir="2700000" algn="tl" rotWithShape="0">
                    <a:srgbClr val="000000">
                      <a:alpha val="70000"/>
                    </a:srgbClr>
                  </a:outerShdw>
                </a:effectLst>
                <a:latin typeface="Comic Sans MS" charset="0"/>
              </a:rPr>
              <a:t>Bible</a:t>
            </a:r>
            <a:r>
              <a:rPr lang="fr-FR" altLang="ja-JP" sz="2400" b="1" dirty="0">
                <a:solidFill>
                  <a:srgbClr val="43F22C"/>
                </a:solidFill>
                <a:effectLst>
                  <a:outerShdw blurRad="28575" dist="114300" dir="2700000" algn="tl" rotWithShape="0">
                    <a:srgbClr val="000000">
                      <a:alpha val="70000"/>
                    </a:srgbClr>
                  </a:outerShdw>
                </a:effectLst>
                <a:latin typeface="Comic Sans MS" charset="0"/>
              </a:rPr>
              <a:t>'</a:t>
            </a:r>
            <a:r>
              <a:rPr lang="en-US" altLang="ja-JP" sz="2400" b="1" dirty="0">
                <a:solidFill>
                  <a:srgbClr val="43F22C"/>
                </a:solidFill>
                <a:effectLst>
                  <a:outerShdw blurRad="28575" dist="114300" dir="2700000" algn="tl" rotWithShape="0">
                    <a:srgbClr val="000000">
                      <a:alpha val="70000"/>
                    </a:srgbClr>
                  </a:outerShdw>
                </a:effectLst>
                <a:latin typeface="Comic Sans MS" charset="0"/>
              </a:rPr>
              <a:t>s Architecture</a:t>
            </a:r>
            <a:r>
              <a:rPr lang="en-US" altLang="ja-JP" sz="2400" b="1" dirty="0">
                <a:solidFill>
                  <a:srgbClr val="FFEA18"/>
                </a:solidFill>
                <a:effectLst>
                  <a:outerShdw blurRad="28575" dist="114300" dir="2700000" algn="tl" rotWithShape="0">
                    <a:srgbClr val="000000">
                      <a:alpha val="70000"/>
                    </a:srgbClr>
                  </a:outerShdw>
                </a:effectLst>
                <a:latin typeface="Comic Sans MS" charset="0"/>
              </a:rPr>
              <a:t> Based on "The Story" </a:t>
            </a:r>
          </a:p>
          <a:p>
            <a:pPr algn="l">
              <a:lnSpc>
                <a:spcPct val="120000"/>
              </a:lnSpc>
              <a:spcBef>
                <a:spcPct val="50000"/>
              </a:spcBef>
              <a:defRPr/>
            </a:pPr>
            <a:r>
              <a:rPr lang="en-US" sz="2400" b="1" dirty="0">
                <a:solidFill>
                  <a:srgbClr val="FFEA18"/>
                </a:solidFill>
                <a:effectLst>
                  <a:outerShdw blurRad="28575" dist="114300" dir="2700000" algn="tl" rotWithShape="0">
                    <a:srgbClr val="000000">
                      <a:alpha val="70000"/>
                    </a:srgbClr>
                  </a:outerShdw>
                </a:effectLst>
                <a:latin typeface="Comic Sans MS" charset="0"/>
              </a:rPr>
              <a:t>•The Old and New Testament </a:t>
            </a:r>
            <a:r>
              <a:rPr lang="en-US" sz="2400" b="1" dirty="0">
                <a:solidFill>
                  <a:srgbClr val="43F22C"/>
                </a:solidFill>
                <a:effectLst>
                  <a:outerShdw blurRad="28575" dist="114300" dir="2700000" algn="tl" rotWithShape="0">
                    <a:srgbClr val="000000">
                      <a:alpha val="70000"/>
                    </a:srgbClr>
                  </a:outerShdw>
                </a:effectLst>
                <a:latin typeface="Comic Sans MS" charset="0"/>
              </a:rPr>
              <a:t>Books and Themes</a:t>
            </a:r>
            <a:endParaRPr lang="en-US" sz="2400" b="1" dirty="0">
              <a:solidFill>
                <a:srgbClr val="FFEA18"/>
              </a:solidFill>
              <a:effectLst>
                <a:outerShdw blurRad="28575" dist="114300" dir="2700000" algn="tl" rotWithShape="0">
                  <a:srgbClr val="000000">
                    <a:alpha val="70000"/>
                  </a:srgbClr>
                </a:outerShdw>
              </a:effectLst>
              <a:latin typeface="Comic Sans MS" charset="0"/>
            </a:endParaRPr>
          </a:p>
        </p:txBody>
      </p:sp>
      <p:sp>
        <p:nvSpPr>
          <p:cNvPr id="152581" name="Text Box 10"/>
          <p:cNvSpPr txBox="1">
            <a:spLocks noChangeArrowheads="1"/>
          </p:cNvSpPr>
          <p:nvPr/>
        </p:nvSpPr>
        <p:spPr bwMode="auto">
          <a:xfrm>
            <a:off x="355600" y="6262688"/>
            <a:ext cx="15335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400">
                <a:solidFill>
                  <a:srgbClr val="333333"/>
                </a:solidFill>
                <a:latin typeface="Webdings" charset="0"/>
              </a:rPr>
              <a:t></a:t>
            </a:r>
          </a:p>
        </p:txBody>
      </p:sp>
      <p:sp>
        <p:nvSpPr>
          <p:cNvPr id="229387" name="Line 11"/>
          <p:cNvSpPr>
            <a:spLocks noChangeShapeType="1"/>
          </p:cNvSpPr>
          <p:nvPr/>
        </p:nvSpPr>
        <p:spPr bwMode="auto">
          <a:xfrm>
            <a:off x="1227138" y="4011613"/>
            <a:ext cx="6608762"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52583" name="Text Box 14"/>
          <p:cNvSpPr txBox="1">
            <a:spLocks noChangeArrowheads="1"/>
          </p:cNvSpPr>
          <p:nvPr/>
        </p:nvSpPr>
        <p:spPr bwMode="auto">
          <a:xfrm>
            <a:off x="8075613" y="6523038"/>
            <a:ext cx="327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75</a:t>
            </a:r>
          </a:p>
        </p:txBody>
      </p:sp>
      <p:sp>
        <p:nvSpPr>
          <p:cNvPr id="152584" name="Text Box 16"/>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endParaRPr>
          </a:p>
        </p:txBody>
      </p:sp>
      <p:sp>
        <p:nvSpPr>
          <p:cNvPr id="152585" name="Text Box 17"/>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8</a:t>
            </a:r>
          </a:p>
        </p:txBody>
      </p:sp>
      <p:sp>
        <p:nvSpPr>
          <p:cNvPr id="229395" name="AutoShape 19"/>
          <p:cNvSpPr>
            <a:spLocks noChangeArrowheads="1"/>
          </p:cNvSpPr>
          <p:nvPr/>
        </p:nvSpPr>
        <p:spPr bwMode="auto">
          <a:xfrm>
            <a:off x="608012" y="2143292"/>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0-#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7410" name="Rectangle 3"/>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anchor="ctr"/>
          <a:lstStyle/>
          <a:p>
            <a:endParaRPr lang="en-US"/>
          </a:p>
        </p:txBody>
      </p:sp>
      <p:sp>
        <p:nvSpPr>
          <p:cNvPr id="17411" name="Text Box 4"/>
          <p:cNvSpPr txBox="1">
            <a:spLocks noChangeArrowheads="1"/>
          </p:cNvSpPr>
          <p:nvPr/>
        </p:nvSpPr>
        <p:spPr bwMode="auto">
          <a:xfrm>
            <a:off x="8135938" y="6519863"/>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07</a:t>
            </a:r>
            <a:endParaRPr lang="en-US" sz="1400">
              <a:solidFill>
                <a:srgbClr val="FFFFFF"/>
              </a:solidFill>
            </a:endParaRPr>
          </a:p>
        </p:txBody>
      </p:sp>
      <p:sp>
        <p:nvSpPr>
          <p:cNvPr id="17412" name="Text Box 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7413" name="Rectangle 8"/>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pic>
        <p:nvPicPr>
          <p:cNvPr id="17414"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7415"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7416" name="Picture 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7417" name="Picture 1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7863" y="687388"/>
            <a:ext cx="7693025"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7418" name="Rectangle 16"/>
          <p:cNvSpPr>
            <a:spLocks noChangeArrowheads="1"/>
          </p:cNvSpPr>
          <p:nvPr/>
        </p:nvSpPr>
        <p:spPr bwMode="auto">
          <a:xfrm>
            <a:off x="666750" y="687388"/>
            <a:ext cx="7704138" cy="551180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a:p>
        </p:txBody>
      </p:sp>
      <p:sp>
        <p:nvSpPr>
          <p:cNvPr id="318481" name="Text Box 17"/>
          <p:cNvSpPr txBox="1">
            <a:spLocks noChangeArrowheads="1"/>
          </p:cNvSpPr>
          <p:nvPr/>
        </p:nvSpPr>
        <p:spPr bwMode="auto">
          <a:xfrm>
            <a:off x="1001713" y="1903413"/>
            <a:ext cx="7051675" cy="1920875"/>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i="1">
                <a:solidFill>
                  <a:srgbClr val="FFFC1E"/>
                </a:solidFill>
              </a:rPr>
              <a:t>THE BIBLE… BASICALLY</a:t>
            </a:r>
            <a:endParaRPr lang="en-US" sz="6000" b="1" i="1" baseline="100000">
              <a:solidFill>
                <a:srgbClr val="27FC31"/>
              </a:solidFill>
            </a:endParaRPr>
          </a:p>
        </p:txBody>
      </p:sp>
      <p:sp>
        <p:nvSpPr>
          <p:cNvPr id="318482" name="Text Box 18"/>
          <p:cNvSpPr txBox="1">
            <a:spLocks noChangeArrowheads="1"/>
          </p:cNvSpPr>
          <p:nvPr/>
        </p:nvSpPr>
        <p:spPr bwMode="auto">
          <a:xfrm>
            <a:off x="3327400" y="3997325"/>
            <a:ext cx="2284413" cy="579438"/>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200" b="1">
                <a:solidFill>
                  <a:schemeClr val="tx1"/>
                </a:solidFill>
                <a:effectLst>
                  <a:outerShdw blurRad="38100" dist="38100" dir="2700000" algn="tl">
                    <a:srgbClr val="000000"/>
                  </a:outerShdw>
                </a:effectLst>
              </a:rPr>
              <a:t>PART ONE</a:t>
            </a:r>
          </a:p>
        </p:txBody>
      </p:sp>
      <p:sp>
        <p:nvSpPr>
          <p:cNvPr id="17421" name="Text Box 19"/>
          <p:cNvSpPr txBox="1">
            <a:spLocks noChangeArrowheads="1"/>
          </p:cNvSpPr>
          <p:nvPr/>
        </p:nvSpPr>
        <p:spPr bwMode="auto">
          <a:xfrm>
            <a:off x="6802438" y="2968625"/>
            <a:ext cx="37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FFC1E"/>
                </a:solidFill>
              </a:rPr>
              <a:t>®</a:t>
            </a:r>
          </a:p>
        </p:txBody>
      </p:sp>
      <p:sp>
        <p:nvSpPr>
          <p:cNvPr id="318484" name="Text Box 20"/>
          <p:cNvSpPr txBox="1">
            <a:spLocks noChangeArrowheads="1"/>
          </p:cNvSpPr>
          <p:nvPr/>
        </p:nvSpPr>
        <p:spPr bwMode="auto">
          <a:xfrm>
            <a:off x="436563" y="1263650"/>
            <a:ext cx="8061325" cy="488950"/>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600" b="1" i="1">
                <a:solidFill>
                  <a:schemeClr val="tx1"/>
                </a:solidFill>
                <a:effectLst>
                  <a:outerShdw blurRad="38100" dist="38100" dir="2700000" algn="tl">
                    <a:srgbClr val="000000"/>
                  </a:outerShdw>
                </a:effectLst>
                <a:latin typeface="Comic Sans MS" charset="0"/>
              </a:rPr>
              <a:t>(Object: To Mentally Manage the Bible!)</a:t>
            </a:r>
          </a:p>
        </p:txBody>
      </p:sp>
      <p:sp>
        <p:nvSpPr>
          <p:cNvPr id="318485" name="Text Box 21"/>
          <p:cNvSpPr txBox="1">
            <a:spLocks noChangeArrowheads="1"/>
          </p:cNvSpPr>
          <p:nvPr/>
        </p:nvSpPr>
        <p:spPr bwMode="auto">
          <a:xfrm>
            <a:off x="969963" y="4818063"/>
            <a:ext cx="7024687" cy="1200150"/>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600" b="1" i="1" dirty="0">
                <a:solidFill>
                  <a:srgbClr val="77FD68"/>
                </a:solidFill>
                <a:effectLst>
                  <a:outerShdw blurRad="38100" dist="38100" dir="2700000" algn="tl">
                    <a:srgbClr val="000000"/>
                  </a:outerShdw>
                </a:effectLst>
              </a:rPr>
              <a:t>OPENING UP </a:t>
            </a:r>
            <a:br>
              <a:rPr lang="en-US" sz="3600" b="1" i="1" dirty="0">
                <a:solidFill>
                  <a:srgbClr val="77FD68"/>
                </a:solidFill>
                <a:effectLst>
                  <a:outerShdw blurRad="38100" dist="38100" dir="2700000" algn="tl">
                    <a:srgbClr val="000000"/>
                  </a:outerShdw>
                </a:effectLst>
              </a:rPr>
            </a:br>
            <a:r>
              <a:rPr lang="en-US" altLang="ja-JP" sz="3600" b="1" i="1" dirty="0">
                <a:solidFill>
                  <a:srgbClr val="77FD68"/>
                </a:solidFill>
                <a:effectLst>
                  <a:outerShdw blurRad="38100" dist="38100" dir="2700000" algn="tl">
                    <a:srgbClr val="000000"/>
                  </a:outerShdw>
                </a:effectLst>
              </a:rPr>
              <a:t>"THE BIBLE FILE"</a:t>
            </a:r>
            <a:endParaRPr lang="en-US" sz="3200" b="1" dirty="0">
              <a:solidFill>
                <a:srgbClr val="FFFFFF"/>
              </a:solidFill>
              <a:effectLst>
                <a:outerShdw blurRad="38100" dist="38100" dir="2700000" algn="tl">
                  <a:srgbClr val="000000"/>
                </a:outerShdw>
              </a:effectLst>
            </a:endParaRPr>
          </a:p>
        </p:txBody>
      </p:sp>
      <p:sp>
        <p:nvSpPr>
          <p:cNvPr id="318486" name="Rectangle 22"/>
          <p:cNvSpPr>
            <a:spLocks noChangeArrowheads="1"/>
          </p:cNvSpPr>
          <p:nvPr/>
        </p:nvSpPr>
        <p:spPr bwMode="auto">
          <a:xfrm>
            <a:off x="7580313" y="652938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fade">
                                      <p:cBhvr>
                                        <p:cTn id="7" dur="1000"/>
                                        <p:tgtEl>
                                          <p:spTgt spid="31848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8484"/>
                                        </p:tgtEl>
                                        <p:attrNameLst>
                                          <p:attrName>style.visibility</p:attrName>
                                        </p:attrNameLst>
                                      </p:cBhvr>
                                      <p:to>
                                        <p:strVal val="visible"/>
                                      </p:to>
                                    </p:set>
                                    <p:animEffect transition="in" filter="wipe(left)">
                                      <p:cBhvr>
                                        <p:cTn id="11" dur="2000"/>
                                        <p:tgtEl>
                                          <p:spTgt spid="3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0"/>
      <p:bldP spid="318485"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154626" name="Group 3"/>
          <p:cNvGrpSpPr>
            <a:grpSpLocks/>
          </p:cNvGrpSpPr>
          <p:nvPr/>
        </p:nvGrpSpPr>
        <p:grpSpPr bwMode="auto">
          <a:xfrm>
            <a:off x="76200" y="5435600"/>
            <a:ext cx="8596313" cy="1346200"/>
            <a:chOff x="48" y="3424"/>
            <a:chExt cx="5415" cy="848"/>
          </a:xfrm>
        </p:grpSpPr>
        <p:sp>
          <p:nvSpPr>
            <p:cNvPr id="338948"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07" charset="0"/>
                <a:ea typeface="+mn-ea"/>
                <a:cs typeface="+mn-cs"/>
              </a:endParaRPr>
            </a:p>
          </p:txBody>
        </p:sp>
        <p:sp>
          <p:nvSpPr>
            <p:cNvPr id="338949" name="Text Box 5"/>
            <p:cNvSpPr txBox="1">
              <a:spLocks noChangeArrowheads="1"/>
            </p:cNvSpPr>
            <p:nvPr/>
          </p:nvSpPr>
          <p:spPr bwMode="auto">
            <a:xfrm>
              <a:off x="409" y="3424"/>
              <a:ext cx="5054"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dirty="0">
                  <a:solidFill>
                    <a:srgbClr val="FAFD00"/>
                  </a:solidFill>
                  <a:latin typeface="Times New Roman" charset="0"/>
                </a:rPr>
                <a:t>A Presentation of The Bible…Basically Ministries International Inc.                Fort Worth, Texas</a:t>
              </a:r>
              <a:endParaRPr lang="en-US" sz="1800" b="1" dirty="0">
                <a:solidFill>
                  <a:srgbClr val="FAFD00"/>
                </a:solidFill>
                <a:latin typeface="Times New Roman" charset="0"/>
              </a:endParaRPr>
            </a:p>
          </p:txBody>
        </p:sp>
      </p:grpSp>
      <p:sp>
        <p:nvSpPr>
          <p:cNvPr id="154627"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54628"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38955"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a:solidFill>
                  <a:srgbClr val="FFFF00"/>
                </a:solidFill>
                <a:latin typeface="Arial" pitchFamily="-107" charset="0"/>
                <a:ea typeface="+mn-ea"/>
                <a:cs typeface="+mn-cs"/>
              </a:rPr>
              <a:t>VERSION 9.65</a:t>
            </a:r>
          </a:p>
        </p:txBody>
      </p:sp>
      <p:sp>
        <p:nvSpPr>
          <p:cNvPr id="154630" name="Text Box 14"/>
          <p:cNvSpPr txBox="1">
            <a:spLocks noChangeArrowheads="1"/>
          </p:cNvSpPr>
          <p:nvPr/>
        </p:nvSpPr>
        <p:spPr bwMode="auto">
          <a:xfrm>
            <a:off x="8145463" y="6523038"/>
            <a:ext cx="327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76</a:t>
            </a:r>
          </a:p>
        </p:txBody>
      </p:sp>
      <p:sp>
        <p:nvSpPr>
          <p:cNvPr id="11" name="Rectangle 9"/>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pic>
        <p:nvPicPr>
          <p:cNvPr id="154632" name="Picture 2" descr="BACKGR~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20200" y="-1428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3"/>
          <p:cNvSpPr txBox="1">
            <a:spLocks noChangeArrowheads="1"/>
          </p:cNvSpPr>
          <p:nvPr/>
        </p:nvSpPr>
        <p:spPr bwMode="auto">
          <a:xfrm>
            <a:off x="9525000" y="19050"/>
            <a:ext cx="7772400" cy="838200"/>
          </a:xfrm>
          <a:prstGeom prst="rect">
            <a:avLst/>
          </a:prstGeom>
          <a:noFill/>
          <a:ln w="9525">
            <a:noFill/>
            <a:miter lim="800000"/>
            <a:headEnd/>
            <a:tailEnd/>
          </a:ln>
        </p:spPr>
        <p:txBody>
          <a:bodyPr anchor="ctr"/>
          <a:lstStyle/>
          <a:p>
            <a:pPr algn="l" eaLnBrk="1" hangingPunct="1">
              <a:defRPr/>
            </a:pPr>
            <a:r>
              <a:rPr lang="en-US" sz="4400" kern="0" dirty="0">
                <a:solidFill>
                  <a:srgbClr val="FFFF00"/>
                </a:solidFill>
                <a:latin typeface="Arial" panose="020B0604020202020204" pitchFamily="34" charset="0"/>
                <a:ea typeface="+mj-ea"/>
                <a:cs typeface="+mj-cs"/>
              </a:rPr>
              <a:t>Choose either title below...</a:t>
            </a:r>
          </a:p>
        </p:txBody>
      </p:sp>
      <p:grpSp>
        <p:nvGrpSpPr>
          <p:cNvPr id="154634" name="Group 4"/>
          <p:cNvGrpSpPr>
            <a:grpSpLocks/>
          </p:cNvGrpSpPr>
          <p:nvPr/>
        </p:nvGrpSpPr>
        <p:grpSpPr bwMode="auto">
          <a:xfrm>
            <a:off x="9296400" y="5454650"/>
            <a:ext cx="8596313" cy="1346200"/>
            <a:chOff x="48" y="3424"/>
            <a:chExt cx="5415" cy="848"/>
          </a:xfrm>
        </p:grpSpPr>
        <p:sp>
          <p:nvSpPr>
            <p:cNvPr id="15" name="Text Box 5"/>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a:effectLst>
                  <a:outerShdw blurRad="38100" dist="38100" dir="2700000" algn="tl">
                    <a:srgbClr val="DDDDDD"/>
                  </a:outerShdw>
                </a:effectLst>
                <a:latin typeface="Times New Roman" charset="0"/>
                <a:ea typeface="굴림" charset="-127"/>
                <a:cs typeface="굴림" charset="-127"/>
              </a:endParaRPr>
            </a:p>
          </p:txBody>
        </p:sp>
        <p:sp>
          <p:nvSpPr>
            <p:cNvPr id="16" name="Text Box 6"/>
            <p:cNvSpPr txBox="1">
              <a:spLocks noChangeArrowheads="1"/>
            </p:cNvSpPr>
            <p:nvPr/>
          </p:nvSpPr>
          <p:spPr bwMode="auto">
            <a:xfrm>
              <a:off x="409" y="3424"/>
              <a:ext cx="5054"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ko-KR" sz="2000" b="1" i="1">
                  <a:solidFill>
                    <a:srgbClr val="FAFD00"/>
                  </a:solidFill>
                  <a:latin typeface="Times New Roman" charset="0"/>
                  <a:ea typeface="Gulim" charset="0"/>
                  <a:cs typeface="Gulim" charset="0"/>
                </a:rPr>
                <a:t>A Presentation of The Bible…Basically Ministries International Inc</a:t>
              </a:r>
              <a:br>
                <a:rPr lang="en-US" altLang="ko-KR" sz="2000" b="1" i="1">
                  <a:solidFill>
                    <a:srgbClr val="FAFD00"/>
                  </a:solidFill>
                  <a:latin typeface="Times New Roman" charset="0"/>
                  <a:ea typeface="Gulim" charset="0"/>
                  <a:cs typeface="Gulim" charset="0"/>
                </a:rPr>
              </a:br>
              <a:r>
                <a:rPr lang="en-US" altLang="ko-KR" sz="2000" b="1" i="1">
                  <a:solidFill>
                    <a:srgbClr val="FAFD00"/>
                  </a:solidFill>
                  <a:latin typeface="Times New Roman" charset="0"/>
                  <a:ea typeface="Gulim" charset="0"/>
                  <a:cs typeface="Gulim" charset="0"/>
                </a:rPr>
                <a:t> Fort Worth, Texas</a:t>
              </a:r>
              <a:endParaRPr lang="en-US" altLang="ko-KR" sz="1800" b="1">
                <a:solidFill>
                  <a:srgbClr val="FAFD00"/>
                </a:solidFill>
                <a:latin typeface="Times New Roman" charset="0"/>
                <a:ea typeface="Gulim" charset="0"/>
                <a:cs typeface="Gulim" charset="0"/>
              </a:endParaRPr>
            </a:p>
          </p:txBody>
        </p:sp>
        <p:sp>
          <p:nvSpPr>
            <p:cNvPr id="17" name="Text Box 7"/>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spcBef>
                  <a:spcPct val="50000"/>
                </a:spcBef>
                <a:defRPr/>
              </a:pPr>
              <a:r>
                <a:rPr lang="en-US" altLang="ko-KR" sz="2000" dirty="0">
                  <a:solidFill>
                    <a:srgbClr val="FFFB0C"/>
                  </a:solidFill>
                  <a:latin typeface="Helvetica" charset="0"/>
                  <a:ea typeface="굴림" charset="-127"/>
                  <a:cs typeface="굴림" charset="-127"/>
                </a:rPr>
                <a:t>www.biblebasically.org</a:t>
              </a:r>
            </a:p>
          </p:txBody>
        </p:sp>
      </p:grpSp>
      <p:sp>
        <p:nvSpPr>
          <p:cNvPr id="154635" name="Text Box 8"/>
          <p:cNvSpPr txBox="1">
            <a:spLocks noChangeArrowheads="1"/>
          </p:cNvSpPr>
          <p:nvPr/>
        </p:nvSpPr>
        <p:spPr bwMode="auto">
          <a:xfrm>
            <a:off x="9701213" y="656431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Gulim" charset="0"/>
                <a:cs typeface="Gulim" charset="0"/>
              </a:rPr>
              <a:t>©2004 TBBMI</a:t>
            </a:r>
          </a:p>
        </p:txBody>
      </p:sp>
      <p:sp>
        <p:nvSpPr>
          <p:cNvPr id="154636" name="Rectangle 9"/>
          <p:cNvSpPr>
            <a:spLocks noChangeArrowheads="1"/>
          </p:cNvSpPr>
          <p:nvPr/>
        </p:nvSpPr>
        <p:spPr bwMode="auto">
          <a:xfrm>
            <a:off x="16822738" y="6546850"/>
            <a:ext cx="6477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spcBef>
                <a:spcPct val="50000"/>
              </a:spcBef>
            </a:pPr>
            <a:r>
              <a:rPr lang="en-US" altLang="ko-KR" sz="1000" b="1">
                <a:solidFill>
                  <a:srgbClr val="FFFFFF"/>
                </a:solidFill>
                <a:ea typeface="Gulim" charset="0"/>
                <a:cs typeface="Gulim" charset="0"/>
              </a:rPr>
              <a:t>9.65.01.</a:t>
            </a:r>
          </a:p>
        </p:txBody>
      </p:sp>
      <p:sp>
        <p:nvSpPr>
          <p:cNvPr id="154637" name="Text Box 10"/>
          <p:cNvSpPr txBox="1">
            <a:spLocks noChangeArrowheads="1"/>
          </p:cNvSpPr>
          <p:nvPr/>
        </p:nvSpPr>
        <p:spPr bwMode="auto">
          <a:xfrm>
            <a:off x="17305338" y="6546850"/>
            <a:ext cx="32861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a:solidFill>
                  <a:srgbClr val="FFFFFF"/>
                </a:solidFill>
                <a:ea typeface="Gulim" charset="0"/>
                <a:cs typeface="Gulim" charset="0"/>
              </a:rPr>
              <a:t>76</a:t>
            </a:r>
          </a:p>
        </p:txBody>
      </p:sp>
      <p:sp>
        <p:nvSpPr>
          <p:cNvPr id="21" name="Text Box 11"/>
          <p:cNvSpPr txBox="1">
            <a:spLocks noChangeArrowheads="1"/>
          </p:cNvSpPr>
          <p:nvPr/>
        </p:nvSpPr>
        <p:spPr bwMode="auto">
          <a:xfrm>
            <a:off x="9144000" y="628650"/>
            <a:ext cx="9144000" cy="301942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9600" b="1" dirty="0">
                <a:solidFill>
                  <a:srgbClr val="FFFF00"/>
                </a:solidFill>
                <a:effectLst>
                  <a:outerShdw blurRad="38100" dist="38100" dir="2700000" algn="tl">
                    <a:srgbClr val="000000"/>
                  </a:outerShdw>
                </a:effectLst>
                <a:latin typeface="Kosher-Normal" charset="0"/>
              </a:rPr>
              <a:t>THE BIBLE… BASICALLY</a:t>
            </a:r>
          </a:p>
        </p:txBody>
      </p:sp>
      <p:sp>
        <p:nvSpPr>
          <p:cNvPr id="154639" name="WordArt 12"/>
          <p:cNvSpPr>
            <a:spLocks noChangeArrowheads="1" noChangeShapeType="1" noTextEdit="1"/>
          </p:cNvSpPr>
          <p:nvPr/>
        </p:nvSpPr>
        <p:spPr bwMode="auto">
          <a:xfrm>
            <a:off x="10439400" y="3219450"/>
            <a:ext cx="6934200" cy="23876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SlantDown">
              <a:avLst>
                <a:gd name="adj" fmla="val 44444"/>
              </a:avLst>
            </a:prstTxWarp>
          </a:bodyPr>
          <a:lstStyle/>
          <a:p>
            <a:r>
              <a:rPr lang="en-US" sz="3600" kern="10">
                <a:solidFill>
                  <a:srgbClr val="FFFF00"/>
                </a:solidFill>
                <a:effectLst>
                  <a:outerShdw blurRad="63500" dist="38099" dir="2700000" algn="ctr" rotWithShape="0">
                    <a:srgbClr val="000000">
                      <a:alpha val="74997"/>
                    </a:srgbClr>
                  </a:outerShdw>
                </a:effectLst>
                <a:latin typeface="Kosher-Normal"/>
                <a:ea typeface="Kosher-Normal"/>
                <a:cs typeface="Kosher-Normal"/>
              </a:rPr>
              <a:t>THE BIBLE… BASICALLY</a:t>
            </a:r>
          </a:p>
        </p:txBody>
      </p:sp>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The Bible</a:t>
            </a:r>
            <a:r>
              <a:rPr lang="is-IS" sz="2400" b="1" dirty="0">
                <a:solidFill>
                  <a:srgbClr val="FFFFFF"/>
                </a:solidFill>
                <a:latin typeface="Arial" charset="0"/>
                <a:ea typeface="ＭＳ Ｐゴシック" charset="0"/>
              </a:rPr>
              <a:t>…Basically</a:t>
            </a:r>
            <a:r>
              <a:rPr lang="en-US" sz="2400" b="1" dirty="0">
                <a:solidFill>
                  <a:srgbClr val="FFFFFF"/>
                </a:solidFill>
                <a:latin typeface="Arial" charset="0"/>
                <a:ea typeface="ＭＳ Ｐゴシック" charset="0"/>
              </a:rPr>
              <a:t>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580284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3" name="Rectangle 5">
            <a:hlinkClick r:id="rId3"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p:spPr>
        <p:txBody>
          <a:bodyPr wrap="none" anchor="ctr"/>
          <a:lstStyle/>
          <a:p>
            <a:endParaRPr lang="en-US"/>
          </a:p>
        </p:txBody>
      </p:sp>
      <p:sp>
        <p:nvSpPr>
          <p:cNvPr id="156674" name="Text Box 6"/>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56675" name="Text Box 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66249" name="Rectangle 9"/>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56677" name="Text Box 10"/>
          <p:cNvSpPr txBox="1">
            <a:spLocks noChangeArrowheads="1"/>
          </p:cNvSpPr>
          <p:nvPr/>
        </p:nvSpPr>
        <p:spPr bwMode="auto">
          <a:xfrm>
            <a:off x="8132763"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77</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00"/>
          <p:cNvGrpSpPr>
            <a:grpSpLocks/>
          </p:cNvGrpSpPr>
          <p:nvPr/>
        </p:nvGrpSpPr>
        <p:grpSpPr bwMode="auto">
          <a:xfrm>
            <a:off x="0" y="-142875"/>
            <a:ext cx="9144000" cy="7000875"/>
            <a:chOff x="0" y="-90"/>
            <a:chExt cx="5760" cy="4410"/>
          </a:xfrm>
        </p:grpSpPr>
        <p:pic>
          <p:nvPicPr>
            <p:cNvPr id="191491" name="Picture 3"/>
            <p:cNvPicPr>
              <a:picLocks noChangeAspect="1" noChangeArrowheads="1"/>
            </p:cNvPicPr>
            <p:nvPr/>
          </p:nvPicPr>
          <p:blipFill>
            <a:blip r:embed="rId3">
              <a:lum contrast="-10000"/>
            </a:blip>
            <a:srcRect/>
            <a:stretch>
              <a:fillRect/>
            </a:stretch>
          </p:blipFill>
          <p:spPr bwMode="auto">
            <a:xfrm>
              <a:off x="0" y="-90"/>
              <a:ext cx="5760" cy="4391"/>
            </a:xfrm>
            <a:prstGeom prst="rect">
              <a:avLst/>
            </a:prstGeom>
            <a:solidFill>
              <a:schemeClr val="bg2"/>
            </a:solidFill>
            <a:ln w="12700">
              <a:noFill/>
              <a:miter lim="800000"/>
              <a:headEnd/>
              <a:tailEnd/>
            </a:ln>
            <a:effectLst>
              <a:outerShdw blurRad="63500" dist="71842" dir="2700000" algn="ctr" rotWithShape="0">
                <a:srgbClr val="040404">
                  <a:alpha val="74998"/>
                </a:srgbClr>
              </a:outerShdw>
            </a:effectLst>
          </p:spPr>
        </p:pic>
        <p:sp>
          <p:nvSpPr>
            <p:cNvPr id="191492" name="Rectangle 4"/>
            <p:cNvSpPr>
              <a:spLocks noChangeArrowheads="1"/>
            </p:cNvSpPr>
            <p:nvPr/>
          </p:nvSpPr>
          <p:spPr bwMode="auto">
            <a:xfrm>
              <a:off x="5357" y="-84"/>
              <a:ext cx="403" cy="4404"/>
            </a:xfrm>
            <a:prstGeom prst="rect">
              <a:avLst/>
            </a:prstGeom>
            <a:solidFill>
              <a:srgbClr val="101010"/>
            </a:solidFill>
            <a:ln w="9525">
              <a:noFill/>
              <a:miter lim="800000"/>
              <a:headEnd/>
              <a:tailEnd/>
            </a:ln>
            <a:effectLst>
              <a:outerShdw blurRad="63500" dist="71842"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19481" name="Rectangle 5"/>
            <p:cNvSpPr>
              <a:spLocks noChangeArrowheads="1"/>
            </p:cNvSpPr>
            <p:nvPr/>
          </p:nvSpPr>
          <p:spPr bwMode="auto">
            <a:xfrm>
              <a:off x="0" y="-72"/>
              <a:ext cx="483" cy="4339"/>
            </a:xfrm>
            <a:prstGeom prst="rect">
              <a:avLst/>
            </a:prstGeom>
            <a:solidFill>
              <a:srgbClr val="1010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91634" name="Rectangle 146"/>
          <p:cNvSpPr>
            <a:spLocks noChangeArrowheads="1"/>
          </p:cNvSpPr>
          <p:nvPr/>
        </p:nvSpPr>
        <p:spPr bwMode="auto">
          <a:xfrm>
            <a:off x="0" y="-150813"/>
            <a:ext cx="8920163" cy="7008813"/>
          </a:xfrm>
          <a:prstGeom prst="rect">
            <a:avLst/>
          </a:prstGeom>
          <a:solidFill>
            <a:srgbClr val="010921">
              <a:alpha val="76077"/>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9459" name="Text Box 12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91614" name="Rectangle 126"/>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9461" name="Text Box 127"/>
          <p:cNvSpPr txBox="1">
            <a:spLocks noChangeArrowheads="1"/>
          </p:cNvSpPr>
          <p:nvPr/>
        </p:nvSpPr>
        <p:spPr bwMode="auto">
          <a:xfrm>
            <a:off x="8126413" y="6523038"/>
            <a:ext cx="327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08</a:t>
            </a:r>
          </a:p>
        </p:txBody>
      </p:sp>
      <p:sp>
        <p:nvSpPr>
          <p:cNvPr id="191618" name="Text Box 130"/>
          <p:cNvSpPr txBox="1">
            <a:spLocks noChangeArrowheads="1"/>
          </p:cNvSpPr>
          <p:nvPr/>
        </p:nvSpPr>
        <p:spPr bwMode="auto">
          <a:xfrm>
            <a:off x="0" y="169863"/>
            <a:ext cx="9144000" cy="7620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a:solidFill>
                  <a:schemeClr val="tx1"/>
                </a:solidFill>
                <a:latin typeface="Comic Sans MS" pitchFamily="-107" charset="0"/>
                <a:ea typeface="+mn-ea"/>
                <a:cs typeface="+mn-cs"/>
              </a:rPr>
              <a:t>WHAT IS THE </a:t>
            </a:r>
            <a:r>
              <a:rPr lang="en-US" sz="2800" b="1" i="1" u="sng" dirty="0">
                <a:solidFill>
                  <a:schemeClr val="tx1"/>
                </a:solidFill>
                <a:latin typeface="Comic Sans MS" pitchFamily="-107" charset="0"/>
                <a:ea typeface="+mn-ea"/>
                <a:cs typeface="+mn-cs"/>
              </a:rPr>
              <a:t>SOURCE</a:t>
            </a:r>
            <a:r>
              <a:rPr lang="en-US" sz="2400" b="1" dirty="0">
                <a:solidFill>
                  <a:schemeClr val="tx1"/>
                </a:solidFill>
                <a:latin typeface="Comic Sans MS" pitchFamily="-107" charset="0"/>
                <a:ea typeface="+mn-ea"/>
                <a:cs typeface="+mn-cs"/>
              </a:rPr>
              <a:t> OF…</a:t>
            </a:r>
            <a:r>
              <a:rPr lang="en-US" sz="4400" dirty="0">
                <a:solidFill>
                  <a:schemeClr val="tx1"/>
                </a:solidFill>
                <a:latin typeface="Comic Sans MS" pitchFamily="-107" charset="0"/>
                <a:ea typeface="+mn-ea"/>
                <a:cs typeface="+mn-cs"/>
              </a:rPr>
              <a:t> </a:t>
            </a:r>
          </a:p>
        </p:txBody>
      </p:sp>
      <p:sp>
        <p:nvSpPr>
          <p:cNvPr id="191627" name="Text Box 139"/>
          <p:cNvSpPr txBox="1">
            <a:spLocks noChangeArrowheads="1"/>
          </p:cNvSpPr>
          <p:nvPr/>
        </p:nvSpPr>
        <p:spPr bwMode="auto">
          <a:xfrm>
            <a:off x="0" y="60753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a:solidFill>
                  <a:srgbClr val="FFFF00"/>
                </a:solidFill>
                <a:latin typeface="Comic Sans MS" pitchFamily="-107" charset="0"/>
                <a:ea typeface="+mn-ea"/>
                <a:cs typeface="+mn-cs"/>
              </a:rPr>
              <a:t>Every Believer and Nonbeliever Across the Planet</a:t>
            </a:r>
          </a:p>
        </p:txBody>
      </p:sp>
      <p:sp>
        <p:nvSpPr>
          <p:cNvPr id="191628" name="Text Box 140"/>
          <p:cNvSpPr txBox="1">
            <a:spLocks noChangeArrowheads="1"/>
          </p:cNvSpPr>
          <p:nvPr/>
        </p:nvSpPr>
        <p:spPr bwMode="auto">
          <a:xfrm>
            <a:off x="0" y="5715000"/>
            <a:ext cx="9144000" cy="339725"/>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lnSpc>
                <a:spcPct val="60000"/>
              </a:lnSpc>
              <a:spcBef>
                <a:spcPct val="50000"/>
              </a:spcBef>
              <a:defRPr/>
            </a:pPr>
            <a:r>
              <a:rPr lang="en-US" sz="2400" b="1" dirty="0">
                <a:solidFill>
                  <a:schemeClr val="tx1"/>
                </a:solidFill>
                <a:latin typeface="Comic Sans MS" pitchFamily="-107" charset="0"/>
                <a:ea typeface="+mn-ea"/>
                <a:cs typeface="+mn-cs"/>
              </a:rPr>
              <a:t>The Biblically Based Thoughts of</a:t>
            </a:r>
          </a:p>
        </p:txBody>
      </p:sp>
      <p:sp>
        <p:nvSpPr>
          <p:cNvPr id="191513" name="Text Box 25"/>
          <p:cNvSpPr txBox="1">
            <a:spLocks noChangeArrowheads="1"/>
          </p:cNvSpPr>
          <p:nvPr/>
        </p:nvSpPr>
        <p:spPr bwMode="auto">
          <a:xfrm>
            <a:off x="2322513" y="496888"/>
            <a:ext cx="4465637" cy="5578475"/>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6000" b="1" dirty="0">
                <a:solidFill>
                  <a:srgbClr val="FFFF00"/>
                </a:solidFill>
                <a:latin typeface="Comic Sans MS" pitchFamily="-107" charset="0"/>
                <a:ea typeface="+mn-ea"/>
                <a:cs typeface="+mn-cs"/>
              </a:rPr>
              <a:t>Let</a:t>
            </a:r>
            <a:r>
              <a:rPr lang="fr-FR" sz="6000" b="1" dirty="0">
                <a:solidFill>
                  <a:srgbClr val="FFFF00"/>
                </a:solidFill>
                <a:latin typeface="Comic Sans MS" pitchFamily="-107" charset="0"/>
                <a:ea typeface="+mn-ea"/>
                <a:cs typeface="+mn-cs"/>
              </a:rPr>
              <a:t>'</a:t>
            </a:r>
            <a:r>
              <a:rPr lang="en-US" sz="6000" b="1" dirty="0">
                <a:solidFill>
                  <a:srgbClr val="FFFF00"/>
                </a:solidFill>
                <a:latin typeface="Comic Sans MS" pitchFamily="-107" charset="0"/>
                <a:ea typeface="+mn-ea"/>
                <a:cs typeface="+mn-cs"/>
              </a:rPr>
              <a:t>s launch this project with one massive thought!</a:t>
            </a:r>
          </a:p>
        </p:txBody>
      </p:sp>
      <p:sp>
        <p:nvSpPr>
          <p:cNvPr id="191635" name="Text Box 147"/>
          <p:cNvSpPr txBox="1">
            <a:spLocks noChangeArrowheads="1"/>
          </p:cNvSpPr>
          <p:nvPr/>
        </p:nvSpPr>
        <p:spPr bwMode="auto">
          <a:xfrm>
            <a:off x="0" y="1876425"/>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a:solidFill>
                  <a:schemeClr val="tx1"/>
                </a:solidFill>
                <a:latin typeface="Comic Sans MS" pitchFamily="-107" charset="0"/>
                <a:ea typeface="+mn-ea"/>
                <a:cs typeface="+mn-cs"/>
              </a:rPr>
              <a:t>Every Biblically Based Book:</a:t>
            </a:r>
          </a:p>
        </p:txBody>
      </p:sp>
      <p:sp>
        <p:nvSpPr>
          <p:cNvPr id="191636" name="Text Box 148"/>
          <p:cNvSpPr txBox="1">
            <a:spLocks noChangeArrowheads="1"/>
          </p:cNvSpPr>
          <p:nvPr/>
        </p:nvSpPr>
        <p:spPr bwMode="auto">
          <a:xfrm>
            <a:off x="0" y="13890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a:solidFill>
                  <a:srgbClr val="FFFF00"/>
                </a:solidFill>
                <a:latin typeface="Comic Sans MS" pitchFamily="-107" charset="0"/>
                <a:ea typeface="+mn-ea"/>
                <a:cs typeface="+mn-cs"/>
              </a:rPr>
              <a:t>Every Christian Belief System</a:t>
            </a:r>
          </a:p>
        </p:txBody>
      </p:sp>
      <p:sp>
        <p:nvSpPr>
          <p:cNvPr id="191637" name="Text Box 149"/>
          <p:cNvSpPr txBox="1">
            <a:spLocks noChangeArrowheads="1"/>
          </p:cNvSpPr>
          <p:nvPr/>
        </p:nvSpPr>
        <p:spPr bwMode="auto">
          <a:xfrm>
            <a:off x="0" y="904875"/>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a:solidFill>
                  <a:srgbClr val="FFFF00"/>
                </a:solidFill>
                <a:latin typeface="Comic Sans MS" pitchFamily="-107" charset="0"/>
                <a:ea typeface="+mn-ea"/>
                <a:cs typeface="+mn-cs"/>
              </a:rPr>
              <a:t>Every Christian Doctrine</a:t>
            </a:r>
          </a:p>
        </p:txBody>
      </p:sp>
      <p:sp>
        <p:nvSpPr>
          <p:cNvPr id="191638" name="Text Box 150"/>
          <p:cNvSpPr txBox="1">
            <a:spLocks noChangeArrowheads="1"/>
          </p:cNvSpPr>
          <p:nvPr/>
        </p:nvSpPr>
        <p:spPr bwMode="auto">
          <a:xfrm>
            <a:off x="0" y="46656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a:solidFill>
                  <a:srgbClr val="FFFF00"/>
                </a:solidFill>
                <a:latin typeface="Comic Sans MS" pitchFamily="-107" charset="0"/>
                <a:ea typeface="+mn-ea"/>
                <a:cs typeface="+mn-cs"/>
              </a:rPr>
              <a:t>In Almost Every Language</a:t>
            </a:r>
          </a:p>
        </p:txBody>
      </p:sp>
      <p:sp>
        <p:nvSpPr>
          <p:cNvPr id="191639" name="Text Box 151"/>
          <p:cNvSpPr txBox="1">
            <a:spLocks noChangeArrowheads="1"/>
          </p:cNvSpPr>
          <p:nvPr/>
        </p:nvSpPr>
        <p:spPr bwMode="auto">
          <a:xfrm>
            <a:off x="0" y="41957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a:solidFill>
                  <a:srgbClr val="FFFF00"/>
                </a:solidFill>
                <a:latin typeface="Comic Sans MS" pitchFamily="-107" charset="0"/>
                <a:ea typeface="+mn-ea"/>
                <a:cs typeface="+mn-cs"/>
              </a:rPr>
              <a:t>In Every Country in the World</a:t>
            </a:r>
          </a:p>
        </p:txBody>
      </p:sp>
      <p:sp>
        <p:nvSpPr>
          <p:cNvPr id="191640" name="Text Box 152"/>
          <p:cNvSpPr txBox="1">
            <a:spLocks noChangeArrowheads="1"/>
          </p:cNvSpPr>
          <p:nvPr/>
        </p:nvSpPr>
        <p:spPr bwMode="auto">
          <a:xfrm>
            <a:off x="0" y="23415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a:solidFill>
                  <a:srgbClr val="FFFF00"/>
                </a:solidFill>
                <a:latin typeface="Comic Sans MS" pitchFamily="-107" charset="0"/>
                <a:ea typeface="+mn-ea"/>
                <a:cs typeface="+mn-cs"/>
              </a:rPr>
              <a:t>In Every Seminary Library</a:t>
            </a:r>
          </a:p>
        </p:txBody>
      </p:sp>
      <p:sp>
        <p:nvSpPr>
          <p:cNvPr id="191641" name="Text Box 153"/>
          <p:cNvSpPr txBox="1">
            <a:spLocks noChangeArrowheads="1"/>
          </p:cNvSpPr>
          <p:nvPr/>
        </p:nvSpPr>
        <p:spPr bwMode="auto">
          <a:xfrm>
            <a:off x="4097338" y="5135563"/>
            <a:ext cx="874712"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a:solidFill>
                  <a:srgbClr val="FFFF00"/>
                </a:solidFill>
                <a:latin typeface="Comic Sans MS" pitchFamily="-107" charset="0"/>
                <a:ea typeface="+mn-ea"/>
                <a:cs typeface="+mn-cs"/>
              </a:rPr>
              <a:t>AND</a:t>
            </a:r>
          </a:p>
        </p:txBody>
      </p:sp>
      <p:sp>
        <p:nvSpPr>
          <p:cNvPr id="191642" name="Text Box 154"/>
          <p:cNvSpPr txBox="1">
            <a:spLocks noChangeArrowheads="1"/>
          </p:cNvSpPr>
          <p:nvPr/>
        </p:nvSpPr>
        <p:spPr bwMode="auto">
          <a:xfrm>
            <a:off x="0" y="37385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a:solidFill>
                  <a:srgbClr val="FFFF00"/>
                </a:solidFill>
                <a:latin typeface="Comic Sans MS" pitchFamily="-107" charset="0"/>
                <a:ea typeface="+mn-ea"/>
                <a:cs typeface="+mn-cs"/>
              </a:rPr>
              <a:t>In Every University Library</a:t>
            </a:r>
          </a:p>
        </p:txBody>
      </p:sp>
      <p:sp>
        <p:nvSpPr>
          <p:cNvPr id="191643" name="Text Box 155"/>
          <p:cNvSpPr txBox="1">
            <a:spLocks noChangeArrowheads="1"/>
          </p:cNvSpPr>
          <p:nvPr/>
        </p:nvSpPr>
        <p:spPr bwMode="auto">
          <a:xfrm>
            <a:off x="0" y="3268663"/>
            <a:ext cx="92583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a:solidFill>
                  <a:srgbClr val="FFFF00"/>
                </a:solidFill>
                <a:latin typeface="Comic Sans MS" pitchFamily="-107" charset="0"/>
                <a:ea typeface="+mn-ea"/>
                <a:cs typeface="+mn-cs"/>
              </a:rPr>
              <a:t>In Every Personal Library</a:t>
            </a:r>
          </a:p>
        </p:txBody>
      </p:sp>
      <p:sp>
        <p:nvSpPr>
          <p:cNvPr id="191644" name="Text Box 156"/>
          <p:cNvSpPr txBox="1">
            <a:spLocks noChangeArrowheads="1"/>
          </p:cNvSpPr>
          <p:nvPr/>
        </p:nvSpPr>
        <p:spPr bwMode="auto">
          <a:xfrm>
            <a:off x="0" y="27987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a:solidFill>
                  <a:srgbClr val="FFFF00"/>
                </a:solidFill>
                <a:latin typeface="Comic Sans MS" pitchFamily="-107" charset="0"/>
                <a:ea typeface="+mn-ea"/>
                <a:cs typeface="+mn-cs"/>
              </a:rPr>
              <a:t>In Every Public Library</a:t>
            </a:r>
          </a:p>
        </p:txBody>
      </p:sp>
      <p:sp>
        <p:nvSpPr>
          <p:cNvPr id="191645" name="Rectangle 157"/>
          <p:cNvSpPr>
            <a:spLocks noChangeArrowheads="1"/>
          </p:cNvSpPr>
          <p:nvPr/>
        </p:nvSpPr>
        <p:spPr bwMode="auto">
          <a:xfrm>
            <a:off x="-4763" y="-198438"/>
            <a:ext cx="9156701" cy="7056438"/>
          </a:xfrm>
          <a:prstGeom prst="rect">
            <a:avLst/>
          </a:prstGeom>
          <a:solidFill>
            <a:srgbClr val="010921">
              <a:alpha val="76077"/>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91631" name="Text Box 143"/>
          <p:cNvSpPr txBox="1">
            <a:spLocks noChangeArrowheads="1"/>
          </p:cNvSpPr>
          <p:nvPr/>
        </p:nvSpPr>
        <p:spPr bwMode="auto">
          <a:xfrm>
            <a:off x="2122488" y="182563"/>
            <a:ext cx="4387850" cy="6294437"/>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40700" b="1" dirty="0">
                <a:solidFill>
                  <a:srgbClr val="FFFFFF"/>
                </a:solidFill>
                <a:latin typeface="Helvetica" pitchFamily="-107" charset="0"/>
                <a:ea typeface="+mn-ea"/>
                <a:cs typeface="+mn-cs"/>
              </a:rPr>
              <a:t>?</a:t>
            </a:r>
          </a:p>
        </p:txBody>
      </p:sp>
      <p:sp>
        <p:nvSpPr>
          <p:cNvPr id="19478" name="Text Box 118"/>
          <p:cNvSpPr txBox="1">
            <a:spLocks noChangeArrowheads="1"/>
          </p:cNvSpPr>
          <p:nvPr/>
        </p:nvSpPr>
        <p:spPr bwMode="auto">
          <a:xfrm>
            <a:off x="8651875" y="639762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634"/>
                                        </p:tgtEl>
                                        <p:attrNameLst>
                                          <p:attrName>style.visibility</p:attrName>
                                        </p:attrNameLst>
                                      </p:cBhvr>
                                      <p:to>
                                        <p:strVal val="visible"/>
                                      </p:to>
                                    </p:set>
                                    <p:animEffect transition="in" filter="fade">
                                      <p:cBhvr>
                                        <p:cTn id="7" dur="1000"/>
                                        <p:tgtEl>
                                          <p:spTgt spid="1916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18"/>
                                        </p:tgtEl>
                                        <p:attrNameLst>
                                          <p:attrName>style.visibility</p:attrName>
                                        </p:attrNameLst>
                                      </p:cBhvr>
                                      <p:to>
                                        <p:strVal val="visible"/>
                                      </p:to>
                                    </p:set>
                                    <p:anim calcmode="lin" valueType="num">
                                      <p:cBhvr>
                                        <p:cTn id="16" dur="500" fill="hold"/>
                                        <p:tgtEl>
                                          <p:spTgt spid="191618"/>
                                        </p:tgtEl>
                                        <p:attrNameLst>
                                          <p:attrName>ppt_w</p:attrName>
                                        </p:attrNameLst>
                                      </p:cBhvr>
                                      <p:tavLst>
                                        <p:tav tm="0">
                                          <p:val>
                                            <p:fltVal val="0"/>
                                          </p:val>
                                        </p:tav>
                                        <p:tav tm="100000">
                                          <p:val>
                                            <p:strVal val="#ppt_w"/>
                                          </p:val>
                                        </p:tav>
                                      </p:tavLst>
                                    </p:anim>
                                    <p:anim calcmode="lin" valueType="num">
                                      <p:cBhvr>
                                        <p:cTn id="17" dur="500" fill="hold"/>
                                        <p:tgtEl>
                                          <p:spTgt spid="191618"/>
                                        </p:tgtEl>
                                        <p:attrNameLst>
                                          <p:attrName>ppt_h</p:attrName>
                                        </p:attrNameLst>
                                      </p:cBhvr>
                                      <p:tavLst>
                                        <p:tav tm="0">
                                          <p:val>
                                            <p:fltVal val="0"/>
                                          </p:val>
                                        </p:tav>
                                        <p:tav tm="100000">
                                          <p:val>
                                            <p:strVal val="#ppt_h"/>
                                          </p:val>
                                        </p:tav>
                                      </p:tavLst>
                                    </p:anim>
                                    <p:anim calcmode="lin" valueType="num">
                                      <p:cBhvr>
                                        <p:cTn id="18" dur="500" fill="hold"/>
                                        <p:tgtEl>
                                          <p:spTgt spid="191618"/>
                                        </p:tgtEl>
                                        <p:attrNameLst>
                                          <p:attrName>ppt_x</p:attrName>
                                        </p:attrNameLst>
                                      </p:cBhvr>
                                      <p:tavLst>
                                        <p:tav tm="0">
                                          <p:val>
                                            <p:fltVal val="0.5"/>
                                          </p:val>
                                        </p:tav>
                                        <p:tav tm="100000">
                                          <p:val>
                                            <p:strVal val="#ppt_x"/>
                                          </p:val>
                                        </p:tav>
                                      </p:tavLst>
                                    </p:anim>
                                    <p:anim calcmode="lin" valueType="num">
                                      <p:cBhvr>
                                        <p:cTn id="19"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37"/>
                                        </p:tgtEl>
                                        <p:attrNameLst>
                                          <p:attrName>style.visibility</p:attrName>
                                        </p:attrNameLst>
                                      </p:cBhvr>
                                      <p:to>
                                        <p:strVal val="visible"/>
                                      </p:to>
                                    </p:set>
                                    <p:anim calcmode="lin" valueType="num">
                                      <p:cBhvr>
                                        <p:cTn id="24" dur="500" fill="hold"/>
                                        <p:tgtEl>
                                          <p:spTgt spid="191637"/>
                                        </p:tgtEl>
                                        <p:attrNameLst>
                                          <p:attrName>ppt_w</p:attrName>
                                        </p:attrNameLst>
                                      </p:cBhvr>
                                      <p:tavLst>
                                        <p:tav tm="0">
                                          <p:val>
                                            <p:fltVal val="0"/>
                                          </p:val>
                                        </p:tav>
                                        <p:tav tm="100000">
                                          <p:val>
                                            <p:strVal val="#ppt_w"/>
                                          </p:val>
                                        </p:tav>
                                      </p:tavLst>
                                    </p:anim>
                                    <p:anim calcmode="lin" valueType="num">
                                      <p:cBhvr>
                                        <p:cTn id="25" dur="500" fill="hold"/>
                                        <p:tgtEl>
                                          <p:spTgt spid="191637"/>
                                        </p:tgtEl>
                                        <p:attrNameLst>
                                          <p:attrName>ppt_h</p:attrName>
                                        </p:attrNameLst>
                                      </p:cBhvr>
                                      <p:tavLst>
                                        <p:tav tm="0">
                                          <p:val>
                                            <p:fltVal val="0"/>
                                          </p:val>
                                        </p:tav>
                                        <p:tav tm="100000">
                                          <p:val>
                                            <p:strVal val="#ppt_h"/>
                                          </p:val>
                                        </p:tav>
                                      </p:tavLst>
                                    </p:anim>
                                    <p:anim calcmode="lin" valueType="num">
                                      <p:cBhvr>
                                        <p:cTn id="26" dur="500" fill="hold"/>
                                        <p:tgtEl>
                                          <p:spTgt spid="191637"/>
                                        </p:tgtEl>
                                        <p:attrNameLst>
                                          <p:attrName>ppt_x</p:attrName>
                                        </p:attrNameLst>
                                      </p:cBhvr>
                                      <p:tavLst>
                                        <p:tav tm="0">
                                          <p:val>
                                            <p:fltVal val="0.5"/>
                                          </p:val>
                                        </p:tav>
                                        <p:tav tm="100000">
                                          <p:val>
                                            <p:strVal val="#ppt_x"/>
                                          </p:val>
                                        </p:tav>
                                      </p:tavLst>
                                    </p:anim>
                                    <p:anim calcmode="lin" valueType="num">
                                      <p:cBhvr>
                                        <p:cTn id="27" dur="500" fill="hold"/>
                                        <p:tgtEl>
                                          <p:spTgt spid="191637"/>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36"/>
                                        </p:tgtEl>
                                        <p:attrNameLst>
                                          <p:attrName>style.visibility</p:attrName>
                                        </p:attrNameLst>
                                      </p:cBhvr>
                                      <p:to>
                                        <p:strVal val="visible"/>
                                      </p:to>
                                    </p:set>
                                    <p:anim calcmode="lin" valueType="num">
                                      <p:cBhvr>
                                        <p:cTn id="32" dur="500" fill="hold"/>
                                        <p:tgtEl>
                                          <p:spTgt spid="191636"/>
                                        </p:tgtEl>
                                        <p:attrNameLst>
                                          <p:attrName>ppt_w</p:attrName>
                                        </p:attrNameLst>
                                      </p:cBhvr>
                                      <p:tavLst>
                                        <p:tav tm="0">
                                          <p:val>
                                            <p:fltVal val="0"/>
                                          </p:val>
                                        </p:tav>
                                        <p:tav tm="100000">
                                          <p:val>
                                            <p:strVal val="#ppt_w"/>
                                          </p:val>
                                        </p:tav>
                                      </p:tavLst>
                                    </p:anim>
                                    <p:anim calcmode="lin" valueType="num">
                                      <p:cBhvr>
                                        <p:cTn id="33" dur="500" fill="hold"/>
                                        <p:tgtEl>
                                          <p:spTgt spid="191636"/>
                                        </p:tgtEl>
                                        <p:attrNameLst>
                                          <p:attrName>ppt_h</p:attrName>
                                        </p:attrNameLst>
                                      </p:cBhvr>
                                      <p:tavLst>
                                        <p:tav tm="0">
                                          <p:val>
                                            <p:fltVal val="0"/>
                                          </p:val>
                                        </p:tav>
                                        <p:tav tm="100000">
                                          <p:val>
                                            <p:strVal val="#ppt_h"/>
                                          </p:val>
                                        </p:tav>
                                      </p:tavLst>
                                    </p:anim>
                                    <p:anim calcmode="lin" valueType="num">
                                      <p:cBhvr>
                                        <p:cTn id="34" dur="500" fill="hold"/>
                                        <p:tgtEl>
                                          <p:spTgt spid="191636"/>
                                        </p:tgtEl>
                                        <p:attrNameLst>
                                          <p:attrName>ppt_x</p:attrName>
                                        </p:attrNameLst>
                                      </p:cBhvr>
                                      <p:tavLst>
                                        <p:tav tm="0">
                                          <p:val>
                                            <p:fltVal val="0.5"/>
                                          </p:val>
                                        </p:tav>
                                        <p:tav tm="100000">
                                          <p:val>
                                            <p:strVal val="#ppt_x"/>
                                          </p:val>
                                        </p:tav>
                                      </p:tavLst>
                                    </p:anim>
                                    <p:anim calcmode="lin" valueType="num">
                                      <p:cBhvr>
                                        <p:cTn id="35" dur="500" fill="hold"/>
                                        <p:tgtEl>
                                          <p:spTgt spid="191636"/>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35"/>
                                        </p:tgtEl>
                                        <p:attrNameLst>
                                          <p:attrName>style.visibility</p:attrName>
                                        </p:attrNameLst>
                                      </p:cBhvr>
                                      <p:to>
                                        <p:strVal val="visible"/>
                                      </p:to>
                                    </p:set>
                                    <p:anim calcmode="lin" valueType="num">
                                      <p:cBhvr>
                                        <p:cTn id="40" dur="500" fill="hold"/>
                                        <p:tgtEl>
                                          <p:spTgt spid="191635"/>
                                        </p:tgtEl>
                                        <p:attrNameLst>
                                          <p:attrName>ppt_w</p:attrName>
                                        </p:attrNameLst>
                                      </p:cBhvr>
                                      <p:tavLst>
                                        <p:tav tm="0">
                                          <p:val>
                                            <p:fltVal val="0"/>
                                          </p:val>
                                        </p:tav>
                                        <p:tav tm="100000">
                                          <p:val>
                                            <p:strVal val="#ppt_w"/>
                                          </p:val>
                                        </p:tav>
                                      </p:tavLst>
                                    </p:anim>
                                    <p:anim calcmode="lin" valueType="num">
                                      <p:cBhvr>
                                        <p:cTn id="41" dur="500" fill="hold"/>
                                        <p:tgtEl>
                                          <p:spTgt spid="191635"/>
                                        </p:tgtEl>
                                        <p:attrNameLst>
                                          <p:attrName>ppt_h</p:attrName>
                                        </p:attrNameLst>
                                      </p:cBhvr>
                                      <p:tavLst>
                                        <p:tav tm="0">
                                          <p:val>
                                            <p:fltVal val="0"/>
                                          </p:val>
                                        </p:tav>
                                        <p:tav tm="100000">
                                          <p:val>
                                            <p:strVal val="#ppt_h"/>
                                          </p:val>
                                        </p:tav>
                                      </p:tavLst>
                                    </p:anim>
                                    <p:anim calcmode="lin" valueType="num">
                                      <p:cBhvr>
                                        <p:cTn id="42" dur="500" fill="hold"/>
                                        <p:tgtEl>
                                          <p:spTgt spid="191635"/>
                                        </p:tgtEl>
                                        <p:attrNameLst>
                                          <p:attrName>ppt_x</p:attrName>
                                        </p:attrNameLst>
                                      </p:cBhvr>
                                      <p:tavLst>
                                        <p:tav tm="0">
                                          <p:val>
                                            <p:fltVal val="0.5"/>
                                          </p:val>
                                        </p:tav>
                                        <p:tav tm="100000">
                                          <p:val>
                                            <p:strVal val="#ppt_x"/>
                                          </p:val>
                                        </p:tav>
                                      </p:tavLst>
                                    </p:anim>
                                    <p:anim calcmode="lin" valueType="num">
                                      <p:cBhvr>
                                        <p:cTn id="43" dur="500" fill="hold"/>
                                        <p:tgtEl>
                                          <p:spTgt spid="191635"/>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40"/>
                                        </p:tgtEl>
                                        <p:attrNameLst>
                                          <p:attrName>style.visibility</p:attrName>
                                        </p:attrNameLst>
                                      </p:cBhvr>
                                      <p:to>
                                        <p:strVal val="visible"/>
                                      </p:to>
                                    </p:set>
                                    <p:anim calcmode="lin" valueType="num">
                                      <p:cBhvr>
                                        <p:cTn id="48" dur="500" fill="hold"/>
                                        <p:tgtEl>
                                          <p:spTgt spid="191640"/>
                                        </p:tgtEl>
                                        <p:attrNameLst>
                                          <p:attrName>ppt_w</p:attrName>
                                        </p:attrNameLst>
                                      </p:cBhvr>
                                      <p:tavLst>
                                        <p:tav tm="0">
                                          <p:val>
                                            <p:fltVal val="0"/>
                                          </p:val>
                                        </p:tav>
                                        <p:tav tm="100000">
                                          <p:val>
                                            <p:strVal val="#ppt_w"/>
                                          </p:val>
                                        </p:tav>
                                      </p:tavLst>
                                    </p:anim>
                                    <p:anim calcmode="lin" valueType="num">
                                      <p:cBhvr>
                                        <p:cTn id="49" dur="500" fill="hold"/>
                                        <p:tgtEl>
                                          <p:spTgt spid="191640"/>
                                        </p:tgtEl>
                                        <p:attrNameLst>
                                          <p:attrName>ppt_h</p:attrName>
                                        </p:attrNameLst>
                                      </p:cBhvr>
                                      <p:tavLst>
                                        <p:tav tm="0">
                                          <p:val>
                                            <p:fltVal val="0"/>
                                          </p:val>
                                        </p:tav>
                                        <p:tav tm="100000">
                                          <p:val>
                                            <p:strVal val="#ppt_h"/>
                                          </p:val>
                                        </p:tav>
                                      </p:tavLst>
                                    </p:anim>
                                    <p:anim calcmode="lin" valueType="num">
                                      <p:cBhvr>
                                        <p:cTn id="50" dur="500" fill="hold"/>
                                        <p:tgtEl>
                                          <p:spTgt spid="191640"/>
                                        </p:tgtEl>
                                        <p:attrNameLst>
                                          <p:attrName>ppt_x</p:attrName>
                                        </p:attrNameLst>
                                      </p:cBhvr>
                                      <p:tavLst>
                                        <p:tav tm="0">
                                          <p:val>
                                            <p:fltVal val="0.5"/>
                                          </p:val>
                                        </p:tav>
                                        <p:tav tm="100000">
                                          <p:val>
                                            <p:strVal val="#ppt_x"/>
                                          </p:val>
                                        </p:tav>
                                      </p:tavLst>
                                    </p:anim>
                                    <p:anim calcmode="lin" valueType="num">
                                      <p:cBhvr>
                                        <p:cTn id="51" dur="500" fill="hold"/>
                                        <p:tgtEl>
                                          <p:spTgt spid="191640"/>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44"/>
                                        </p:tgtEl>
                                        <p:attrNameLst>
                                          <p:attrName>style.visibility</p:attrName>
                                        </p:attrNameLst>
                                      </p:cBhvr>
                                      <p:to>
                                        <p:strVal val="visible"/>
                                      </p:to>
                                    </p:set>
                                    <p:anim calcmode="lin" valueType="num">
                                      <p:cBhvr>
                                        <p:cTn id="56" dur="500" fill="hold"/>
                                        <p:tgtEl>
                                          <p:spTgt spid="191644"/>
                                        </p:tgtEl>
                                        <p:attrNameLst>
                                          <p:attrName>ppt_w</p:attrName>
                                        </p:attrNameLst>
                                      </p:cBhvr>
                                      <p:tavLst>
                                        <p:tav tm="0">
                                          <p:val>
                                            <p:fltVal val="0"/>
                                          </p:val>
                                        </p:tav>
                                        <p:tav tm="100000">
                                          <p:val>
                                            <p:strVal val="#ppt_w"/>
                                          </p:val>
                                        </p:tav>
                                      </p:tavLst>
                                    </p:anim>
                                    <p:anim calcmode="lin" valueType="num">
                                      <p:cBhvr>
                                        <p:cTn id="57" dur="500" fill="hold"/>
                                        <p:tgtEl>
                                          <p:spTgt spid="191644"/>
                                        </p:tgtEl>
                                        <p:attrNameLst>
                                          <p:attrName>ppt_h</p:attrName>
                                        </p:attrNameLst>
                                      </p:cBhvr>
                                      <p:tavLst>
                                        <p:tav tm="0">
                                          <p:val>
                                            <p:fltVal val="0"/>
                                          </p:val>
                                        </p:tav>
                                        <p:tav tm="100000">
                                          <p:val>
                                            <p:strVal val="#ppt_h"/>
                                          </p:val>
                                        </p:tav>
                                      </p:tavLst>
                                    </p:anim>
                                    <p:anim calcmode="lin" valueType="num">
                                      <p:cBhvr>
                                        <p:cTn id="58" dur="500" fill="hold"/>
                                        <p:tgtEl>
                                          <p:spTgt spid="191644"/>
                                        </p:tgtEl>
                                        <p:attrNameLst>
                                          <p:attrName>ppt_x</p:attrName>
                                        </p:attrNameLst>
                                      </p:cBhvr>
                                      <p:tavLst>
                                        <p:tav tm="0">
                                          <p:val>
                                            <p:fltVal val="0.5"/>
                                          </p:val>
                                        </p:tav>
                                        <p:tav tm="100000">
                                          <p:val>
                                            <p:strVal val="#ppt_x"/>
                                          </p:val>
                                        </p:tav>
                                      </p:tavLst>
                                    </p:anim>
                                    <p:anim calcmode="lin" valueType="num">
                                      <p:cBhvr>
                                        <p:cTn id="59" dur="500" fill="hold"/>
                                        <p:tgtEl>
                                          <p:spTgt spid="191644"/>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43"/>
                                        </p:tgtEl>
                                        <p:attrNameLst>
                                          <p:attrName>style.visibility</p:attrName>
                                        </p:attrNameLst>
                                      </p:cBhvr>
                                      <p:to>
                                        <p:strVal val="visible"/>
                                      </p:to>
                                    </p:set>
                                    <p:anim calcmode="lin" valueType="num">
                                      <p:cBhvr>
                                        <p:cTn id="64" dur="500" fill="hold"/>
                                        <p:tgtEl>
                                          <p:spTgt spid="191643"/>
                                        </p:tgtEl>
                                        <p:attrNameLst>
                                          <p:attrName>ppt_w</p:attrName>
                                        </p:attrNameLst>
                                      </p:cBhvr>
                                      <p:tavLst>
                                        <p:tav tm="0">
                                          <p:val>
                                            <p:fltVal val="0"/>
                                          </p:val>
                                        </p:tav>
                                        <p:tav tm="100000">
                                          <p:val>
                                            <p:strVal val="#ppt_w"/>
                                          </p:val>
                                        </p:tav>
                                      </p:tavLst>
                                    </p:anim>
                                    <p:anim calcmode="lin" valueType="num">
                                      <p:cBhvr>
                                        <p:cTn id="65" dur="500" fill="hold"/>
                                        <p:tgtEl>
                                          <p:spTgt spid="191643"/>
                                        </p:tgtEl>
                                        <p:attrNameLst>
                                          <p:attrName>ppt_h</p:attrName>
                                        </p:attrNameLst>
                                      </p:cBhvr>
                                      <p:tavLst>
                                        <p:tav tm="0">
                                          <p:val>
                                            <p:fltVal val="0"/>
                                          </p:val>
                                        </p:tav>
                                        <p:tav tm="100000">
                                          <p:val>
                                            <p:strVal val="#ppt_h"/>
                                          </p:val>
                                        </p:tav>
                                      </p:tavLst>
                                    </p:anim>
                                    <p:anim calcmode="lin" valueType="num">
                                      <p:cBhvr>
                                        <p:cTn id="66" dur="500" fill="hold"/>
                                        <p:tgtEl>
                                          <p:spTgt spid="191643"/>
                                        </p:tgtEl>
                                        <p:attrNameLst>
                                          <p:attrName>ppt_x</p:attrName>
                                        </p:attrNameLst>
                                      </p:cBhvr>
                                      <p:tavLst>
                                        <p:tav tm="0">
                                          <p:val>
                                            <p:fltVal val="0.5"/>
                                          </p:val>
                                        </p:tav>
                                        <p:tav tm="100000">
                                          <p:val>
                                            <p:strVal val="#ppt_x"/>
                                          </p:val>
                                        </p:tav>
                                      </p:tavLst>
                                    </p:anim>
                                    <p:anim calcmode="lin" valueType="num">
                                      <p:cBhvr>
                                        <p:cTn id="67" dur="500" fill="hold"/>
                                        <p:tgtEl>
                                          <p:spTgt spid="191643"/>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42"/>
                                        </p:tgtEl>
                                        <p:attrNameLst>
                                          <p:attrName>style.visibility</p:attrName>
                                        </p:attrNameLst>
                                      </p:cBhvr>
                                      <p:to>
                                        <p:strVal val="visible"/>
                                      </p:to>
                                    </p:set>
                                    <p:anim calcmode="lin" valueType="num">
                                      <p:cBhvr>
                                        <p:cTn id="72" dur="500" fill="hold"/>
                                        <p:tgtEl>
                                          <p:spTgt spid="191642"/>
                                        </p:tgtEl>
                                        <p:attrNameLst>
                                          <p:attrName>ppt_w</p:attrName>
                                        </p:attrNameLst>
                                      </p:cBhvr>
                                      <p:tavLst>
                                        <p:tav tm="0">
                                          <p:val>
                                            <p:fltVal val="0"/>
                                          </p:val>
                                        </p:tav>
                                        <p:tav tm="100000">
                                          <p:val>
                                            <p:strVal val="#ppt_w"/>
                                          </p:val>
                                        </p:tav>
                                      </p:tavLst>
                                    </p:anim>
                                    <p:anim calcmode="lin" valueType="num">
                                      <p:cBhvr>
                                        <p:cTn id="73" dur="500" fill="hold"/>
                                        <p:tgtEl>
                                          <p:spTgt spid="191642"/>
                                        </p:tgtEl>
                                        <p:attrNameLst>
                                          <p:attrName>ppt_h</p:attrName>
                                        </p:attrNameLst>
                                      </p:cBhvr>
                                      <p:tavLst>
                                        <p:tav tm="0">
                                          <p:val>
                                            <p:fltVal val="0"/>
                                          </p:val>
                                        </p:tav>
                                        <p:tav tm="100000">
                                          <p:val>
                                            <p:strVal val="#ppt_h"/>
                                          </p:val>
                                        </p:tav>
                                      </p:tavLst>
                                    </p:anim>
                                    <p:anim calcmode="lin" valueType="num">
                                      <p:cBhvr>
                                        <p:cTn id="74" dur="500" fill="hold"/>
                                        <p:tgtEl>
                                          <p:spTgt spid="191642"/>
                                        </p:tgtEl>
                                        <p:attrNameLst>
                                          <p:attrName>ppt_x</p:attrName>
                                        </p:attrNameLst>
                                      </p:cBhvr>
                                      <p:tavLst>
                                        <p:tav tm="0">
                                          <p:val>
                                            <p:fltVal val="0.5"/>
                                          </p:val>
                                        </p:tav>
                                        <p:tav tm="100000">
                                          <p:val>
                                            <p:strVal val="#ppt_x"/>
                                          </p:val>
                                        </p:tav>
                                      </p:tavLst>
                                    </p:anim>
                                    <p:anim calcmode="lin" valueType="num">
                                      <p:cBhvr>
                                        <p:cTn id="75" dur="500" fill="hold"/>
                                        <p:tgtEl>
                                          <p:spTgt spid="191642"/>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39"/>
                                        </p:tgtEl>
                                        <p:attrNameLst>
                                          <p:attrName>style.visibility</p:attrName>
                                        </p:attrNameLst>
                                      </p:cBhvr>
                                      <p:to>
                                        <p:strVal val="visible"/>
                                      </p:to>
                                    </p:set>
                                    <p:anim calcmode="lin" valueType="num">
                                      <p:cBhvr>
                                        <p:cTn id="80" dur="500" fill="hold"/>
                                        <p:tgtEl>
                                          <p:spTgt spid="191639"/>
                                        </p:tgtEl>
                                        <p:attrNameLst>
                                          <p:attrName>ppt_w</p:attrName>
                                        </p:attrNameLst>
                                      </p:cBhvr>
                                      <p:tavLst>
                                        <p:tav tm="0">
                                          <p:val>
                                            <p:fltVal val="0"/>
                                          </p:val>
                                        </p:tav>
                                        <p:tav tm="100000">
                                          <p:val>
                                            <p:strVal val="#ppt_w"/>
                                          </p:val>
                                        </p:tav>
                                      </p:tavLst>
                                    </p:anim>
                                    <p:anim calcmode="lin" valueType="num">
                                      <p:cBhvr>
                                        <p:cTn id="81" dur="500" fill="hold"/>
                                        <p:tgtEl>
                                          <p:spTgt spid="191639"/>
                                        </p:tgtEl>
                                        <p:attrNameLst>
                                          <p:attrName>ppt_h</p:attrName>
                                        </p:attrNameLst>
                                      </p:cBhvr>
                                      <p:tavLst>
                                        <p:tav tm="0">
                                          <p:val>
                                            <p:fltVal val="0"/>
                                          </p:val>
                                        </p:tav>
                                        <p:tav tm="100000">
                                          <p:val>
                                            <p:strVal val="#ppt_h"/>
                                          </p:val>
                                        </p:tav>
                                      </p:tavLst>
                                    </p:anim>
                                    <p:anim calcmode="lin" valueType="num">
                                      <p:cBhvr>
                                        <p:cTn id="82" dur="500" fill="hold"/>
                                        <p:tgtEl>
                                          <p:spTgt spid="191639"/>
                                        </p:tgtEl>
                                        <p:attrNameLst>
                                          <p:attrName>ppt_x</p:attrName>
                                        </p:attrNameLst>
                                      </p:cBhvr>
                                      <p:tavLst>
                                        <p:tav tm="0">
                                          <p:val>
                                            <p:fltVal val="0.5"/>
                                          </p:val>
                                        </p:tav>
                                        <p:tav tm="100000">
                                          <p:val>
                                            <p:strVal val="#ppt_x"/>
                                          </p:val>
                                        </p:tav>
                                      </p:tavLst>
                                    </p:anim>
                                    <p:anim calcmode="lin" valueType="num">
                                      <p:cBhvr>
                                        <p:cTn id="83" dur="500" fill="hold"/>
                                        <p:tgtEl>
                                          <p:spTgt spid="191639"/>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38"/>
                                        </p:tgtEl>
                                        <p:attrNameLst>
                                          <p:attrName>style.visibility</p:attrName>
                                        </p:attrNameLst>
                                      </p:cBhvr>
                                      <p:to>
                                        <p:strVal val="visible"/>
                                      </p:to>
                                    </p:set>
                                    <p:anim calcmode="lin" valueType="num">
                                      <p:cBhvr>
                                        <p:cTn id="88" dur="500" fill="hold"/>
                                        <p:tgtEl>
                                          <p:spTgt spid="191638"/>
                                        </p:tgtEl>
                                        <p:attrNameLst>
                                          <p:attrName>ppt_w</p:attrName>
                                        </p:attrNameLst>
                                      </p:cBhvr>
                                      <p:tavLst>
                                        <p:tav tm="0">
                                          <p:val>
                                            <p:fltVal val="0"/>
                                          </p:val>
                                        </p:tav>
                                        <p:tav tm="100000">
                                          <p:val>
                                            <p:strVal val="#ppt_w"/>
                                          </p:val>
                                        </p:tav>
                                      </p:tavLst>
                                    </p:anim>
                                    <p:anim calcmode="lin" valueType="num">
                                      <p:cBhvr>
                                        <p:cTn id="89" dur="500" fill="hold"/>
                                        <p:tgtEl>
                                          <p:spTgt spid="191638"/>
                                        </p:tgtEl>
                                        <p:attrNameLst>
                                          <p:attrName>ppt_h</p:attrName>
                                        </p:attrNameLst>
                                      </p:cBhvr>
                                      <p:tavLst>
                                        <p:tav tm="0">
                                          <p:val>
                                            <p:fltVal val="0"/>
                                          </p:val>
                                        </p:tav>
                                        <p:tav tm="100000">
                                          <p:val>
                                            <p:strVal val="#ppt_h"/>
                                          </p:val>
                                        </p:tav>
                                      </p:tavLst>
                                    </p:anim>
                                    <p:anim calcmode="lin" valueType="num">
                                      <p:cBhvr>
                                        <p:cTn id="90" dur="500" fill="hold"/>
                                        <p:tgtEl>
                                          <p:spTgt spid="191638"/>
                                        </p:tgtEl>
                                        <p:attrNameLst>
                                          <p:attrName>ppt_x</p:attrName>
                                        </p:attrNameLst>
                                      </p:cBhvr>
                                      <p:tavLst>
                                        <p:tav tm="0">
                                          <p:val>
                                            <p:fltVal val="0.5"/>
                                          </p:val>
                                        </p:tav>
                                        <p:tav tm="100000">
                                          <p:val>
                                            <p:strVal val="#ppt_x"/>
                                          </p:val>
                                        </p:tav>
                                      </p:tavLst>
                                    </p:anim>
                                    <p:anim calcmode="lin" valueType="num">
                                      <p:cBhvr>
                                        <p:cTn id="91" dur="500" fill="hold"/>
                                        <p:tgtEl>
                                          <p:spTgt spid="191638"/>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p:stCondLst>
                                    <p:cond delay="0"/>
                                  </p:stCondLst>
                                  <p:childTnLst>
                                    <p:set>
                                      <p:cBhvr>
                                        <p:cTn id="95" dur="1" fill="hold">
                                          <p:stCondLst>
                                            <p:cond delay="0"/>
                                          </p:stCondLst>
                                        </p:cTn>
                                        <p:tgtEl>
                                          <p:spTgt spid="191641"/>
                                        </p:tgtEl>
                                        <p:attrNameLst>
                                          <p:attrName>style.visibility</p:attrName>
                                        </p:attrNameLst>
                                      </p:cBhvr>
                                      <p:to>
                                        <p:strVal val="visible"/>
                                      </p:to>
                                    </p:set>
                                    <p:anim calcmode="lin" valueType="num">
                                      <p:cBhvr>
                                        <p:cTn id="96" dur="500" fill="hold"/>
                                        <p:tgtEl>
                                          <p:spTgt spid="191641"/>
                                        </p:tgtEl>
                                        <p:attrNameLst>
                                          <p:attrName>ppt_w</p:attrName>
                                        </p:attrNameLst>
                                      </p:cBhvr>
                                      <p:tavLst>
                                        <p:tav tm="0">
                                          <p:val>
                                            <p:fltVal val="0"/>
                                          </p:val>
                                        </p:tav>
                                        <p:tav tm="100000">
                                          <p:val>
                                            <p:strVal val="#ppt_w"/>
                                          </p:val>
                                        </p:tav>
                                      </p:tavLst>
                                    </p:anim>
                                    <p:anim calcmode="lin" valueType="num">
                                      <p:cBhvr>
                                        <p:cTn id="97" dur="500" fill="hold"/>
                                        <p:tgtEl>
                                          <p:spTgt spid="191641"/>
                                        </p:tgtEl>
                                        <p:attrNameLst>
                                          <p:attrName>ppt_h</p:attrName>
                                        </p:attrNameLst>
                                      </p:cBhvr>
                                      <p:tavLst>
                                        <p:tav tm="0">
                                          <p:val>
                                            <p:fltVal val="0"/>
                                          </p:val>
                                        </p:tav>
                                        <p:tav tm="100000">
                                          <p:val>
                                            <p:strVal val="#ppt_h"/>
                                          </p:val>
                                        </p:tav>
                                      </p:tavLst>
                                    </p:anim>
                                    <p:anim calcmode="lin" valueType="num">
                                      <p:cBhvr>
                                        <p:cTn id="98" dur="500" fill="hold"/>
                                        <p:tgtEl>
                                          <p:spTgt spid="191641"/>
                                        </p:tgtEl>
                                        <p:attrNameLst>
                                          <p:attrName>ppt_x</p:attrName>
                                        </p:attrNameLst>
                                      </p:cBhvr>
                                      <p:tavLst>
                                        <p:tav tm="0">
                                          <p:val>
                                            <p:fltVal val="0.5"/>
                                          </p:val>
                                        </p:tav>
                                        <p:tav tm="100000">
                                          <p:val>
                                            <p:strVal val="#ppt_x"/>
                                          </p:val>
                                        </p:tav>
                                      </p:tavLst>
                                    </p:anim>
                                    <p:anim calcmode="lin" valueType="num">
                                      <p:cBhvr>
                                        <p:cTn id="99" dur="500" fill="hold"/>
                                        <p:tgtEl>
                                          <p:spTgt spid="191641"/>
                                        </p:tgtEl>
                                        <p:attrNameLst>
                                          <p:attrName>ppt_y</p:attrName>
                                        </p:attrNameLst>
                                      </p:cBhvr>
                                      <p:tavLst>
                                        <p:tav tm="0">
                                          <p:val>
                                            <p:fltVal val="0.5"/>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28"/>
                                        </p:tgtEl>
                                        <p:attrNameLst>
                                          <p:attrName>style.visibility</p:attrName>
                                        </p:attrNameLst>
                                      </p:cBhvr>
                                      <p:to>
                                        <p:strVal val="visible"/>
                                      </p:to>
                                    </p:set>
                                    <p:anim calcmode="lin" valueType="num">
                                      <p:cBhvr>
                                        <p:cTn id="104" dur="500" fill="hold"/>
                                        <p:tgtEl>
                                          <p:spTgt spid="191628"/>
                                        </p:tgtEl>
                                        <p:attrNameLst>
                                          <p:attrName>ppt_w</p:attrName>
                                        </p:attrNameLst>
                                      </p:cBhvr>
                                      <p:tavLst>
                                        <p:tav tm="0">
                                          <p:val>
                                            <p:fltVal val="0"/>
                                          </p:val>
                                        </p:tav>
                                        <p:tav tm="100000">
                                          <p:val>
                                            <p:strVal val="#ppt_w"/>
                                          </p:val>
                                        </p:tav>
                                      </p:tavLst>
                                    </p:anim>
                                    <p:anim calcmode="lin" valueType="num">
                                      <p:cBhvr>
                                        <p:cTn id="105" dur="500" fill="hold"/>
                                        <p:tgtEl>
                                          <p:spTgt spid="191628"/>
                                        </p:tgtEl>
                                        <p:attrNameLst>
                                          <p:attrName>ppt_h</p:attrName>
                                        </p:attrNameLst>
                                      </p:cBhvr>
                                      <p:tavLst>
                                        <p:tav tm="0">
                                          <p:val>
                                            <p:fltVal val="0"/>
                                          </p:val>
                                        </p:tav>
                                        <p:tav tm="100000">
                                          <p:val>
                                            <p:strVal val="#ppt_h"/>
                                          </p:val>
                                        </p:tav>
                                      </p:tavLst>
                                    </p:anim>
                                    <p:anim calcmode="lin" valueType="num">
                                      <p:cBhvr>
                                        <p:cTn id="106" dur="500" fill="hold"/>
                                        <p:tgtEl>
                                          <p:spTgt spid="191628"/>
                                        </p:tgtEl>
                                        <p:attrNameLst>
                                          <p:attrName>ppt_x</p:attrName>
                                        </p:attrNameLst>
                                      </p:cBhvr>
                                      <p:tavLst>
                                        <p:tav tm="0">
                                          <p:val>
                                            <p:fltVal val="0.5"/>
                                          </p:val>
                                        </p:tav>
                                        <p:tav tm="100000">
                                          <p:val>
                                            <p:strVal val="#ppt_x"/>
                                          </p:val>
                                        </p:tav>
                                      </p:tavLst>
                                    </p:anim>
                                    <p:anim calcmode="lin" valueType="num">
                                      <p:cBhvr>
                                        <p:cTn id="107" dur="500" fill="hold"/>
                                        <p:tgtEl>
                                          <p:spTgt spid="191628"/>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27"/>
                                        </p:tgtEl>
                                        <p:attrNameLst>
                                          <p:attrName>style.visibility</p:attrName>
                                        </p:attrNameLst>
                                      </p:cBhvr>
                                      <p:to>
                                        <p:strVal val="visible"/>
                                      </p:to>
                                    </p:set>
                                    <p:anim calcmode="lin" valueType="num">
                                      <p:cBhvr>
                                        <p:cTn id="112" dur="500" fill="hold"/>
                                        <p:tgtEl>
                                          <p:spTgt spid="191627"/>
                                        </p:tgtEl>
                                        <p:attrNameLst>
                                          <p:attrName>ppt_w</p:attrName>
                                        </p:attrNameLst>
                                      </p:cBhvr>
                                      <p:tavLst>
                                        <p:tav tm="0">
                                          <p:val>
                                            <p:fltVal val="0"/>
                                          </p:val>
                                        </p:tav>
                                        <p:tav tm="100000">
                                          <p:val>
                                            <p:strVal val="#ppt_w"/>
                                          </p:val>
                                        </p:tav>
                                      </p:tavLst>
                                    </p:anim>
                                    <p:anim calcmode="lin" valueType="num">
                                      <p:cBhvr>
                                        <p:cTn id="113" dur="500" fill="hold"/>
                                        <p:tgtEl>
                                          <p:spTgt spid="191627"/>
                                        </p:tgtEl>
                                        <p:attrNameLst>
                                          <p:attrName>ppt_h</p:attrName>
                                        </p:attrNameLst>
                                      </p:cBhvr>
                                      <p:tavLst>
                                        <p:tav tm="0">
                                          <p:val>
                                            <p:fltVal val="0"/>
                                          </p:val>
                                        </p:tav>
                                        <p:tav tm="100000">
                                          <p:val>
                                            <p:strVal val="#ppt_h"/>
                                          </p:val>
                                        </p:tav>
                                      </p:tavLst>
                                    </p:anim>
                                    <p:anim calcmode="lin" valueType="num">
                                      <p:cBhvr>
                                        <p:cTn id="114" dur="500" fill="hold"/>
                                        <p:tgtEl>
                                          <p:spTgt spid="191627"/>
                                        </p:tgtEl>
                                        <p:attrNameLst>
                                          <p:attrName>ppt_x</p:attrName>
                                        </p:attrNameLst>
                                      </p:cBhvr>
                                      <p:tavLst>
                                        <p:tav tm="0">
                                          <p:val>
                                            <p:fltVal val="0.5"/>
                                          </p:val>
                                        </p:tav>
                                        <p:tav tm="100000">
                                          <p:val>
                                            <p:strVal val="#ppt_x"/>
                                          </p:val>
                                        </p:tav>
                                      </p:tavLst>
                                    </p:anim>
                                    <p:anim calcmode="lin" valueType="num">
                                      <p:cBhvr>
                                        <p:cTn id="115" dur="500" fill="hold"/>
                                        <p:tgtEl>
                                          <p:spTgt spid="191627"/>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1645"/>
                                        </p:tgtEl>
                                        <p:attrNameLst>
                                          <p:attrName>style.visibility</p:attrName>
                                        </p:attrNameLst>
                                      </p:cBhvr>
                                      <p:to>
                                        <p:strVal val="visible"/>
                                      </p:to>
                                    </p:set>
                                    <p:animEffect transition="in" filter="fade">
                                      <p:cBhvr>
                                        <p:cTn id="120" dur="500"/>
                                        <p:tgtEl>
                                          <p:spTgt spid="191645"/>
                                        </p:tgtEl>
                                      </p:cBhvr>
                                    </p:animEffect>
                                  </p:childTnLst>
                                </p:cTn>
                              </p:par>
                            </p:childTnLst>
                          </p:cTn>
                        </p:par>
                        <p:par>
                          <p:cTn id="121" fill="hold" nodeType="afterGroup">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191631"/>
                                        </p:tgtEl>
                                        <p:attrNameLst>
                                          <p:attrName>style.visibility</p:attrName>
                                        </p:attrNameLst>
                                      </p:cBhvr>
                                      <p:to>
                                        <p:strVal val="visible"/>
                                      </p:to>
                                    </p:set>
                                    <p:animEffect transition="in" filter="fade">
                                      <p:cBhvr>
                                        <p:cTn id="124"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34" grpId="0" animBg="1"/>
      <p:bldP spid="191618" grpId="0" autoUpdateAnimBg="0"/>
      <p:bldP spid="191627" grpId="0" autoUpdateAnimBg="0"/>
      <p:bldP spid="191628" grpId="0" autoUpdateAnimBg="0"/>
      <p:bldP spid="191513" grpId="0" autoUpdateAnimBg="0"/>
      <p:bldP spid="191635" grpId="0" autoUpdateAnimBg="0"/>
      <p:bldP spid="191636" grpId="0" autoUpdateAnimBg="0"/>
      <p:bldP spid="191637" grpId="0" autoUpdateAnimBg="0"/>
      <p:bldP spid="191638" grpId="0" autoUpdateAnimBg="0"/>
      <p:bldP spid="191639" grpId="0" autoUpdateAnimBg="0"/>
      <p:bldP spid="191640" grpId="0" autoUpdateAnimBg="0"/>
      <p:bldP spid="191641" grpId="0" autoUpdateAnimBg="0"/>
      <p:bldP spid="191642" grpId="0" autoUpdateAnimBg="0"/>
      <p:bldP spid="191643" grpId="0" autoUpdateAnimBg="0"/>
      <p:bldP spid="191644" grpId="0" autoUpdateAnimBg="0"/>
      <p:bldP spid="191645" grpId="0" animBg="1"/>
      <p:bldP spid="191631" grpId="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spDef>
    <a:ln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9933</TotalTime>
  <Pages>43</Pages>
  <Words>6989</Words>
  <Application>Microsoft Macintosh PowerPoint</Application>
  <PresentationFormat>On-screen Show (4:3)</PresentationFormat>
  <Paragraphs>1139</Paragraphs>
  <Slides>82</Slides>
  <Notes>82</Notes>
  <HiddenSlides>16</HiddenSlides>
  <MMClips>0</MMClips>
  <ScaleCrop>false</ScaleCrop>
  <HeadingPairs>
    <vt:vector size="8" baseType="variant">
      <vt:variant>
        <vt:lpstr>Fonts Used</vt:lpstr>
      </vt:variant>
      <vt:variant>
        <vt:i4>17</vt:i4>
      </vt:variant>
      <vt:variant>
        <vt:lpstr>Theme</vt:lpstr>
      </vt:variant>
      <vt:variant>
        <vt:i4>5</vt:i4>
      </vt:variant>
      <vt:variant>
        <vt:lpstr>Embedded OLE Servers</vt:lpstr>
      </vt:variant>
      <vt:variant>
        <vt:i4>2</vt:i4>
      </vt:variant>
      <vt:variant>
        <vt:lpstr>Slide Titles</vt:lpstr>
      </vt:variant>
      <vt:variant>
        <vt:i4>82</vt:i4>
      </vt:variant>
    </vt:vector>
  </HeadingPairs>
  <TitlesOfParts>
    <vt:vector size="106" baseType="lpstr">
      <vt:lpstr>B VAG Rounded Bold</vt:lpstr>
      <vt:lpstr>Brush Script MT</vt:lpstr>
      <vt:lpstr>Kosher-Normal</vt:lpstr>
      <vt:lpstr>Ligurino</vt:lpstr>
      <vt:lpstr>Times</vt:lpstr>
      <vt:lpstr>Arial</vt:lpstr>
      <vt:lpstr>Arial Black</vt:lpstr>
      <vt:lpstr>Comic Sans MS</vt:lpstr>
      <vt:lpstr>Geneva</vt:lpstr>
      <vt:lpstr>Helvetica</vt:lpstr>
      <vt:lpstr>Impact</vt:lpstr>
      <vt:lpstr>Lucida Handwriting</vt:lpstr>
      <vt:lpstr>Monotype Sorts</vt:lpstr>
      <vt:lpstr>Papyrus</vt:lpstr>
      <vt:lpstr>Times New Roman</vt:lpstr>
      <vt:lpstr>Webdings</vt:lpstr>
      <vt:lpstr>Wingdings</vt:lpstr>
      <vt:lpstr>untitled 1</vt:lpstr>
      <vt:lpstr>1_untitled 1</vt:lpstr>
      <vt:lpstr>untitled 2</vt:lpstr>
      <vt:lpstr>Orbit</vt:lpstr>
      <vt:lpstr>untitled 3</vt:lpstr>
      <vt:lpstr>Microsoft ClipArt Gallery</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BIBLE FILE</vt:lpstr>
      <vt:lpstr>PowerPoint Presentation</vt:lpstr>
      <vt:lpstr>10 File Folders</vt:lpstr>
      <vt:lpstr>Opening Up  "Your Bible File" </vt:lpstr>
      <vt:lpstr>Opening Up  "Your Bible File"</vt:lpstr>
      <vt:lpstr>C 4 3 S J </vt:lpstr>
      <vt:lpstr>5 Key Words or Phrases:</vt:lpstr>
      <vt:lpstr>5 Key Words or Phrases:</vt:lpstr>
      <vt:lpstr>5 Key Words or Phrases:</vt:lpstr>
      <vt:lpstr>THE 4 PEOPLE ARE:</vt:lpstr>
      <vt:lpstr>A Judge Must Judge</vt:lpstr>
      <vt:lpstr>THE 4 PEOPLE ARE:</vt:lpstr>
      <vt:lpstr>Creation to Joshua</vt:lpstr>
      <vt:lpstr>5 Key Words or Phrases:</vt:lpstr>
      <vt:lpstr>A R C</vt:lpstr>
      <vt:lpstr>THE 3 SOCIETIES ARE:</vt:lpstr>
      <vt:lpstr>OT Review</vt:lpstr>
      <vt:lpstr>TO REVIEW... </vt:lpstr>
      <vt:lpstr>The Basics</vt:lpstr>
      <vt:lpstr>The Last Two Folders</vt:lpstr>
      <vt:lpstr>Your New Mental "Bible 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Bible…Basically link at BibleStudyDownloads.org</vt:lpstr>
      <vt:lpstr>PowerPoint Presentation</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keywords/>
  <dc:description/>
  <cp:lastModifiedBy>Rick Griffith</cp:lastModifiedBy>
  <cp:revision>396</cp:revision>
  <cp:lastPrinted>2003-03-25T20:32:03Z</cp:lastPrinted>
  <dcterms:created xsi:type="dcterms:W3CDTF">2010-04-09T01:00:30Z</dcterms:created>
  <dcterms:modified xsi:type="dcterms:W3CDTF">2023-10-04T17:59:55Z</dcterms:modified>
</cp:coreProperties>
</file>